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21"/>
  </p:notesMasterIdLst>
  <p:handoutMasterIdLst>
    <p:handoutMasterId r:id="rId22"/>
  </p:handoutMasterIdLst>
  <p:sldIdLst>
    <p:sldId id="309" r:id="rId3"/>
    <p:sldId id="308" r:id="rId4"/>
    <p:sldId id="257" r:id="rId5"/>
    <p:sldId id="259" r:id="rId6"/>
    <p:sldId id="260" r:id="rId7"/>
    <p:sldId id="304" r:id="rId8"/>
    <p:sldId id="261" r:id="rId9"/>
    <p:sldId id="266" r:id="rId10"/>
    <p:sldId id="262" r:id="rId11"/>
    <p:sldId id="307" r:id="rId12"/>
    <p:sldId id="305" r:id="rId13"/>
    <p:sldId id="265" r:id="rId14"/>
    <p:sldId id="263" r:id="rId15"/>
    <p:sldId id="290" r:id="rId16"/>
    <p:sldId id="267" r:id="rId17"/>
    <p:sldId id="292" r:id="rId18"/>
    <p:sldId id="294" r:id="rId19"/>
    <p:sldId id="293"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p:scale>
          <a:sx n="81" d="100"/>
          <a:sy n="81" d="100"/>
        </p:scale>
        <p:origin x="-95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8952F90-F99A-4527-9662-2F1EABE4908F}" type="datetimeFigureOut">
              <a:rPr kumimoji="1" lang="ja-JP" altLang="en-US" smtClean="0"/>
              <a:t>2016/5/18</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AF6AFC-A0B4-4194-B102-ABD7CDA4764A}" type="slidenum">
              <a:rPr kumimoji="1" lang="ja-JP" altLang="en-US" smtClean="0"/>
              <a:t>‹#›</a:t>
            </a:fld>
            <a:endParaRPr kumimoji="1" lang="ja-JP" altLang="en-US"/>
          </a:p>
        </p:txBody>
      </p:sp>
    </p:spTree>
    <p:extLst>
      <p:ext uri="{BB962C8B-B14F-4D97-AF65-F5344CB8AC3E}">
        <p14:creationId xmlns:p14="http://schemas.microsoft.com/office/powerpoint/2010/main" val="4968264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EF4B04-666A-4A92-8667-C1151FA47593}" type="datetimeFigureOut">
              <a:rPr kumimoji="1" lang="ja-JP" altLang="en-US" smtClean="0"/>
              <a:t>2016/5/18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957038-04E2-47B6-9834-0931FEA65AA7}" type="slidenum">
              <a:rPr kumimoji="1" lang="ja-JP" altLang="en-US" smtClean="0"/>
              <a:t>‹#›</a:t>
            </a:fld>
            <a:endParaRPr kumimoji="1" lang="ja-JP" altLang="en-US"/>
          </a:p>
        </p:txBody>
      </p:sp>
    </p:spTree>
    <p:extLst>
      <p:ext uri="{BB962C8B-B14F-4D97-AF65-F5344CB8AC3E}">
        <p14:creationId xmlns:p14="http://schemas.microsoft.com/office/powerpoint/2010/main" val="39038801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5957038-04E2-47B6-9834-0931FEA65AA7}" type="slidenum">
              <a:rPr kumimoji="1" lang="ja-JP" altLang="en-US" smtClean="0"/>
              <a:t>3</a:t>
            </a:fld>
            <a:endParaRPr kumimoji="1" lang="ja-JP" altLang="en-US"/>
          </a:p>
        </p:txBody>
      </p:sp>
    </p:spTree>
    <p:extLst>
      <p:ext uri="{BB962C8B-B14F-4D97-AF65-F5344CB8AC3E}">
        <p14:creationId xmlns:p14="http://schemas.microsoft.com/office/powerpoint/2010/main" val="3545735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5957038-04E2-47B6-9834-0931FEA65AA7}" type="slidenum">
              <a:rPr kumimoji="1" lang="ja-JP" altLang="en-US" smtClean="0"/>
              <a:t>5</a:t>
            </a:fld>
            <a:endParaRPr kumimoji="1" lang="ja-JP" altLang="en-US"/>
          </a:p>
        </p:txBody>
      </p:sp>
    </p:spTree>
    <p:extLst>
      <p:ext uri="{BB962C8B-B14F-4D97-AF65-F5344CB8AC3E}">
        <p14:creationId xmlns:p14="http://schemas.microsoft.com/office/powerpoint/2010/main" val="6151010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5957038-04E2-47B6-9834-0931FEA65AA7}" type="slidenum">
              <a:rPr kumimoji="1" lang="ja-JP" altLang="en-US" smtClean="0"/>
              <a:t>15</a:t>
            </a:fld>
            <a:endParaRPr kumimoji="1" lang="ja-JP" altLang="en-US"/>
          </a:p>
        </p:txBody>
      </p:sp>
    </p:spTree>
    <p:extLst>
      <p:ext uri="{BB962C8B-B14F-4D97-AF65-F5344CB8AC3E}">
        <p14:creationId xmlns:p14="http://schemas.microsoft.com/office/powerpoint/2010/main" val="2662871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5E5D852-596B-4534-BE13-77F53742232A}" type="datetime1">
              <a:rPr kumimoji="1" lang="ja-JP" altLang="en-US" smtClean="0"/>
              <a:t>2016/5/18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2281361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22AA0E1-0FC8-4812-B3AC-2DAB722ED529}" type="datetime1">
              <a:rPr kumimoji="1" lang="ja-JP" altLang="en-US" smtClean="0"/>
              <a:t>2016/5/18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1671254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DE695F0-E92F-486F-B19D-7211E8F0B62B}" type="datetime1">
              <a:rPr kumimoji="1" lang="ja-JP" altLang="en-US" smtClean="0"/>
              <a:t>2016/5/18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34333311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直角三角形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solidFill>
                <a:prstClr val="white"/>
              </a:solidFill>
            </a:endParaRPr>
          </a:p>
        </p:txBody>
      </p:sp>
      <p:grpSp>
        <p:nvGrpSpPr>
          <p:cNvPr id="5" name="グループ化 15"/>
          <p:cNvGrpSpPr>
            <a:grpSpLocks/>
          </p:cNvGrpSpPr>
          <p:nvPr/>
        </p:nvGrpSpPr>
        <p:grpSpPr bwMode="auto">
          <a:xfrm>
            <a:off x="-3175" y="4953000"/>
            <a:ext cx="9147175" cy="1911350"/>
            <a:chOff x="-3765" y="4832896"/>
            <a:chExt cx="9147765" cy="2032192"/>
          </a:xfrm>
        </p:grpSpPr>
        <p:sp>
          <p:nvSpPr>
            <p:cNvPr id="6" name="フリーフォーム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kumimoji="0" lang="en-US">
                <a:solidFill>
                  <a:prstClr val="black"/>
                </a:solidFill>
                <a:ea typeface="ＭＳ Ｐゴシック" charset="-128"/>
              </a:endParaRPr>
            </a:p>
          </p:txBody>
        </p:sp>
        <p:sp>
          <p:nvSpPr>
            <p:cNvPr id="7" name="フリーフォーム 18"/>
            <p:cNvSpPr>
              <a:spLocks/>
            </p:cNvSpPr>
            <p:nvPr/>
          </p:nvSpPr>
          <p:spPr bwMode="auto">
            <a:xfrm>
              <a:off x="35443" y="5135526"/>
              <a:ext cx="9108557" cy="838200"/>
            </a:xfrm>
            <a:custGeom>
              <a:avLst/>
              <a:gdLst>
                <a:gd name="T0" fmla="*/ 0 w 5760"/>
                <a:gd name="T1" fmla="*/ 0 h 528"/>
                <a:gd name="T2" fmla="*/ 5760 w 5760"/>
                <a:gd name="T3" fmla="*/ 0 h 528"/>
                <a:gd name="T4" fmla="*/ 5760 w 5760"/>
                <a:gd name="T5" fmla="*/ 528 h 528"/>
                <a:gd name="T6" fmla="*/ 48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eaLnBrk="0" fontAlgn="base" hangingPunct="0">
                <a:spcBef>
                  <a:spcPct val="0"/>
                </a:spcBef>
                <a:spcAft>
                  <a:spcPct val="0"/>
                </a:spcAft>
              </a:pPr>
              <a:endParaRPr lang="ja-JP" altLang="en-US" smtClean="0">
                <a:solidFill>
                  <a:prstClr val="black"/>
                </a:solidFill>
                <a:latin typeface="Arial" charset="0"/>
              </a:endParaRPr>
            </a:p>
          </p:txBody>
        </p:sp>
        <p:sp>
          <p:nvSpPr>
            <p:cNvPr id="8" name="フリーフォーム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solidFill>
                  <a:prstClr val="white"/>
                </a:solidFill>
              </a:endParaRPr>
            </a:p>
          </p:txBody>
        </p:sp>
        <p:cxnSp>
          <p:nvCxnSpPr>
            <p:cNvPr id="10" name="直線コネクタ 9"/>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タイトル 8"/>
          <p:cNvSpPr>
            <a:spLocks noGrp="1"/>
          </p:cNvSpPr>
          <p:nvPr>
            <p:ph type="ctrTitle"/>
          </p:nvPr>
        </p:nvSpPr>
        <p:spPr>
          <a:xfrm>
            <a:off x="685800" y="1752603"/>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ja-JP" altLang="en-US" smtClean="0"/>
              <a:t>マスター タイトルの書式設定</a:t>
            </a:r>
            <a:endParaRPr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ja-JP" altLang="en-US" smtClean="0"/>
              <a:t>マスター サブタイトルの書式設定</a:t>
            </a:r>
            <a:endParaRPr lang="en-US"/>
          </a:p>
        </p:txBody>
      </p:sp>
      <p:sp>
        <p:nvSpPr>
          <p:cNvPr id="11" name="日付プレースホルダー 29"/>
          <p:cNvSpPr>
            <a:spLocks noGrp="1"/>
          </p:cNvSpPr>
          <p:nvPr>
            <p:ph type="dt" sz="half" idx="10"/>
          </p:nvPr>
        </p:nvSpPr>
        <p:spPr/>
        <p:txBody>
          <a:bodyPr/>
          <a:lstStyle>
            <a:lvl1pPr>
              <a:defRPr>
                <a:solidFill>
                  <a:srgbClr val="000000"/>
                </a:solidFill>
                <a:latin typeface="Arial" charset="0"/>
                <a:ea typeface="ＭＳ Ｐゴシック" pitchFamily="50" charset="-128"/>
              </a:defRPr>
            </a:lvl1pPr>
            <a:extLst/>
          </a:lstStyle>
          <a:p>
            <a:pPr>
              <a:defRPr/>
            </a:pPr>
            <a:endParaRPr lang="en-US" altLang="ja-JP"/>
          </a:p>
        </p:txBody>
      </p:sp>
      <p:sp>
        <p:nvSpPr>
          <p:cNvPr id="12" name="フッター プレースホルダー 18"/>
          <p:cNvSpPr>
            <a:spLocks noGrp="1"/>
          </p:cNvSpPr>
          <p:nvPr>
            <p:ph type="ftr" sz="quarter" idx="11"/>
          </p:nvPr>
        </p:nvSpPr>
        <p:spPr/>
        <p:txBody>
          <a:bodyPr/>
          <a:lstStyle>
            <a:lvl1pPr>
              <a:defRPr>
                <a:solidFill>
                  <a:srgbClr val="000000"/>
                </a:solidFill>
                <a:latin typeface="Arial" charset="0"/>
                <a:ea typeface="ＭＳ Ｐゴシック" pitchFamily="50" charset="-128"/>
              </a:defRPr>
            </a:lvl1pPr>
            <a:extLst/>
          </a:lstStyle>
          <a:p>
            <a:pPr>
              <a:defRPr/>
            </a:pPr>
            <a:endParaRPr lang="en-US" altLang="ja-JP"/>
          </a:p>
        </p:txBody>
      </p:sp>
      <p:sp>
        <p:nvSpPr>
          <p:cNvPr id="13" name="スライド番号プレースホルダー 26"/>
          <p:cNvSpPr>
            <a:spLocks noGrp="1"/>
          </p:cNvSpPr>
          <p:nvPr>
            <p:ph type="sldNum" sz="quarter" idx="12"/>
          </p:nvPr>
        </p:nvSpPr>
        <p:spPr/>
        <p:txBody>
          <a:bodyPr/>
          <a:lstStyle>
            <a:lvl1pPr>
              <a:defRPr smtClean="0">
                <a:solidFill>
                  <a:srgbClr val="000000"/>
                </a:solidFill>
                <a:latin typeface="Arial" charset="0"/>
                <a:ea typeface="ＭＳ Ｐゴシック" pitchFamily="50" charset="-128"/>
              </a:defRPr>
            </a:lvl1pPr>
            <a:extLst/>
          </a:lstStyle>
          <a:p>
            <a:pPr>
              <a:defRPr/>
            </a:pPr>
            <a:fld id="{47101A1A-CFF6-4160-AFEC-461BD58FE6A9}" type="slidenum">
              <a:rPr lang="en-US" altLang="ja-JP"/>
              <a:pPr>
                <a:defRPr/>
              </a:pPr>
              <a:t>‹#›</a:t>
            </a:fld>
            <a:endParaRPr lang="en-US" altLang="ja-JP"/>
          </a:p>
        </p:txBody>
      </p:sp>
    </p:spTree>
    <p:extLst>
      <p:ext uri="{BB962C8B-B14F-4D97-AF65-F5344CB8AC3E}">
        <p14:creationId xmlns:p14="http://schemas.microsoft.com/office/powerpoint/2010/main" val="3513233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タイトル 6"/>
          <p:cNvSpPr>
            <a:spLocks noGrp="1"/>
          </p:cNvSpPr>
          <p:nvPr>
            <p:ph type="title"/>
          </p:nvPr>
        </p:nvSpPr>
        <p:spPr/>
        <p:txBody>
          <a:bodyPr rtlCol="0"/>
          <a:lstStyle>
            <a:extLst/>
          </a:lstStyle>
          <a:p>
            <a:r>
              <a:rPr lang="ja-JP" altLang="en-US" smtClean="0"/>
              <a:t>マスター タイトルの書式設定</a:t>
            </a:r>
            <a:endParaRPr lang="en-US"/>
          </a:p>
        </p:txBody>
      </p:sp>
      <p:sp>
        <p:nvSpPr>
          <p:cNvPr id="4" name="日付プレースホルダー 3"/>
          <p:cNvSpPr>
            <a:spLocks noGrp="1"/>
          </p:cNvSpPr>
          <p:nvPr>
            <p:ph type="dt" sz="half" idx="10"/>
          </p:nvPr>
        </p:nvSpPr>
        <p:spPr/>
        <p:txBody>
          <a:bodyPr/>
          <a:lstStyle>
            <a:lvl1pPr>
              <a:defRPr>
                <a:latin typeface="Arial" charset="0"/>
                <a:ea typeface="ＭＳ Ｐゴシック" pitchFamily="50" charset="-128"/>
              </a:defRPr>
            </a:lvl1pPr>
            <a:extLst/>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ea typeface="ＭＳ Ｐゴシック" pitchFamily="50" charset="-128"/>
              </a:defRPr>
            </a:lvl1pPr>
            <a:extLst/>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ea typeface="ＭＳ Ｐゴシック" pitchFamily="50" charset="-128"/>
              </a:defRPr>
            </a:lvl1pPr>
            <a:extLst/>
          </a:lstStyle>
          <a:p>
            <a:pPr>
              <a:defRPr/>
            </a:pPr>
            <a:fld id="{3A7B92ED-757B-4B5B-81E3-E74174D82399}" type="slidenum">
              <a:rPr lang="en-US" altLang="ja-JP"/>
              <a:pPr>
                <a:defRPr/>
              </a:pPr>
              <a:t>‹#›</a:t>
            </a:fld>
            <a:endParaRPr lang="en-US" altLang="ja-JP"/>
          </a:p>
        </p:txBody>
      </p:sp>
    </p:spTree>
    <p:extLst>
      <p:ext uri="{BB962C8B-B14F-4D97-AF65-F5344CB8AC3E}">
        <p14:creationId xmlns:p14="http://schemas.microsoft.com/office/powerpoint/2010/main" val="6228490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山形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kumimoji="0" lang="en-US">
              <a:solidFill>
                <a:prstClr val="white"/>
              </a:solidFill>
            </a:endParaRPr>
          </a:p>
        </p:txBody>
      </p:sp>
      <p:sp>
        <p:nvSpPr>
          <p:cNvPr id="5" name="山形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kumimoji="0" lang="en-US">
              <a:solidFill>
                <a:prstClr val="white"/>
              </a:solidFill>
            </a:endParaRPr>
          </a:p>
        </p:txBody>
      </p:sp>
      <p:sp>
        <p:nvSpPr>
          <p:cNvPr id="2" name="タイトル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ja-JP" altLang="en-US" smtClean="0"/>
              <a:t>マスター テキストの書式設定</a:t>
            </a:r>
          </a:p>
        </p:txBody>
      </p:sp>
      <p:sp>
        <p:nvSpPr>
          <p:cNvPr id="6" name="日付プレースホルダー 3"/>
          <p:cNvSpPr>
            <a:spLocks noGrp="1"/>
          </p:cNvSpPr>
          <p:nvPr>
            <p:ph type="dt" sz="half" idx="10"/>
          </p:nvPr>
        </p:nvSpPr>
        <p:spPr/>
        <p:txBody>
          <a:bodyPr/>
          <a:lstStyle>
            <a:lvl1pPr>
              <a:defRPr>
                <a:latin typeface="Arial" charset="0"/>
                <a:ea typeface="ＭＳ Ｐゴシック" pitchFamily="50" charset="-128"/>
              </a:defRPr>
            </a:lvl1pPr>
            <a:extLst/>
          </a:lstStyle>
          <a:p>
            <a:pPr>
              <a:defRPr/>
            </a:pPr>
            <a:endParaRPr lang="en-US" altLang="ja-JP"/>
          </a:p>
        </p:txBody>
      </p:sp>
      <p:sp>
        <p:nvSpPr>
          <p:cNvPr id="7" name="フッター プレースホルダー 4"/>
          <p:cNvSpPr>
            <a:spLocks noGrp="1"/>
          </p:cNvSpPr>
          <p:nvPr>
            <p:ph type="ftr" sz="quarter" idx="11"/>
          </p:nvPr>
        </p:nvSpPr>
        <p:spPr/>
        <p:txBody>
          <a:bodyPr/>
          <a:lstStyle>
            <a:lvl1pPr>
              <a:defRPr>
                <a:latin typeface="Arial" charset="0"/>
                <a:ea typeface="ＭＳ Ｐゴシック" pitchFamily="50" charset="-128"/>
              </a:defRPr>
            </a:lvl1pPr>
            <a:extLst/>
          </a:lstStyle>
          <a:p>
            <a:pPr>
              <a:defRPr/>
            </a:pPr>
            <a:endParaRPr lang="en-US" altLang="ja-JP"/>
          </a:p>
        </p:txBody>
      </p:sp>
      <p:sp>
        <p:nvSpPr>
          <p:cNvPr id="8" name="スライド番号プレースホルダー 5"/>
          <p:cNvSpPr>
            <a:spLocks noGrp="1"/>
          </p:cNvSpPr>
          <p:nvPr>
            <p:ph type="sldNum" sz="quarter" idx="12"/>
          </p:nvPr>
        </p:nvSpPr>
        <p:spPr/>
        <p:txBody>
          <a:bodyPr/>
          <a:lstStyle>
            <a:lvl1pPr>
              <a:defRPr>
                <a:latin typeface="Arial" charset="0"/>
                <a:ea typeface="ＭＳ Ｐゴシック" pitchFamily="50" charset="-128"/>
              </a:defRPr>
            </a:lvl1pPr>
            <a:extLst/>
          </a:lstStyle>
          <a:p>
            <a:pPr>
              <a:defRPr/>
            </a:pPr>
            <a:fld id="{EF9424CB-09B0-43C3-B232-2F316823C4AE}" type="slidenum">
              <a:rPr lang="en-US" altLang="ja-JP"/>
              <a:pPr>
                <a:defRPr/>
              </a:pPr>
              <a:t>‹#›</a:t>
            </a:fld>
            <a:endParaRPr lang="en-US" altLang="ja-JP"/>
          </a:p>
        </p:txBody>
      </p:sp>
    </p:spTree>
    <p:extLst>
      <p:ext uri="{BB962C8B-B14F-4D97-AF65-F5344CB8AC3E}">
        <p14:creationId xmlns:p14="http://schemas.microsoft.com/office/powerpoint/2010/main" val="4198421857"/>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sz="half" idx="1"/>
          </p:nvPr>
        </p:nvSpPr>
        <p:spPr>
          <a:xfrm>
            <a:off x="457200" y="1481330"/>
            <a:ext cx="4038600" cy="4525963"/>
          </a:xfrm>
        </p:spPr>
        <p:txBody>
          <a:bodyPr/>
          <a:lstStyle>
            <a:lvl1pPr>
              <a:defRPr sz="2800"/>
            </a:lvl1pPr>
            <a:lvl2pPr>
              <a:defRPr sz="2400"/>
            </a:lvl2pPr>
            <a:lvl3pPr>
              <a:defRPr sz="2000"/>
            </a:lvl3pPr>
            <a:lvl4pPr>
              <a:defRPr sz="1800"/>
            </a:lvl4pPr>
            <a:lvl5pPr>
              <a:defRPr sz="18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ー 3"/>
          <p:cNvSpPr>
            <a:spLocks noGrp="1"/>
          </p:cNvSpPr>
          <p:nvPr>
            <p:ph sz="half" idx="2"/>
          </p:nvPr>
        </p:nvSpPr>
        <p:spPr>
          <a:xfrm>
            <a:off x="4648200" y="1481330"/>
            <a:ext cx="4038600" cy="4525963"/>
          </a:xfrm>
        </p:spPr>
        <p:txBody>
          <a:bodyPr/>
          <a:lstStyle>
            <a:lvl1pPr>
              <a:defRPr sz="2800"/>
            </a:lvl1pPr>
            <a:lvl2pPr>
              <a:defRPr sz="2400"/>
            </a:lvl2pPr>
            <a:lvl3pPr>
              <a:defRPr sz="2000"/>
            </a:lvl3pPr>
            <a:lvl4pPr>
              <a:defRPr sz="1800"/>
            </a:lvl4pPr>
            <a:lvl5pPr>
              <a:defRPr sz="18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タイトル 7"/>
          <p:cNvSpPr>
            <a:spLocks noGrp="1"/>
          </p:cNvSpPr>
          <p:nvPr>
            <p:ph type="title"/>
          </p:nvPr>
        </p:nvSpPr>
        <p:spPr/>
        <p:txBody>
          <a:bodyPr rtlCol="0"/>
          <a:lstStyle>
            <a:extLst/>
          </a:lstStyle>
          <a:p>
            <a:r>
              <a:rPr lang="ja-JP" altLang="en-US" smtClean="0"/>
              <a:t>マスター タイトルの書式設定</a:t>
            </a:r>
            <a:endParaRPr lang="en-US"/>
          </a:p>
        </p:txBody>
      </p:sp>
      <p:sp>
        <p:nvSpPr>
          <p:cNvPr id="5" name="日付プレースホルダー 4"/>
          <p:cNvSpPr>
            <a:spLocks noGrp="1"/>
          </p:cNvSpPr>
          <p:nvPr>
            <p:ph type="dt" sz="half" idx="10"/>
          </p:nvPr>
        </p:nvSpPr>
        <p:spPr/>
        <p:txBody>
          <a:bodyPr/>
          <a:lstStyle>
            <a:lvl1pPr>
              <a:defRPr>
                <a:latin typeface="Arial" charset="0"/>
                <a:ea typeface="ＭＳ Ｐゴシック" pitchFamily="50" charset="-128"/>
              </a:defRPr>
            </a:lvl1pPr>
            <a:extLst/>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atin typeface="Arial" charset="0"/>
                <a:ea typeface="ＭＳ Ｐゴシック" pitchFamily="50" charset="-128"/>
              </a:defRPr>
            </a:lvl1pPr>
            <a:extLst/>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atin typeface="Arial" charset="0"/>
                <a:ea typeface="ＭＳ Ｐゴシック" pitchFamily="50" charset="-128"/>
              </a:defRPr>
            </a:lvl1pPr>
            <a:extLst/>
          </a:lstStyle>
          <a:p>
            <a:pPr>
              <a:defRPr/>
            </a:pPr>
            <a:fld id="{CCA0389F-5CBC-47D2-92EC-85263AD550D7}" type="slidenum">
              <a:rPr lang="en-US" altLang="ja-JP"/>
              <a:pPr>
                <a:defRPr/>
              </a:pPr>
              <a:t>‹#›</a:t>
            </a:fld>
            <a:endParaRPr lang="en-US" altLang="ja-JP"/>
          </a:p>
        </p:txBody>
      </p:sp>
    </p:spTree>
    <p:extLst>
      <p:ext uri="{BB962C8B-B14F-4D97-AF65-F5344CB8AC3E}">
        <p14:creationId xmlns:p14="http://schemas.microsoft.com/office/powerpoint/2010/main" val="2756195782"/>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lstStyle>
            <a:lvl1pPr>
              <a:defRPr/>
            </a:lvl1pPr>
            <a:extLst/>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5027"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ja-JP" altLang="en-US" smtClean="0"/>
              <a:t>マスター テキストの書式設定</a:t>
            </a:r>
          </a:p>
        </p:txBody>
      </p:sp>
      <p:sp>
        <p:nvSpPr>
          <p:cNvPr id="5" name="コンテンツ プレースホルダー 4"/>
          <p:cNvSpPr>
            <a:spLocks noGrp="1"/>
          </p:cNvSpPr>
          <p:nvPr>
            <p:ph sz="quarter" idx="2"/>
          </p:nvPr>
        </p:nvSpPr>
        <p:spPr>
          <a:xfrm>
            <a:off x="457200" y="1444296"/>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6" name="コンテンツ プレースホルダー 5"/>
          <p:cNvSpPr>
            <a:spLocks noGrp="1"/>
          </p:cNvSpPr>
          <p:nvPr>
            <p:ph sz="quarter" idx="4"/>
          </p:nvPr>
        </p:nvSpPr>
        <p:spPr>
          <a:xfrm>
            <a:off x="4645026" y="1444296"/>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6"/>
          <p:cNvSpPr>
            <a:spLocks noGrp="1"/>
          </p:cNvSpPr>
          <p:nvPr>
            <p:ph type="dt" sz="half" idx="10"/>
          </p:nvPr>
        </p:nvSpPr>
        <p:spPr/>
        <p:txBody>
          <a:bodyPr/>
          <a:lstStyle>
            <a:lvl1pPr>
              <a:defRPr>
                <a:latin typeface="Arial" charset="0"/>
                <a:ea typeface="ＭＳ Ｐゴシック" pitchFamily="50" charset="-128"/>
              </a:defRPr>
            </a:lvl1pPr>
            <a:extLst/>
          </a:lstStyle>
          <a:p>
            <a:pPr>
              <a:defRPr/>
            </a:pPr>
            <a:endParaRPr lang="en-US" altLang="ja-JP"/>
          </a:p>
        </p:txBody>
      </p:sp>
      <p:sp>
        <p:nvSpPr>
          <p:cNvPr id="8" name="フッター プレースホルダー 7"/>
          <p:cNvSpPr>
            <a:spLocks noGrp="1"/>
          </p:cNvSpPr>
          <p:nvPr>
            <p:ph type="ftr" sz="quarter" idx="11"/>
          </p:nvPr>
        </p:nvSpPr>
        <p:spPr/>
        <p:txBody>
          <a:bodyPr/>
          <a:lstStyle>
            <a:lvl1pPr>
              <a:defRPr>
                <a:latin typeface="Arial" charset="0"/>
                <a:ea typeface="ＭＳ Ｐゴシック" pitchFamily="50" charset="-128"/>
              </a:defRPr>
            </a:lvl1pPr>
            <a:extLst/>
          </a:lstStyle>
          <a:p>
            <a:pPr>
              <a:defRPr/>
            </a:pPr>
            <a:endParaRPr lang="en-US" altLang="ja-JP"/>
          </a:p>
        </p:txBody>
      </p:sp>
      <p:sp>
        <p:nvSpPr>
          <p:cNvPr id="9" name="スライド番号プレースホルダー 8"/>
          <p:cNvSpPr>
            <a:spLocks noGrp="1"/>
          </p:cNvSpPr>
          <p:nvPr>
            <p:ph type="sldNum" sz="quarter" idx="12"/>
          </p:nvPr>
        </p:nvSpPr>
        <p:spPr/>
        <p:txBody>
          <a:bodyPr/>
          <a:lstStyle>
            <a:lvl1pPr>
              <a:defRPr>
                <a:latin typeface="Arial" charset="0"/>
                <a:ea typeface="ＭＳ Ｐゴシック" pitchFamily="50" charset="-128"/>
              </a:defRPr>
            </a:lvl1pPr>
            <a:extLst/>
          </a:lstStyle>
          <a:p>
            <a:pPr>
              <a:defRPr/>
            </a:pPr>
            <a:fld id="{9ECDF7E7-F11C-4A11-A11A-4595A8405A52}" type="slidenum">
              <a:rPr lang="en-US" altLang="ja-JP"/>
              <a:pPr>
                <a:defRPr/>
              </a:pPr>
              <a:t>‹#›</a:t>
            </a:fld>
            <a:endParaRPr lang="en-US" altLang="ja-JP"/>
          </a:p>
        </p:txBody>
      </p:sp>
    </p:spTree>
    <p:extLst>
      <p:ext uri="{BB962C8B-B14F-4D97-AF65-F5344CB8AC3E}">
        <p14:creationId xmlns:p14="http://schemas.microsoft.com/office/powerpoint/2010/main" val="3670861756"/>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タイトル 5"/>
          <p:cNvSpPr>
            <a:spLocks noGrp="1"/>
          </p:cNvSpPr>
          <p:nvPr>
            <p:ph type="title"/>
          </p:nvPr>
        </p:nvSpPr>
        <p:spPr/>
        <p:txBody>
          <a:bodyPr rtlCol="0"/>
          <a:lstStyle>
            <a:extLst/>
          </a:lstStyle>
          <a:p>
            <a:r>
              <a:rPr lang="ja-JP" altLang="en-US" smtClean="0"/>
              <a:t>マスター タイトルの書式設定</a:t>
            </a:r>
            <a:endParaRPr lang="en-US"/>
          </a:p>
        </p:txBody>
      </p:sp>
      <p:sp>
        <p:nvSpPr>
          <p:cNvPr id="3" name="日付プレースホルダー 2"/>
          <p:cNvSpPr>
            <a:spLocks noGrp="1"/>
          </p:cNvSpPr>
          <p:nvPr>
            <p:ph type="dt" sz="half" idx="10"/>
          </p:nvPr>
        </p:nvSpPr>
        <p:spPr/>
        <p:txBody>
          <a:bodyPr/>
          <a:lstStyle>
            <a:lvl1pPr>
              <a:defRPr>
                <a:latin typeface="Arial" charset="0"/>
                <a:ea typeface="ＭＳ Ｐゴシック" pitchFamily="50" charset="-128"/>
              </a:defRPr>
            </a:lvl1pPr>
            <a:extLst/>
          </a:lstStyle>
          <a:p>
            <a:pPr>
              <a:defRPr/>
            </a:pPr>
            <a:endParaRPr lang="en-US" altLang="ja-JP"/>
          </a:p>
        </p:txBody>
      </p:sp>
      <p:sp>
        <p:nvSpPr>
          <p:cNvPr id="4" name="フッター プレースホルダー 3"/>
          <p:cNvSpPr>
            <a:spLocks noGrp="1"/>
          </p:cNvSpPr>
          <p:nvPr>
            <p:ph type="ftr" sz="quarter" idx="11"/>
          </p:nvPr>
        </p:nvSpPr>
        <p:spPr/>
        <p:txBody>
          <a:bodyPr/>
          <a:lstStyle>
            <a:lvl1pPr>
              <a:defRPr>
                <a:latin typeface="Arial" charset="0"/>
                <a:ea typeface="ＭＳ Ｐゴシック" pitchFamily="50" charset="-128"/>
              </a:defRPr>
            </a:lvl1pPr>
            <a:extLst/>
          </a:lstStyle>
          <a:p>
            <a:pPr>
              <a:defRPr/>
            </a:pPr>
            <a:endParaRPr lang="en-US" altLang="ja-JP"/>
          </a:p>
        </p:txBody>
      </p:sp>
      <p:sp>
        <p:nvSpPr>
          <p:cNvPr id="5" name="スライド番号プレースホルダー 4"/>
          <p:cNvSpPr>
            <a:spLocks noGrp="1"/>
          </p:cNvSpPr>
          <p:nvPr>
            <p:ph type="sldNum" sz="quarter" idx="12"/>
          </p:nvPr>
        </p:nvSpPr>
        <p:spPr/>
        <p:txBody>
          <a:bodyPr/>
          <a:lstStyle>
            <a:lvl1pPr>
              <a:defRPr>
                <a:latin typeface="Arial" charset="0"/>
                <a:ea typeface="ＭＳ Ｐゴシック" pitchFamily="50" charset="-128"/>
              </a:defRPr>
            </a:lvl1pPr>
            <a:extLst/>
          </a:lstStyle>
          <a:p>
            <a:pPr>
              <a:defRPr/>
            </a:pPr>
            <a:fld id="{55B5D56E-5B3F-4039-BC9C-843FFD762D86}" type="slidenum">
              <a:rPr lang="en-US" altLang="ja-JP"/>
              <a:pPr>
                <a:defRPr/>
              </a:pPr>
              <a:t>‹#›</a:t>
            </a:fld>
            <a:endParaRPr lang="en-US" altLang="ja-JP"/>
          </a:p>
        </p:txBody>
      </p:sp>
    </p:spTree>
    <p:extLst>
      <p:ext uri="{BB962C8B-B14F-4D97-AF65-F5344CB8AC3E}">
        <p14:creationId xmlns:p14="http://schemas.microsoft.com/office/powerpoint/2010/main" val="49002170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atin typeface="Arial" charset="0"/>
                <a:ea typeface="ＭＳ Ｐゴシック" pitchFamily="50" charset="-128"/>
              </a:defRPr>
            </a:lvl1pPr>
            <a:extLst/>
          </a:lstStyle>
          <a:p>
            <a:pPr>
              <a:defRPr/>
            </a:pPr>
            <a:endParaRPr lang="en-US" altLang="ja-JP"/>
          </a:p>
        </p:txBody>
      </p:sp>
      <p:sp>
        <p:nvSpPr>
          <p:cNvPr id="3" name="フッター プレースホルダー 2"/>
          <p:cNvSpPr>
            <a:spLocks noGrp="1"/>
          </p:cNvSpPr>
          <p:nvPr>
            <p:ph type="ftr" sz="quarter" idx="11"/>
          </p:nvPr>
        </p:nvSpPr>
        <p:spPr/>
        <p:txBody>
          <a:bodyPr/>
          <a:lstStyle>
            <a:lvl1pPr>
              <a:defRPr>
                <a:latin typeface="Arial" charset="0"/>
                <a:ea typeface="ＭＳ Ｐゴシック" pitchFamily="50" charset="-128"/>
              </a:defRPr>
            </a:lvl1pPr>
            <a:extLst/>
          </a:lstStyle>
          <a:p>
            <a:pPr>
              <a:defRPr/>
            </a:pPr>
            <a:endParaRPr lang="en-US" altLang="ja-JP"/>
          </a:p>
        </p:txBody>
      </p:sp>
      <p:sp>
        <p:nvSpPr>
          <p:cNvPr id="4" name="スライド番号プレースホルダー 3"/>
          <p:cNvSpPr>
            <a:spLocks noGrp="1"/>
          </p:cNvSpPr>
          <p:nvPr>
            <p:ph type="sldNum" sz="quarter" idx="12"/>
          </p:nvPr>
        </p:nvSpPr>
        <p:spPr/>
        <p:txBody>
          <a:bodyPr/>
          <a:lstStyle>
            <a:lvl1pPr>
              <a:defRPr>
                <a:latin typeface="Arial" charset="0"/>
                <a:ea typeface="ＭＳ Ｐゴシック" pitchFamily="50" charset="-128"/>
              </a:defRPr>
            </a:lvl1pPr>
            <a:extLst/>
          </a:lstStyle>
          <a:p>
            <a:pPr>
              <a:defRPr/>
            </a:pPr>
            <a:fld id="{01CBC0A6-BD4D-48CE-AA82-0BE393BEC39E}" type="slidenum">
              <a:rPr lang="en-US" altLang="ja-JP"/>
              <a:pPr>
                <a:defRPr/>
              </a:pPr>
              <a:t>‹#›</a:t>
            </a:fld>
            <a:endParaRPr lang="en-US" altLang="ja-JP"/>
          </a:p>
        </p:txBody>
      </p:sp>
    </p:spTree>
    <p:extLst>
      <p:ext uri="{BB962C8B-B14F-4D97-AF65-F5344CB8AC3E}">
        <p14:creationId xmlns:p14="http://schemas.microsoft.com/office/powerpoint/2010/main" val="33648101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ja-JP" altLang="en-US" smtClean="0"/>
              <a:t>マスター テキストの書式設定</a:t>
            </a:r>
          </a:p>
        </p:txBody>
      </p:sp>
      <p:sp>
        <p:nvSpPr>
          <p:cNvPr id="4" name="コンテンツ プレースホルダー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4"/>
          <p:cNvSpPr>
            <a:spLocks noGrp="1"/>
          </p:cNvSpPr>
          <p:nvPr>
            <p:ph type="dt" sz="half" idx="10"/>
          </p:nvPr>
        </p:nvSpPr>
        <p:spPr/>
        <p:txBody>
          <a:bodyPr/>
          <a:lstStyle>
            <a:lvl1pPr>
              <a:defRPr>
                <a:latin typeface="Arial" charset="0"/>
                <a:ea typeface="ＭＳ Ｐゴシック" pitchFamily="50" charset="-128"/>
              </a:defRPr>
            </a:lvl1pPr>
            <a:extLst/>
          </a:lstStyle>
          <a:p>
            <a:pPr>
              <a:defRPr/>
            </a:pPr>
            <a:endParaRPr lang="en-US" altLang="ja-JP"/>
          </a:p>
        </p:txBody>
      </p:sp>
      <p:sp>
        <p:nvSpPr>
          <p:cNvPr id="6" name="フッター プレースホルダー 5"/>
          <p:cNvSpPr>
            <a:spLocks noGrp="1"/>
          </p:cNvSpPr>
          <p:nvPr>
            <p:ph type="ftr" sz="quarter" idx="11"/>
          </p:nvPr>
        </p:nvSpPr>
        <p:spPr/>
        <p:txBody>
          <a:bodyPr/>
          <a:lstStyle>
            <a:lvl1pPr>
              <a:defRPr>
                <a:latin typeface="Arial" charset="0"/>
                <a:ea typeface="ＭＳ Ｐゴシック" pitchFamily="50" charset="-128"/>
              </a:defRPr>
            </a:lvl1pPr>
            <a:extLst/>
          </a:lstStyle>
          <a:p>
            <a:pPr>
              <a:defRPr/>
            </a:pPr>
            <a:endParaRPr lang="en-US" altLang="ja-JP"/>
          </a:p>
        </p:txBody>
      </p:sp>
      <p:sp>
        <p:nvSpPr>
          <p:cNvPr id="7" name="スライド番号プレースホルダー 6"/>
          <p:cNvSpPr>
            <a:spLocks noGrp="1"/>
          </p:cNvSpPr>
          <p:nvPr>
            <p:ph type="sldNum" sz="quarter" idx="12"/>
          </p:nvPr>
        </p:nvSpPr>
        <p:spPr/>
        <p:txBody>
          <a:bodyPr/>
          <a:lstStyle>
            <a:lvl1pPr>
              <a:defRPr>
                <a:latin typeface="Arial" charset="0"/>
                <a:ea typeface="ＭＳ Ｐゴシック" pitchFamily="50" charset="-128"/>
              </a:defRPr>
            </a:lvl1pPr>
            <a:extLst/>
          </a:lstStyle>
          <a:p>
            <a:pPr>
              <a:defRPr/>
            </a:pPr>
            <a:fld id="{ED28A9A3-5A7C-43E1-AB1A-81051732218F}" type="slidenum">
              <a:rPr lang="en-US" altLang="ja-JP"/>
              <a:pPr>
                <a:defRPr/>
              </a:pPr>
              <a:t>‹#›</a:t>
            </a:fld>
            <a:endParaRPr lang="en-US" altLang="ja-JP"/>
          </a:p>
        </p:txBody>
      </p:sp>
    </p:spTree>
    <p:extLst>
      <p:ext uri="{BB962C8B-B14F-4D97-AF65-F5344CB8AC3E}">
        <p14:creationId xmlns:p14="http://schemas.microsoft.com/office/powerpoint/2010/main" val="2349534752"/>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A15E902-DE7B-4FCE-9E03-C7DD9D94144E}" type="datetime1">
              <a:rPr kumimoji="1" lang="ja-JP" altLang="en-US" smtClean="0"/>
              <a:t>2016/5/18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6750424" y="6356351"/>
            <a:ext cx="2101102" cy="365125"/>
          </a:xfrm>
        </p:spPr>
        <p:txBody>
          <a:bodyPr/>
          <a:lstStyle>
            <a:lvl1pPr>
              <a:defRPr sz="3200">
                <a:solidFill>
                  <a:schemeClr val="tx1"/>
                </a:solidFill>
              </a:defRPr>
            </a:lvl1pPr>
          </a:lstStyle>
          <a:p>
            <a:r>
              <a:rPr lang="ja-JP" altLang="en-US" dirty="0" smtClean="0"/>
              <a:t>スライド</a:t>
            </a:r>
            <a:fld id="{18D43553-5F9F-438B-A260-A4D1D1BE4B28}" type="slidenum">
              <a:rPr lang="ja-JP" altLang="en-US" smtClean="0"/>
              <a:pPr/>
              <a:t>‹#›</a:t>
            </a:fld>
            <a:endParaRPr lang="ja-JP" altLang="en-US" dirty="0"/>
          </a:p>
        </p:txBody>
      </p:sp>
    </p:spTree>
    <p:extLst>
      <p:ext uri="{BB962C8B-B14F-4D97-AF65-F5344CB8AC3E}">
        <p14:creationId xmlns:p14="http://schemas.microsoft.com/office/powerpoint/2010/main" val="13503511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フリーフォーム 4"/>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kumimoji="0" lang="en-US">
              <a:solidFill>
                <a:prstClr val="white"/>
              </a:solidFill>
              <a:ea typeface="ＭＳ Ｐゴシック" charset="-128"/>
            </a:endParaRPr>
          </a:p>
        </p:txBody>
      </p:sp>
      <p:sp>
        <p:nvSpPr>
          <p:cNvPr id="6" name="フリーフォーム 15"/>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eaLnBrk="0" fontAlgn="base" hangingPunct="0">
              <a:spcBef>
                <a:spcPct val="0"/>
              </a:spcBef>
              <a:spcAft>
                <a:spcPct val="0"/>
              </a:spcAft>
            </a:pPr>
            <a:endParaRPr lang="ja-JP" altLang="en-US" smtClean="0">
              <a:solidFill>
                <a:prstClr val="white"/>
              </a:solidFill>
              <a:latin typeface="Arial" charset="0"/>
            </a:endParaRPr>
          </a:p>
        </p:txBody>
      </p:sp>
      <p:sp>
        <p:nvSpPr>
          <p:cNvPr id="7" name="直角三角形 6"/>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solidFill>
                <a:prstClr val="white"/>
              </a:solidFill>
            </a:endParaRPr>
          </a:p>
        </p:txBody>
      </p:sp>
      <p:cxnSp>
        <p:nvCxnSpPr>
          <p:cNvPr id="8" name="直線コネクタ 7"/>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山形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kumimoji="0" lang="en-US">
              <a:solidFill>
                <a:prstClr val="white"/>
              </a:solidFill>
            </a:endParaRPr>
          </a:p>
        </p:txBody>
      </p:sp>
      <p:sp>
        <p:nvSpPr>
          <p:cNvPr id="10" name="山形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kumimoji="0" lang="en-US">
              <a:solidFill>
                <a:prstClr val="white"/>
              </a:solidFill>
            </a:endParaRPr>
          </a:p>
        </p:txBody>
      </p:sp>
      <p:sp>
        <p:nvSpPr>
          <p:cNvPr id="4" name="テキスト プレースホルダー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ja-JP" altLang="en-US" smtClean="0"/>
              <a:t>マスター テキストの書式設定</a:t>
            </a:r>
          </a:p>
        </p:txBody>
      </p:sp>
      <p:sp>
        <p:nvSpPr>
          <p:cNvPr id="3" name="図プレースホルダー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ja-JP" altLang="en-US" noProof="0" smtClean="0"/>
              <a:t>アイコンをクリックして図を追加</a:t>
            </a:r>
            <a:endParaRPr lang="en-US" noProof="0" dirty="0"/>
          </a:p>
        </p:txBody>
      </p:sp>
      <p:sp>
        <p:nvSpPr>
          <p:cNvPr id="2" name="タイトル 1"/>
          <p:cNvSpPr>
            <a:spLocks noGrp="1"/>
          </p:cNvSpPr>
          <p:nvPr>
            <p:ph type="title"/>
          </p:nvPr>
        </p:nvSpPr>
        <p:spPr>
          <a:xfrm>
            <a:off x="228601"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ja-JP" altLang="en-US" smtClean="0"/>
              <a:t>マスター タイトルの書式設定</a:t>
            </a:r>
            <a:endParaRPr lang="en-US"/>
          </a:p>
        </p:txBody>
      </p:sp>
      <p:sp>
        <p:nvSpPr>
          <p:cNvPr id="11" name="日付プレースホルダー 4"/>
          <p:cNvSpPr>
            <a:spLocks noGrp="1"/>
          </p:cNvSpPr>
          <p:nvPr>
            <p:ph type="dt" sz="half" idx="10"/>
          </p:nvPr>
        </p:nvSpPr>
        <p:spPr/>
        <p:txBody>
          <a:bodyPr/>
          <a:lstStyle>
            <a:lvl1pPr>
              <a:defRPr>
                <a:solidFill>
                  <a:srgbClr val="000000"/>
                </a:solidFill>
                <a:latin typeface="Arial" charset="0"/>
                <a:ea typeface="ＭＳ Ｐゴシック" pitchFamily="50" charset="-128"/>
              </a:defRPr>
            </a:lvl1pPr>
            <a:extLst/>
          </a:lstStyle>
          <a:p>
            <a:pPr>
              <a:defRPr/>
            </a:pPr>
            <a:endParaRPr lang="en-US" altLang="ja-JP"/>
          </a:p>
        </p:txBody>
      </p:sp>
      <p:sp>
        <p:nvSpPr>
          <p:cNvPr id="12" name="フッター プレースホルダー 5"/>
          <p:cNvSpPr>
            <a:spLocks noGrp="1"/>
          </p:cNvSpPr>
          <p:nvPr>
            <p:ph type="ftr" sz="quarter" idx="11"/>
          </p:nvPr>
        </p:nvSpPr>
        <p:spPr/>
        <p:txBody>
          <a:bodyPr/>
          <a:lstStyle>
            <a:lvl1pPr>
              <a:defRPr>
                <a:solidFill>
                  <a:srgbClr val="000000"/>
                </a:solidFill>
                <a:latin typeface="Arial" charset="0"/>
                <a:ea typeface="ＭＳ Ｐゴシック" pitchFamily="50" charset="-128"/>
              </a:defRPr>
            </a:lvl1pPr>
            <a:extLst/>
          </a:lstStyle>
          <a:p>
            <a:pPr>
              <a:defRPr/>
            </a:pPr>
            <a:endParaRPr lang="en-US" altLang="ja-JP"/>
          </a:p>
        </p:txBody>
      </p:sp>
      <p:sp>
        <p:nvSpPr>
          <p:cNvPr id="13" name="スライド番号プレースホルダー 6"/>
          <p:cNvSpPr>
            <a:spLocks noGrp="1"/>
          </p:cNvSpPr>
          <p:nvPr>
            <p:ph type="sldNum" sz="quarter" idx="12"/>
          </p:nvPr>
        </p:nvSpPr>
        <p:spPr/>
        <p:txBody>
          <a:bodyPr/>
          <a:lstStyle>
            <a:lvl1pPr>
              <a:defRPr smtClean="0">
                <a:solidFill>
                  <a:srgbClr val="000000"/>
                </a:solidFill>
                <a:latin typeface="Arial" charset="0"/>
                <a:ea typeface="ＭＳ Ｐゴシック" pitchFamily="50" charset="-128"/>
              </a:defRPr>
            </a:lvl1pPr>
            <a:extLst/>
          </a:lstStyle>
          <a:p>
            <a:pPr>
              <a:defRPr/>
            </a:pPr>
            <a:fld id="{F2EE238C-9C27-4590-9D35-DEA86BFC8675}" type="slidenum">
              <a:rPr lang="en-US" altLang="ja-JP"/>
              <a:pPr>
                <a:defRPr/>
              </a:pPr>
              <a:t>‹#›</a:t>
            </a:fld>
            <a:endParaRPr lang="en-US" altLang="ja-JP"/>
          </a:p>
        </p:txBody>
      </p:sp>
    </p:spTree>
    <p:extLst>
      <p:ext uri="{BB962C8B-B14F-4D97-AF65-F5344CB8AC3E}">
        <p14:creationId xmlns:p14="http://schemas.microsoft.com/office/powerpoint/2010/main" val="551935251"/>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1481331"/>
            <a:ext cx="8229600" cy="4386071"/>
          </a:xfrm>
        </p:spPr>
        <p:txBody>
          <a:bodyPr vert="eaVert"/>
          <a:lstStyle>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3"/>
          <p:cNvSpPr>
            <a:spLocks noGrp="1"/>
          </p:cNvSpPr>
          <p:nvPr>
            <p:ph type="dt" sz="half" idx="10"/>
          </p:nvPr>
        </p:nvSpPr>
        <p:spPr/>
        <p:txBody>
          <a:bodyPr/>
          <a:lstStyle>
            <a:lvl1pPr>
              <a:defRPr>
                <a:latin typeface="Arial" charset="0"/>
                <a:ea typeface="ＭＳ Ｐゴシック" pitchFamily="50" charset="-128"/>
              </a:defRPr>
            </a:lvl1pPr>
            <a:extLst/>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ea typeface="ＭＳ Ｐゴシック" pitchFamily="50" charset="-128"/>
              </a:defRPr>
            </a:lvl1pPr>
            <a:extLst/>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ea typeface="ＭＳ Ｐゴシック" pitchFamily="50" charset="-128"/>
              </a:defRPr>
            </a:lvl1pPr>
            <a:extLst/>
          </a:lstStyle>
          <a:p>
            <a:pPr>
              <a:defRPr/>
            </a:pPr>
            <a:fld id="{9FA2CB46-AF94-44C0-9292-C9D0F4C08290}" type="slidenum">
              <a:rPr lang="en-US" altLang="ja-JP"/>
              <a:pPr>
                <a:defRPr/>
              </a:pPr>
              <a:t>‹#›</a:t>
            </a:fld>
            <a:endParaRPr lang="en-US" altLang="ja-JP"/>
          </a:p>
        </p:txBody>
      </p:sp>
    </p:spTree>
    <p:extLst>
      <p:ext uri="{BB962C8B-B14F-4D97-AF65-F5344CB8AC3E}">
        <p14:creationId xmlns:p14="http://schemas.microsoft.com/office/powerpoint/2010/main" val="1187973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2"/>
            <a:ext cx="1777470" cy="5592761"/>
          </a:xfrm>
        </p:spPr>
        <p:txBody>
          <a:bodyPr vert="eaVert"/>
          <a:lstStyle>
            <a:extLs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41"/>
            <a:ext cx="6324600" cy="5592760"/>
          </a:xfrm>
        </p:spPr>
        <p:txBody>
          <a:bodyPr vert="eaVert"/>
          <a:lstStyle>
            <a:extLs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3"/>
          <p:cNvSpPr>
            <a:spLocks noGrp="1"/>
          </p:cNvSpPr>
          <p:nvPr>
            <p:ph type="dt" sz="half" idx="10"/>
          </p:nvPr>
        </p:nvSpPr>
        <p:spPr/>
        <p:txBody>
          <a:bodyPr/>
          <a:lstStyle>
            <a:lvl1pPr>
              <a:defRPr>
                <a:latin typeface="Arial" charset="0"/>
                <a:ea typeface="ＭＳ Ｐゴシック" pitchFamily="50" charset="-128"/>
              </a:defRPr>
            </a:lvl1pPr>
            <a:extLst/>
          </a:lstStyle>
          <a:p>
            <a:pPr>
              <a:defRPr/>
            </a:pPr>
            <a:endParaRPr lang="en-US" altLang="ja-JP"/>
          </a:p>
        </p:txBody>
      </p:sp>
      <p:sp>
        <p:nvSpPr>
          <p:cNvPr id="5" name="フッター プレースホルダー 4"/>
          <p:cNvSpPr>
            <a:spLocks noGrp="1"/>
          </p:cNvSpPr>
          <p:nvPr>
            <p:ph type="ftr" sz="quarter" idx="11"/>
          </p:nvPr>
        </p:nvSpPr>
        <p:spPr/>
        <p:txBody>
          <a:bodyPr/>
          <a:lstStyle>
            <a:lvl1pPr>
              <a:defRPr>
                <a:latin typeface="Arial" charset="0"/>
                <a:ea typeface="ＭＳ Ｐゴシック" pitchFamily="50" charset="-128"/>
              </a:defRPr>
            </a:lvl1pPr>
            <a:extLst/>
          </a:lstStyle>
          <a:p>
            <a:pPr>
              <a:defRPr/>
            </a:pPr>
            <a:endParaRPr lang="en-US" altLang="ja-JP"/>
          </a:p>
        </p:txBody>
      </p:sp>
      <p:sp>
        <p:nvSpPr>
          <p:cNvPr id="6" name="スライド番号プレースホルダー 5"/>
          <p:cNvSpPr>
            <a:spLocks noGrp="1"/>
          </p:cNvSpPr>
          <p:nvPr>
            <p:ph type="sldNum" sz="quarter" idx="12"/>
          </p:nvPr>
        </p:nvSpPr>
        <p:spPr/>
        <p:txBody>
          <a:bodyPr/>
          <a:lstStyle>
            <a:lvl1pPr>
              <a:defRPr>
                <a:latin typeface="Arial" charset="0"/>
                <a:ea typeface="ＭＳ Ｐゴシック" pitchFamily="50" charset="-128"/>
              </a:defRPr>
            </a:lvl1pPr>
            <a:extLst/>
          </a:lstStyle>
          <a:p>
            <a:pPr>
              <a:defRPr/>
            </a:pPr>
            <a:fld id="{734DCB0A-F708-4F82-865A-04FDE5E10943}" type="slidenum">
              <a:rPr lang="en-US" altLang="ja-JP"/>
              <a:pPr>
                <a:defRPr/>
              </a:pPr>
              <a:t>‹#›</a:t>
            </a:fld>
            <a:endParaRPr lang="en-US" altLang="ja-JP"/>
          </a:p>
        </p:txBody>
      </p:sp>
    </p:spTree>
    <p:extLst>
      <p:ext uri="{BB962C8B-B14F-4D97-AF65-F5344CB8AC3E}">
        <p14:creationId xmlns:p14="http://schemas.microsoft.com/office/powerpoint/2010/main" val="1132619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A7F1D28-2DE8-4022-9CA1-E47025D97C46}" type="datetime1">
              <a:rPr kumimoji="1" lang="ja-JP" altLang="en-US" smtClean="0"/>
              <a:t>2016/5/18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1311642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DE85E2B-6FE8-4585-AEDD-25CE779DB326}" type="datetime1">
              <a:rPr kumimoji="1" lang="ja-JP" altLang="en-US" smtClean="0"/>
              <a:t>2016/5/18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460098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68D7794-B703-4518-8250-766E19418594}" type="datetime1">
              <a:rPr kumimoji="1" lang="ja-JP" altLang="en-US" smtClean="0"/>
              <a:t>2016/5/18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2457166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DD82C49-B788-42A1-BA67-D337042A73C8}" type="datetime1">
              <a:rPr kumimoji="1" lang="ja-JP" altLang="en-US" smtClean="0"/>
              <a:t>2016/5/18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3545173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BFEBFAF-AC9B-4900-8099-D91CBD7859E8}" type="datetime1">
              <a:rPr kumimoji="1" lang="ja-JP" altLang="en-US" smtClean="0"/>
              <a:t>2016/5/18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1731134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477143E-D903-44F6-B23D-DE218FAA2E1E}" type="datetime1">
              <a:rPr kumimoji="1" lang="ja-JP" altLang="en-US" smtClean="0"/>
              <a:t>2016/5/18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3941697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489FEA4-09A2-4DDB-A478-7459DB2FB34E}" type="datetime1">
              <a:rPr kumimoji="1" lang="ja-JP" altLang="en-US" smtClean="0"/>
              <a:t>2016/5/18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3715430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B4977-5DE5-43E8-92FA-B28C5C517D6C}" type="datetime1">
              <a:rPr kumimoji="1" lang="ja-JP" altLang="en-US" smtClean="0"/>
              <a:t>2016/5/18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43553-5F9F-438B-A260-A4D1D1BE4B28}" type="slidenum">
              <a:rPr kumimoji="1" lang="ja-JP" altLang="en-US" smtClean="0"/>
              <a:t>‹#›</a:t>
            </a:fld>
            <a:endParaRPr kumimoji="1" lang="ja-JP" altLang="en-US"/>
          </a:p>
        </p:txBody>
      </p:sp>
    </p:spTree>
    <p:extLst>
      <p:ext uri="{BB962C8B-B14F-4D97-AF65-F5344CB8AC3E}">
        <p14:creationId xmlns:p14="http://schemas.microsoft.com/office/powerpoint/2010/main" val="3188410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フリーフォーム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kumimoji="0" lang="en-US">
              <a:solidFill>
                <a:prstClr val="black"/>
              </a:solidFill>
              <a:ea typeface="ＭＳ Ｐゴシック" charset="-128"/>
            </a:endParaRPr>
          </a:p>
        </p:txBody>
      </p:sp>
      <p:sp>
        <p:nvSpPr>
          <p:cNvPr id="2051" name="フリーフォーム 11"/>
          <p:cNvSpPr>
            <a:spLocks/>
          </p:cNvSpPr>
          <p:nvPr/>
        </p:nvSpPr>
        <p:spPr bwMode="auto">
          <a:xfrm>
            <a:off x="485775" y="5938838"/>
            <a:ext cx="3690938" cy="933450"/>
          </a:xfrm>
          <a:custGeom>
            <a:avLst/>
            <a:gdLst>
              <a:gd name="T0" fmla="*/ 0 w 5591"/>
              <a:gd name="T1" fmla="*/ 0 h 588"/>
              <a:gd name="T2" fmla="*/ 5760 w 5591"/>
              <a:gd name="T3" fmla="*/ 0 h 588"/>
              <a:gd name="T4" fmla="*/ 5760 w 5591"/>
              <a:gd name="T5" fmla="*/ 528 h 588"/>
              <a:gd name="T6" fmla="*/ 48 w 5591"/>
              <a:gd name="T7" fmla="*/ 0 h 588"/>
              <a:gd name="T8" fmla="*/ 0 60000 65536"/>
              <a:gd name="T9" fmla="*/ 0 60000 65536"/>
              <a:gd name="T10" fmla="*/ 0 60000 65536"/>
              <a:gd name="T11" fmla="*/ 0 60000 65536"/>
              <a:gd name="T12" fmla="*/ 0 w 5591"/>
              <a:gd name="T13" fmla="*/ 0 h 588"/>
              <a:gd name="T14" fmla="*/ 5591 w 5591"/>
              <a:gd name="T15" fmla="*/ 588 h 588"/>
            </a:gdLst>
            <a:ahLst/>
            <a:cxnLst>
              <a:cxn ang="T8">
                <a:pos x="T0" y="T1"/>
              </a:cxn>
              <a:cxn ang="T9">
                <a:pos x="T2" y="T3"/>
              </a:cxn>
              <a:cxn ang="T10">
                <a:pos x="T4" y="T5"/>
              </a:cxn>
              <a:cxn ang="T11">
                <a:pos x="T6" y="T7"/>
              </a:cxn>
            </a:cxnLst>
            <a:rect l="T12" t="T13" r="T14" b="T15"/>
            <a:pathLst>
              <a:path w="5591" h="588">
                <a:moveTo>
                  <a:pt x="0" y="0"/>
                </a:moveTo>
                <a:lnTo>
                  <a:pt x="5591" y="585"/>
                </a:lnTo>
                <a:lnTo>
                  <a:pt x="4415" y="588"/>
                </a:lnTo>
                <a:lnTo>
                  <a:pt x="12" y="4"/>
                </a:lnTo>
              </a:path>
            </a:pathLst>
          </a:custGeom>
          <a:solidFill>
            <a:srgbClr val="000000"/>
          </a:solidFill>
          <a:ln>
            <a:noFill/>
          </a:ln>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Lst>
        </p:spPr>
        <p:txBody>
          <a:bodyPr/>
          <a:lstStyle/>
          <a:p>
            <a:pPr eaLnBrk="0" fontAlgn="base" hangingPunct="0">
              <a:spcBef>
                <a:spcPct val="0"/>
              </a:spcBef>
              <a:spcAft>
                <a:spcPct val="0"/>
              </a:spcAft>
            </a:pPr>
            <a:endParaRPr lang="ja-JP" altLang="en-US" smtClean="0">
              <a:solidFill>
                <a:prstClr val="black"/>
              </a:solidFill>
              <a:latin typeface="Arial" charset="0"/>
            </a:endParaRPr>
          </a:p>
        </p:txBody>
      </p:sp>
      <p:sp>
        <p:nvSpPr>
          <p:cNvPr id="14" name="直角三角形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solidFill>
                <a:prstClr val="white"/>
              </a:solidFill>
            </a:endParaRPr>
          </a:p>
        </p:txBody>
      </p:sp>
      <p:cxnSp>
        <p:nvCxnSpPr>
          <p:cNvPr id="15" name="直線コネクタ 14"/>
          <p:cNvCxnSpPr/>
          <p:nvPr/>
        </p:nvCxnSpPr>
        <p:spPr>
          <a:xfrm>
            <a:off x="-9237" y="5787740"/>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ー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ja-JP" altLang="en-US" smtClean="0"/>
              <a:t>マスター タイトルの書式設定</a:t>
            </a:r>
            <a:endParaRPr lang="en-US"/>
          </a:p>
        </p:txBody>
      </p:sp>
      <p:sp>
        <p:nvSpPr>
          <p:cNvPr id="2057" name="テキスト プレースホルダー 29"/>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 name="日付プレースホルダー 9"/>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rgbClr val="000000"/>
                </a:solidFill>
                <a:latin typeface="Lucida Sans Unicode"/>
                <a:ea typeface="ＭＳ Ｐゴシック"/>
              </a:defRPr>
            </a:lvl1pPr>
            <a:extLst/>
          </a:lstStyle>
          <a:p>
            <a:pPr fontAlgn="base">
              <a:spcBef>
                <a:spcPct val="0"/>
              </a:spcBef>
              <a:spcAft>
                <a:spcPct val="0"/>
              </a:spcAft>
              <a:defRPr/>
            </a:pPr>
            <a:endParaRPr lang="en-US" altLang="ja-JP"/>
          </a:p>
        </p:txBody>
      </p:sp>
      <p:sp>
        <p:nvSpPr>
          <p:cNvPr id="22" name="フッター プレースホルダー 21"/>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rgbClr val="000000"/>
                </a:solidFill>
                <a:latin typeface="Lucida Sans Unicode"/>
                <a:ea typeface="ＭＳ Ｐゴシック"/>
              </a:defRPr>
            </a:lvl1pPr>
            <a:extLst/>
          </a:lstStyle>
          <a:p>
            <a:pPr fontAlgn="base">
              <a:spcBef>
                <a:spcPct val="0"/>
              </a:spcBef>
              <a:spcAft>
                <a:spcPct val="0"/>
              </a:spcAft>
              <a:defRPr/>
            </a:pPr>
            <a:endParaRPr lang="en-US" altLang="ja-JP"/>
          </a:p>
        </p:txBody>
      </p:sp>
      <p:sp>
        <p:nvSpPr>
          <p:cNvPr id="18" name="スライド番号プレースホルダー 17"/>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smtClean="0">
                <a:solidFill>
                  <a:srgbClr val="000000"/>
                </a:solidFill>
                <a:latin typeface="Lucida Sans Unicode"/>
                <a:ea typeface="ＭＳ Ｐゴシック"/>
              </a:defRPr>
            </a:lvl1pPr>
            <a:extLst/>
          </a:lstStyle>
          <a:p>
            <a:pPr fontAlgn="base">
              <a:spcBef>
                <a:spcPct val="0"/>
              </a:spcBef>
              <a:spcAft>
                <a:spcPct val="0"/>
              </a:spcAft>
              <a:defRPr/>
            </a:pPr>
            <a:fld id="{CAA0B75D-159B-41FF-A82C-34E19B1D4FE2}"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95663204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fontAlgn="base">
        <a:spcBef>
          <a:spcPct val="0"/>
        </a:spcBef>
        <a:spcAft>
          <a:spcPct val="0"/>
        </a:spcAft>
        <a:defRPr kumimoji="1"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kumimoji="1" sz="4100" b="1">
          <a:solidFill>
            <a:schemeClr val="tx2"/>
          </a:solidFill>
          <a:latin typeface="Lucida Sans Unicode" pitchFamily="34" charset="0"/>
          <a:ea typeface="ＭＳ Ｐゴシック" charset="-128"/>
        </a:defRPr>
      </a:lvl2pPr>
      <a:lvl3pPr algn="l" rtl="0" fontAlgn="base">
        <a:spcBef>
          <a:spcPct val="0"/>
        </a:spcBef>
        <a:spcAft>
          <a:spcPct val="0"/>
        </a:spcAft>
        <a:defRPr kumimoji="1" sz="4100" b="1">
          <a:solidFill>
            <a:schemeClr val="tx2"/>
          </a:solidFill>
          <a:latin typeface="Lucida Sans Unicode" pitchFamily="34" charset="0"/>
          <a:ea typeface="ＭＳ Ｐゴシック" charset="-128"/>
        </a:defRPr>
      </a:lvl3pPr>
      <a:lvl4pPr algn="l" rtl="0" fontAlgn="base">
        <a:spcBef>
          <a:spcPct val="0"/>
        </a:spcBef>
        <a:spcAft>
          <a:spcPct val="0"/>
        </a:spcAft>
        <a:defRPr kumimoji="1" sz="4100" b="1">
          <a:solidFill>
            <a:schemeClr val="tx2"/>
          </a:solidFill>
          <a:latin typeface="Lucida Sans Unicode" pitchFamily="34" charset="0"/>
          <a:ea typeface="ＭＳ Ｐゴシック" charset="-128"/>
        </a:defRPr>
      </a:lvl4pPr>
      <a:lvl5pPr algn="l" rtl="0" fontAlgn="base">
        <a:spcBef>
          <a:spcPct val="0"/>
        </a:spcBef>
        <a:spcAft>
          <a:spcPct val="0"/>
        </a:spcAft>
        <a:defRPr kumimoji="1" sz="4100" b="1">
          <a:solidFill>
            <a:schemeClr val="tx2"/>
          </a:solidFill>
          <a:latin typeface="Lucida Sans Unicode" pitchFamily="34" charset="0"/>
          <a:ea typeface="ＭＳ Ｐゴシック" charset="-128"/>
        </a:defRPr>
      </a:lvl5pPr>
      <a:lvl6pPr marL="457200" algn="l" rtl="0" fontAlgn="base">
        <a:spcBef>
          <a:spcPct val="0"/>
        </a:spcBef>
        <a:spcAft>
          <a:spcPct val="0"/>
        </a:spcAft>
        <a:defRPr kumimoji="1" sz="4100" b="1">
          <a:solidFill>
            <a:schemeClr val="tx2"/>
          </a:solidFill>
          <a:latin typeface="Lucida Sans Unicode" pitchFamily="34" charset="0"/>
          <a:ea typeface="ＭＳ Ｐゴシック" charset="-128"/>
        </a:defRPr>
      </a:lvl6pPr>
      <a:lvl7pPr marL="914400" algn="l" rtl="0" fontAlgn="base">
        <a:spcBef>
          <a:spcPct val="0"/>
        </a:spcBef>
        <a:spcAft>
          <a:spcPct val="0"/>
        </a:spcAft>
        <a:defRPr kumimoji="1" sz="4100" b="1">
          <a:solidFill>
            <a:schemeClr val="tx2"/>
          </a:solidFill>
          <a:latin typeface="Lucida Sans Unicode" pitchFamily="34" charset="0"/>
          <a:ea typeface="ＭＳ Ｐゴシック" charset="-128"/>
        </a:defRPr>
      </a:lvl7pPr>
      <a:lvl8pPr marL="1371600" algn="l" rtl="0" fontAlgn="base">
        <a:spcBef>
          <a:spcPct val="0"/>
        </a:spcBef>
        <a:spcAft>
          <a:spcPct val="0"/>
        </a:spcAft>
        <a:defRPr kumimoji="1" sz="4100" b="1">
          <a:solidFill>
            <a:schemeClr val="tx2"/>
          </a:solidFill>
          <a:latin typeface="Lucida Sans Unicode" pitchFamily="34" charset="0"/>
          <a:ea typeface="ＭＳ Ｐゴシック" charset="-128"/>
        </a:defRPr>
      </a:lvl8pPr>
      <a:lvl9pPr marL="1828800" algn="l" rtl="0" fontAlgn="base">
        <a:spcBef>
          <a:spcPct val="0"/>
        </a:spcBef>
        <a:spcAft>
          <a:spcPct val="0"/>
        </a:spcAft>
        <a:defRPr kumimoji="1" sz="4100" b="1">
          <a:solidFill>
            <a:schemeClr val="tx2"/>
          </a:solidFill>
          <a:latin typeface="Lucida Sans Unicode" pitchFamily="34" charset="0"/>
          <a:ea typeface="ＭＳ Ｐゴシック" charset="-128"/>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kumimoji="1"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kumimoji="1"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kumimoji="1"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kumimoji="1"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umimoji="1"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90361" y="3284984"/>
            <a:ext cx="8446477" cy="1662825"/>
          </a:xfrm>
        </p:spPr>
        <p:txBody>
          <a:bodyPr>
            <a:normAutofit fontScale="90000"/>
          </a:bodyPr>
          <a:lstStyle/>
          <a:p>
            <a:pPr algn="l" fontAlgn="auto">
              <a:spcAft>
                <a:spcPts val="0"/>
              </a:spcAft>
              <a:defRPr/>
            </a:pPr>
            <a:r>
              <a:rPr lang="ja-JP" altLang="en-US" sz="2400" dirty="0" smtClean="0"/>
              <a:t>重症心身障害児者等</a:t>
            </a:r>
            <a:r>
              <a:rPr lang="en-US" altLang="ja-JP" sz="2400" dirty="0" smtClean="0"/>
              <a:t/>
            </a:r>
            <a:br>
              <a:rPr lang="en-US" altLang="ja-JP" sz="2400" dirty="0" smtClean="0"/>
            </a:br>
            <a:r>
              <a:rPr lang="ja-JP" altLang="en-US" sz="2400" dirty="0" smtClean="0"/>
              <a:t>支援者育成研修テキスト</a:t>
            </a:r>
            <a:r>
              <a:rPr lang="en-US" altLang="ja-JP" sz="4400" dirty="0" smtClean="0"/>
              <a:t/>
            </a:r>
            <a:br>
              <a:rPr lang="en-US" altLang="ja-JP" sz="4400" dirty="0" smtClean="0"/>
            </a:br>
            <a:r>
              <a:rPr lang="en-US" altLang="ja-JP" sz="4400" dirty="0"/>
              <a:t/>
            </a:r>
            <a:br>
              <a:rPr lang="en-US" altLang="ja-JP" sz="4400" dirty="0"/>
            </a:br>
            <a:r>
              <a:rPr lang="ja-JP" altLang="en-US" sz="6000" dirty="0" smtClean="0"/>
              <a:t>３　</a:t>
            </a:r>
            <a:r>
              <a:rPr lang="ja-JP" altLang="en-US" sz="6000" dirty="0" smtClean="0"/>
              <a:t>福祉④</a:t>
            </a:r>
            <a:r>
              <a:rPr lang="en-US" altLang="ja-JP" sz="4400" dirty="0" smtClean="0"/>
              <a:t/>
            </a:r>
            <a:br>
              <a:rPr lang="en-US" altLang="ja-JP" sz="4400" dirty="0" smtClean="0"/>
            </a:br>
            <a:r>
              <a:rPr lang="ja-JP" altLang="en-US" sz="4400" dirty="0" smtClean="0"/>
              <a:t>　</a:t>
            </a:r>
            <a:r>
              <a:rPr lang="en-US" altLang="ja-JP" sz="4400" dirty="0" smtClean="0"/>
              <a:t/>
            </a:r>
            <a:br>
              <a:rPr lang="en-US" altLang="ja-JP" sz="4400" dirty="0" smtClean="0"/>
            </a:br>
            <a:r>
              <a:rPr lang="ja-JP" altLang="en-US" sz="4400" dirty="0"/>
              <a:t>　</a:t>
            </a:r>
            <a:r>
              <a:rPr lang="ja-JP" altLang="en-US" sz="4400" dirty="0" smtClean="0"/>
              <a:t>　　　　　　　　　　　　　　　　　　　　　</a:t>
            </a:r>
            <a:r>
              <a:rPr lang="ja-JP" altLang="en-US" sz="4400" dirty="0"/>
              <a:t>　</a:t>
            </a:r>
            <a:r>
              <a:rPr lang="ja-JP" altLang="en-US" sz="4400" dirty="0" smtClean="0"/>
              <a:t>　　　　　　　　　　　　</a:t>
            </a:r>
            <a:r>
              <a:rPr lang="en-US" altLang="ja-JP" sz="4400" dirty="0" smtClean="0"/>
              <a:t/>
            </a:r>
            <a:br>
              <a:rPr lang="en-US" altLang="ja-JP" sz="4400" dirty="0" smtClean="0"/>
            </a:br>
            <a:r>
              <a:rPr lang="ja-JP" altLang="en-US" sz="4400" dirty="0" smtClean="0"/>
              <a:t>　　</a:t>
            </a:r>
            <a:r>
              <a:rPr lang="ja-JP" altLang="en-US" sz="4400" dirty="0" smtClean="0"/>
              <a:t>　　　　　</a:t>
            </a:r>
            <a:r>
              <a:rPr lang="ja-JP" altLang="en-US" sz="4400" dirty="0" smtClean="0"/>
              <a:t>　</a:t>
            </a:r>
            <a:r>
              <a:rPr lang="ja-JP" altLang="en-US" sz="4400" dirty="0" smtClean="0"/>
              <a:t>重症心身障害児者等の</a:t>
            </a:r>
            <a:r>
              <a:rPr lang="en-US" altLang="ja-JP" sz="4400" dirty="0" smtClean="0"/>
              <a:t/>
            </a:r>
            <a:br>
              <a:rPr lang="en-US" altLang="ja-JP" sz="4400" dirty="0" smtClean="0"/>
            </a:br>
            <a:r>
              <a:rPr lang="ja-JP" altLang="en-US" sz="4400" dirty="0"/>
              <a:t>　</a:t>
            </a:r>
            <a:r>
              <a:rPr lang="ja-JP" altLang="en-US" sz="4400" dirty="0" smtClean="0"/>
              <a:t>　　　　　　　　　　　　　　　家族支援</a:t>
            </a:r>
            <a:r>
              <a:rPr lang="ja-JP" altLang="en-US" sz="4400" dirty="0" smtClean="0"/>
              <a:t>　　　　　　　　　　　　　　　　　　　</a:t>
            </a:r>
            <a:endParaRPr lang="ja-JP" altLang="en-US" sz="5300" dirty="0"/>
          </a:p>
        </p:txBody>
      </p:sp>
      <p:sp>
        <p:nvSpPr>
          <p:cNvPr id="14339" name="スライド番号プレースホルダー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kumimoji="1">
                <a:solidFill>
                  <a:schemeClr val="tx1"/>
                </a:solidFill>
                <a:latin typeface="Arial" charset="0"/>
                <a:ea typeface="ＭＳ Ｐゴシック" charset="-128"/>
              </a:defRPr>
            </a:lvl1pPr>
            <a:lvl2pPr marL="742950" indent="-285750">
              <a:defRPr kumimoji="1">
                <a:solidFill>
                  <a:schemeClr val="tx1"/>
                </a:solidFill>
                <a:latin typeface="Arial" charset="0"/>
                <a:ea typeface="ＭＳ Ｐゴシック" charset="-128"/>
              </a:defRPr>
            </a:lvl2pPr>
            <a:lvl3pPr marL="1143000" indent="-228600">
              <a:defRPr kumimoji="1">
                <a:solidFill>
                  <a:schemeClr val="tx1"/>
                </a:solidFill>
                <a:latin typeface="Arial" charset="0"/>
                <a:ea typeface="ＭＳ Ｐゴシック" charset="-128"/>
              </a:defRPr>
            </a:lvl3pPr>
            <a:lvl4pPr marL="1600200" indent="-228600">
              <a:defRPr kumimoji="1">
                <a:solidFill>
                  <a:schemeClr val="tx1"/>
                </a:solidFill>
                <a:latin typeface="Arial" charset="0"/>
                <a:ea typeface="ＭＳ Ｐゴシック" charset="-128"/>
              </a:defRPr>
            </a:lvl4pPr>
            <a:lvl5pPr marL="2057400" indent="-22860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fld id="{2BCACE58-25AF-48E9-98CD-0C271EB6FF17}" type="slidenum">
              <a:rPr lang="ja-JP" altLang="en-US">
                <a:solidFill>
                  <a:srgbClr val="FFFFFF"/>
                </a:solidFill>
              </a:rPr>
              <a:pPr/>
              <a:t>1</a:t>
            </a:fld>
            <a:endParaRPr lang="ja-JP" altLang="en-US">
              <a:solidFill>
                <a:srgbClr val="FFFFFF"/>
              </a:solidFill>
            </a:endParaRPr>
          </a:p>
        </p:txBody>
      </p:sp>
    </p:spTree>
    <p:extLst>
      <p:ext uri="{BB962C8B-B14F-4D97-AF65-F5344CB8AC3E}">
        <p14:creationId xmlns:p14="http://schemas.microsoft.com/office/powerpoint/2010/main" val="2567177464"/>
      </p:ext>
    </p:extLst>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子どもにとって大切な場を</a:t>
            </a:r>
            <a:r>
              <a:rPr kumimoji="1" lang="en-US" altLang="ja-JP" dirty="0" smtClean="0"/>
              <a:t/>
            </a:r>
            <a:br>
              <a:rPr kumimoji="1" lang="en-US" altLang="ja-JP" dirty="0" smtClean="0"/>
            </a:br>
            <a:r>
              <a:rPr kumimoji="1" lang="ja-JP" altLang="en-US" dirty="0" smtClean="0"/>
              <a:t>　　　親にとっても大切な場にする</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近藤直子　「本来の家族支援は子どもが安心して楽しく通う場の充実」</a:t>
            </a:r>
            <a:endParaRPr kumimoji="1" lang="en-US" altLang="ja-JP" dirty="0" smtClean="0"/>
          </a:p>
          <a:p>
            <a:endParaRPr lang="en-US" altLang="ja-JP" dirty="0"/>
          </a:p>
          <a:p>
            <a:r>
              <a:rPr kumimoji="1" lang="ja-JP" altLang="en-US" dirty="0" smtClean="0"/>
              <a:t>日中活動の軸をつくる（訪問という形であっても）</a:t>
            </a:r>
            <a:endParaRPr kumimoji="1" lang="en-US" altLang="ja-JP" dirty="0" smtClean="0"/>
          </a:p>
          <a:p>
            <a:endParaRPr lang="en-US" altLang="ja-JP" dirty="0"/>
          </a:p>
          <a:p>
            <a:r>
              <a:rPr kumimoji="1" lang="ja-JP" altLang="en-US" dirty="0" smtClean="0"/>
              <a:t>日常の姿を共有することからつながる安心と信頼</a:t>
            </a:r>
            <a:endParaRPr kumimoji="1" lang="en-US" altLang="ja-JP" dirty="0" smtClean="0"/>
          </a:p>
          <a:p>
            <a:endParaRPr lang="en-US" altLang="ja-JP" dirty="0"/>
          </a:p>
          <a:p>
            <a:r>
              <a:rPr kumimoji="1" lang="ja-JP" altLang="en-US" dirty="0" smtClean="0"/>
              <a:t>仲間をつくる，仲間と出会うことは何よりも心強い</a:t>
            </a:r>
            <a:endParaRPr kumimoji="1" lang="ja-JP" altLang="en-US" dirty="0"/>
          </a:p>
        </p:txBody>
      </p:sp>
      <p:sp>
        <p:nvSpPr>
          <p:cNvPr id="4" name="スライド番号プレースホルダー 3"/>
          <p:cNvSpPr>
            <a:spLocks noGrp="1"/>
          </p:cNvSpPr>
          <p:nvPr>
            <p:ph type="sldNum" sz="quarter" idx="12"/>
          </p:nvPr>
        </p:nvSpPr>
        <p:spPr/>
        <p:txBody>
          <a:bodyPr/>
          <a:lstStyle/>
          <a:p>
            <a:r>
              <a:rPr lang="ja-JP" altLang="en-US" smtClean="0"/>
              <a:t>スライド</a:t>
            </a:r>
            <a:fld id="{18D43553-5F9F-438B-A260-A4D1D1BE4B28}" type="slidenum">
              <a:rPr lang="ja-JP" altLang="en-US" smtClean="0"/>
              <a:pPr/>
              <a:t>10</a:t>
            </a:fld>
            <a:endParaRPr lang="ja-JP" altLang="en-US" dirty="0"/>
          </a:p>
        </p:txBody>
      </p:sp>
    </p:spTree>
    <p:extLst>
      <p:ext uri="{BB962C8B-B14F-4D97-AF65-F5344CB8AC3E}">
        <p14:creationId xmlns:p14="http://schemas.microsoft.com/office/powerpoint/2010/main" val="59568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父親支援は欠かせない</a:t>
            </a:r>
            <a:endParaRPr kumimoji="1" lang="ja-JP" altLang="en-US" dirty="0"/>
          </a:p>
        </p:txBody>
      </p:sp>
      <p:sp>
        <p:nvSpPr>
          <p:cNvPr id="3" name="コンテンツ プレースホルダー 2"/>
          <p:cNvSpPr>
            <a:spLocks noGrp="1"/>
          </p:cNvSpPr>
          <p:nvPr>
            <p:ph idx="1"/>
          </p:nvPr>
        </p:nvSpPr>
        <p:spPr>
          <a:xfrm>
            <a:off x="628650" y="1825624"/>
            <a:ext cx="7886700" cy="4749987"/>
          </a:xfrm>
        </p:spPr>
        <p:txBody>
          <a:bodyPr>
            <a:normAutofit/>
          </a:bodyPr>
          <a:lstStyle/>
          <a:p>
            <a:r>
              <a:rPr kumimoji="1" lang="ja-JP" altLang="en-US" dirty="0" smtClean="0"/>
              <a:t>家族の経済面を一手に担う　たいへんなこと</a:t>
            </a:r>
            <a:endParaRPr kumimoji="1" lang="en-US" altLang="ja-JP" dirty="0" smtClean="0"/>
          </a:p>
          <a:p>
            <a:r>
              <a:rPr kumimoji="1" lang="ja-JP" altLang="en-US" dirty="0" smtClean="0"/>
              <a:t>日中の介護は難しい．夜はクタクタ</a:t>
            </a:r>
            <a:endParaRPr kumimoji="1" lang="en-US" altLang="ja-JP" dirty="0" smtClean="0"/>
          </a:p>
          <a:p>
            <a:r>
              <a:rPr kumimoji="1" lang="ja-JP" altLang="en-US" dirty="0" smtClean="0"/>
              <a:t>なかなか父もたいへん</a:t>
            </a:r>
            <a:endParaRPr kumimoji="1" lang="en-US" altLang="ja-JP" dirty="0" smtClean="0"/>
          </a:p>
          <a:p>
            <a:r>
              <a:rPr kumimoji="1" lang="ja-JP" altLang="en-US" dirty="0" smtClean="0"/>
              <a:t>父親は強い父親ばかりではない</a:t>
            </a:r>
            <a:endParaRPr kumimoji="1" lang="en-US" altLang="ja-JP" dirty="0" smtClean="0"/>
          </a:p>
          <a:p>
            <a:endParaRPr kumimoji="1" lang="en-US" altLang="ja-JP" dirty="0" smtClean="0"/>
          </a:p>
          <a:p>
            <a:r>
              <a:rPr kumimoji="1" lang="ja-JP" altLang="en-US" dirty="0" smtClean="0"/>
              <a:t>パートナーとして，子どもをともに支える存在</a:t>
            </a:r>
            <a:endParaRPr kumimoji="1" lang="en-US" altLang="ja-JP" dirty="0" smtClean="0"/>
          </a:p>
          <a:p>
            <a:r>
              <a:rPr kumimoji="1" lang="ja-JP" altLang="en-US" dirty="0" smtClean="0"/>
              <a:t>父親が父親と出会う「とりくみ」は重要</a:t>
            </a:r>
            <a:endParaRPr kumimoji="1" lang="en-US" altLang="ja-JP" dirty="0" smtClean="0"/>
          </a:p>
          <a:p>
            <a:pPr marL="0" indent="0">
              <a:buNone/>
            </a:pPr>
            <a:r>
              <a:rPr kumimoji="1" lang="ja-JP" altLang="en-US" dirty="0" smtClean="0"/>
              <a:t>　　　父親教室，大工仕事，テント立て・・・・</a:t>
            </a:r>
            <a:endParaRPr kumimoji="1" lang="en-US" altLang="ja-JP" dirty="0" smtClean="0"/>
          </a:p>
          <a:p>
            <a:pPr marL="0" indent="0">
              <a:buNone/>
            </a:pPr>
            <a:r>
              <a:rPr kumimoji="1" lang="ja-JP" altLang="en-US" dirty="0" smtClean="0"/>
              <a:t>　　　そして夜の懇親会</a:t>
            </a:r>
            <a:endParaRPr kumimoji="1" lang="ja-JP" altLang="en-US" dirty="0"/>
          </a:p>
        </p:txBody>
      </p:sp>
      <p:sp>
        <p:nvSpPr>
          <p:cNvPr id="4" name="スライド番号プレースホルダー 3"/>
          <p:cNvSpPr>
            <a:spLocks noGrp="1"/>
          </p:cNvSpPr>
          <p:nvPr>
            <p:ph type="sldNum" sz="quarter" idx="12"/>
          </p:nvPr>
        </p:nvSpPr>
        <p:spPr/>
        <p:txBody>
          <a:bodyPr/>
          <a:lstStyle/>
          <a:p>
            <a:r>
              <a:rPr lang="ja-JP" altLang="en-US" smtClean="0"/>
              <a:t>スライド</a:t>
            </a:r>
            <a:fld id="{18D43553-5F9F-438B-A260-A4D1D1BE4B28}" type="slidenum">
              <a:rPr lang="ja-JP" altLang="en-US" smtClean="0"/>
              <a:pPr/>
              <a:t>11</a:t>
            </a:fld>
            <a:endParaRPr lang="ja-JP" altLang="en-US" dirty="0"/>
          </a:p>
        </p:txBody>
      </p:sp>
    </p:spTree>
    <p:extLst>
      <p:ext uri="{BB962C8B-B14F-4D97-AF65-F5344CB8AC3E}">
        <p14:creationId xmlns:p14="http://schemas.microsoft.com/office/powerpoint/2010/main" val="2807804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コンテンツ プレースホルダー 5"/>
          <p:cNvPicPr>
            <a:picLocks noGrp="1" noChangeAspect="1"/>
          </p:cNvPicPr>
          <p:nvPr>
            <p:ph idx="1"/>
          </p:nvPr>
        </p:nvPicPr>
        <p:blipFill>
          <a:blip r:embed="rId2"/>
          <a:stretch>
            <a:fillRect/>
          </a:stretch>
        </p:blipFill>
        <p:spPr>
          <a:xfrm>
            <a:off x="4341166" y="794535"/>
            <a:ext cx="4636981" cy="5915221"/>
          </a:xfrm>
          <a:prstGeom prst="rect">
            <a:avLst/>
          </a:prstGeom>
          <a:scene3d>
            <a:camera prst="orthographicFront">
              <a:rot lat="0" lon="0" rev="21540000"/>
            </a:camera>
            <a:lightRig rig="threePt" dir="t"/>
          </a:scene3d>
        </p:spPr>
      </p:pic>
      <p:sp>
        <p:nvSpPr>
          <p:cNvPr id="2" name="タイトル 1"/>
          <p:cNvSpPr>
            <a:spLocks noGrp="1"/>
          </p:cNvSpPr>
          <p:nvPr>
            <p:ph type="title"/>
          </p:nvPr>
        </p:nvSpPr>
        <p:spPr>
          <a:xfrm>
            <a:off x="171450" y="13447"/>
            <a:ext cx="7886700" cy="1325563"/>
          </a:xfrm>
        </p:spPr>
        <p:txBody>
          <a:bodyPr/>
          <a:lstStyle/>
          <a:p>
            <a:r>
              <a:rPr kumimoji="1" lang="ja-JP" altLang="en-US" dirty="0" smtClean="0"/>
              <a:t>２）子育てへの寄り</a:t>
            </a:r>
            <a:r>
              <a:rPr kumimoji="1" lang="ja-JP" altLang="en-US" dirty="0" err="1" smtClean="0"/>
              <a:t>そい</a:t>
            </a:r>
            <a:r>
              <a:rPr kumimoji="1" lang="en-US" altLang="ja-JP" dirty="0" smtClean="0"/>
              <a:t/>
            </a:r>
            <a:br>
              <a:rPr kumimoji="1" lang="en-US" altLang="ja-JP" dirty="0" smtClean="0"/>
            </a:br>
            <a:r>
              <a:rPr kumimoji="1" lang="ja-JP" altLang="en-US" sz="2400" dirty="0" smtClean="0"/>
              <a:t>－ライフサイクルを見通しながら－</a:t>
            </a:r>
            <a:endParaRPr kumimoji="1" lang="ja-JP" altLang="en-US" sz="2400" dirty="0"/>
          </a:p>
        </p:txBody>
      </p:sp>
      <p:sp>
        <p:nvSpPr>
          <p:cNvPr id="7" name="タイトル 1"/>
          <p:cNvSpPr txBox="1">
            <a:spLocks/>
          </p:cNvSpPr>
          <p:nvPr/>
        </p:nvSpPr>
        <p:spPr>
          <a:xfrm>
            <a:off x="171450" y="3785161"/>
            <a:ext cx="3701303" cy="36600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800" dirty="0" smtClean="0"/>
              <a:t>「障害児家族の</a:t>
            </a:r>
            <a:r>
              <a:rPr lang="en-US" altLang="ja-JP" sz="2800" dirty="0" smtClean="0"/>
              <a:t/>
            </a:r>
            <a:br>
              <a:rPr lang="en-US" altLang="ja-JP" sz="2800" dirty="0" smtClean="0"/>
            </a:br>
            <a:r>
              <a:rPr lang="ja-JP" altLang="en-US" sz="2800" dirty="0" smtClean="0"/>
              <a:t>“危機のパターン”と</a:t>
            </a:r>
            <a:r>
              <a:rPr lang="en-US" altLang="ja-JP" sz="2800" dirty="0" smtClean="0"/>
              <a:t/>
            </a:r>
            <a:br>
              <a:rPr lang="en-US" altLang="ja-JP" sz="2800" dirty="0" smtClean="0"/>
            </a:br>
            <a:r>
              <a:rPr lang="ja-JP" altLang="en-US" sz="2800" dirty="0" smtClean="0"/>
              <a:t>その対応策」</a:t>
            </a:r>
            <a:r>
              <a:rPr lang="en-US" altLang="ja-JP" sz="3200" dirty="0" smtClean="0"/>
              <a:t/>
            </a:r>
            <a:br>
              <a:rPr lang="en-US" altLang="ja-JP" sz="3200" dirty="0" smtClean="0"/>
            </a:br>
            <a:r>
              <a:rPr lang="en-US" altLang="ja-JP" sz="2800" dirty="0" smtClean="0"/>
              <a:t/>
            </a:r>
            <a:br>
              <a:rPr lang="en-US" altLang="ja-JP" sz="2800" dirty="0" smtClean="0"/>
            </a:br>
            <a:r>
              <a:rPr lang="en-US" altLang="ja-JP" sz="2800" dirty="0" smtClean="0"/>
              <a:t>(</a:t>
            </a:r>
            <a:r>
              <a:rPr lang="ja-JP" altLang="en-US" sz="2800" dirty="0" smtClean="0"/>
              <a:t>大泉溥　</a:t>
            </a:r>
            <a:r>
              <a:rPr lang="en-US" altLang="ja-JP" sz="2800" dirty="0" smtClean="0"/>
              <a:t>1981)</a:t>
            </a:r>
            <a:endParaRPr lang="ja-JP" altLang="en-US" sz="2800" dirty="0"/>
          </a:p>
        </p:txBody>
      </p:sp>
      <p:sp>
        <p:nvSpPr>
          <p:cNvPr id="8" name="テキスト ボックス 7"/>
          <p:cNvSpPr txBox="1"/>
          <p:nvPr/>
        </p:nvSpPr>
        <p:spPr>
          <a:xfrm>
            <a:off x="171450" y="1828800"/>
            <a:ext cx="4037479" cy="1938992"/>
          </a:xfrm>
          <a:prstGeom prst="rect">
            <a:avLst/>
          </a:prstGeom>
          <a:noFill/>
        </p:spPr>
        <p:txBody>
          <a:bodyPr wrap="square" rtlCol="0">
            <a:spAutoFit/>
          </a:bodyPr>
          <a:lstStyle/>
          <a:p>
            <a:r>
              <a:rPr kumimoji="1" lang="ja-JP" altLang="en-US" sz="3200" dirty="0" smtClean="0"/>
              <a:t>（１）子どものライフサイクルを見通しながら</a:t>
            </a:r>
            <a:endParaRPr kumimoji="1" lang="en-US" altLang="ja-JP" sz="3200" dirty="0" smtClean="0"/>
          </a:p>
          <a:p>
            <a:endParaRPr lang="en-US" altLang="ja-JP" sz="2800" dirty="0"/>
          </a:p>
          <a:p>
            <a:r>
              <a:rPr kumimoji="1" lang="ja-JP" altLang="en-US" sz="2800" dirty="0" smtClean="0"/>
              <a:t>節目と危機に備える</a:t>
            </a:r>
            <a:endParaRPr kumimoji="1" lang="ja-JP" altLang="en-US" sz="2800" dirty="0"/>
          </a:p>
        </p:txBody>
      </p:sp>
      <p:sp>
        <p:nvSpPr>
          <p:cNvPr id="3" name="スライド番号プレースホルダー 2"/>
          <p:cNvSpPr>
            <a:spLocks noGrp="1"/>
          </p:cNvSpPr>
          <p:nvPr>
            <p:ph type="sldNum" sz="quarter" idx="12"/>
          </p:nvPr>
        </p:nvSpPr>
        <p:spPr>
          <a:xfrm>
            <a:off x="7022727" y="6492875"/>
            <a:ext cx="2101102" cy="365125"/>
          </a:xfrm>
        </p:spPr>
        <p:txBody>
          <a:bodyPr/>
          <a:lstStyle/>
          <a:p>
            <a:r>
              <a:rPr lang="ja-JP" altLang="en-US" sz="2000" dirty="0" smtClean="0"/>
              <a:t>スライド</a:t>
            </a:r>
            <a:fld id="{18D43553-5F9F-438B-A260-A4D1D1BE4B28}" type="slidenum">
              <a:rPr lang="ja-JP" altLang="en-US" sz="2000" smtClean="0"/>
              <a:pPr/>
              <a:t>12</a:t>
            </a:fld>
            <a:endParaRPr lang="ja-JP" altLang="en-US" sz="2000" dirty="0"/>
          </a:p>
        </p:txBody>
      </p:sp>
    </p:spTree>
    <p:extLst>
      <p:ext uri="{BB962C8B-B14F-4D97-AF65-F5344CB8AC3E}">
        <p14:creationId xmlns:p14="http://schemas.microsoft.com/office/powerpoint/2010/main" val="2623466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（２）子育ては，</a:t>
            </a:r>
            <a:r>
              <a:rPr kumimoji="1" lang="en-US" altLang="ja-JP" sz="3600" dirty="0" smtClean="0"/>
              <a:t/>
            </a:r>
            <a:br>
              <a:rPr kumimoji="1" lang="en-US" altLang="ja-JP" sz="3600" dirty="0" smtClean="0"/>
            </a:br>
            <a:r>
              <a:rPr kumimoji="1" lang="ja-JP" altLang="en-US" sz="3600" dirty="0" smtClean="0"/>
              <a:t>　　　　　　　晴れの日･雨の日･嵐の日</a:t>
            </a:r>
            <a:endParaRPr kumimoji="1" lang="ja-JP" altLang="en-US" sz="3600" dirty="0"/>
          </a:p>
        </p:txBody>
      </p:sp>
      <p:sp>
        <p:nvSpPr>
          <p:cNvPr id="3" name="コンテンツ プレースホルダー 2"/>
          <p:cNvSpPr>
            <a:spLocks noGrp="1"/>
          </p:cNvSpPr>
          <p:nvPr>
            <p:ph idx="1"/>
          </p:nvPr>
        </p:nvSpPr>
        <p:spPr>
          <a:xfrm>
            <a:off x="628650" y="1825624"/>
            <a:ext cx="8179174" cy="5032375"/>
          </a:xfrm>
        </p:spPr>
        <p:txBody>
          <a:bodyPr>
            <a:normAutofit/>
          </a:bodyPr>
          <a:lstStyle/>
          <a:p>
            <a:r>
              <a:rPr kumimoji="1" lang="ja-JP" altLang="en-US" dirty="0" smtClean="0"/>
              <a:t>「子育てには，長く大きなものさしをあててとらえる」（増山　均　</a:t>
            </a:r>
            <a:r>
              <a:rPr kumimoji="1" lang="en-US" altLang="ja-JP" dirty="0" smtClean="0"/>
              <a:t>2004</a:t>
            </a:r>
            <a:r>
              <a:rPr kumimoji="1" lang="ja-JP" altLang="en-US" dirty="0" smtClean="0"/>
              <a:t>）</a:t>
            </a:r>
            <a:endParaRPr kumimoji="1" lang="en-US" altLang="ja-JP" dirty="0" smtClean="0"/>
          </a:p>
          <a:p>
            <a:endParaRPr lang="en-US" altLang="ja-JP" dirty="0"/>
          </a:p>
          <a:p>
            <a:r>
              <a:rPr kumimoji="1" lang="ja-JP" altLang="en-US" dirty="0" smtClean="0"/>
              <a:t>ライフコースにおける</a:t>
            </a:r>
            <a:r>
              <a:rPr kumimoji="1" lang="en-US" altLang="ja-JP" dirty="0" smtClean="0"/>
              <a:t>4</a:t>
            </a:r>
            <a:r>
              <a:rPr kumimoji="1" lang="ja-JP" altLang="en-US" dirty="0" err="1" smtClean="0"/>
              <a:t>つの</a:t>
            </a:r>
            <a:r>
              <a:rPr kumimoji="1" lang="ja-JP" altLang="en-US" dirty="0" smtClean="0"/>
              <a:t>困難期（嵐の日）</a:t>
            </a:r>
            <a:endParaRPr kumimoji="1" lang="en-US" altLang="ja-JP" dirty="0" smtClean="0"/>
          </a:p>
          <a:p>
            <a:pPr marL="0" indent="0">
              <a:buNone/>
            </a:pPr>
            <a:r>
              <a:rPr kumimoji="1" lang="ja-JP" altLang="en-US" dirty="0" smtClean="0"/>
              <a:t>　　　①　乳幼児期　　（本人，きょうだい）</a:t>
            </a:r>
            <a:endParaRPr kumimoji="1" lang="en-US" altLang="ja-JP" dirty="0" smtClean="0"/>
          </a:p>
          <a:p>
            <a:pPr marL="0" indent="0">
              <a:buNone/>
            </a:pPr>
            <a:r>
              <a:rPr kumimoji="1" lang="ja-JP" altLang="en-US" dirty="0" smtClean="0"/>
              <a:t>　　　②　高齢（介護）期　（祖父母）</a:t>
            </a:r>
            <a:endParaRPr kumimoji="1" lang="en-US" altLang="ja-JP" dirty="0" smtClean="0"/>
          </a:p>
          <a:p>
            <a:pPr marL="0" indent="0">
              <a:buNone/>
            </a:pPr>
            <a:r>
              <a:rPr kumimoji="1" lang="ja-JP" altLang="en-US" dirty="0" smtClean="0"/>
              <a:t>　　　③　思春期　　　（本人，きょうだい）</a:t>
            </a:r>
            <a:endParaRPr kumimoji="1" lang="en-US" altLang="ja-JP" dirty="0" smtClean="0"/>
          </a:p>
          <a:p>
            <a:pPr marL="0" indent="0">
              <a:buNone/>
            </a:pPr>
            <a:r>
              <a:rPr kumimoji="1" lang="ja-JP" altLang="en-US" dirty="0" smtClean="0"/>
              <a:t>　　　④　思秋期　　　（父母：</a:t>
            </a:r>
            <a:r>
              <a:rPr kumimoji="1" lang="ja-JP" altLang="en-US" sz="2000" dirty="0" smtClean="0"/>
              <a:t>身体的変化や社会的立場の変化</a:t>
            </a:r>
            <a:r>
              <a:rPr kumimoji="1" lang="ja-JP" altLang="en-US" dirty="0" smtClean="0"/>
              <a:t>）</a:t>
            </a:r>
            <a:endParaRPr kumimoji="1" lang="en-US" altLang="ja-JP" dirty="0" smtClean="0"/>
          </a:p>
          <a:p>
            <a:pPr marL="0" indent="0">
              <a:buNone/>
            </a:pPr>
            <a:r>
              <a:rPr kumimoji="1" lang="ja-JP" altLang="en-US" dirty="0" smtClean="0"/>
              <a:t>　家族の構成の中でどのような関係にあるのか，しっかりと把握した支援や連携が必要．時に重なる</a:t>
            </a:r>
            <a:endParaRPr kumimoji="1" lang="ja-JP" altLang="en-US" dirty="0"/>
          </a:p>
        </p:txBody>
      </p:sp>
      <p:sp>
        <p:nvSpPr>
          <p:cNvPr id="4" name="スライド番号プレースホルダー 3"/>
          <p:cNvSpPr>
            <a:spLocks noGrp="1"/>
          </p:cNvSpPr>
          <p:nvPr>
            <p:ph type="sldNum" sz="quarter" idx="12"/>
          </p:nvPr>
        </p:nvSpPr>
        <p:spPr>
          <a:xfrm>
            <a:off x="7042898" y="6492874"/>
            <a:ext cx="2101102" cy="365125"/>
          </a:xfrm>
        </p:spPr>
        <p:txBody>
          <a:bodyPr/>
          <a:lstStyle/>
          <a:p>
            <a:r>
              <a:rPr lang="ja-JP" altLang="en-US" dirty="0" smtClean="0"/>
              <a:t>スライド</a:t>
            </a:r>
            <a:fld id="{18D43553-5F9F-438B-A260-A4D1D1BE4B28}" type="slidenum">
              <a:rPr lang="ja-JP" altLang="en-US" smtClean="0"/>
              <a:pPr/>
              <a:t>13</a:t>
            </a:fld>
            <a:endParaRPr lang="ja-JP" altLang="en-US" dirty="0"/>
          </a:p>
        </p:txBody>
      </p:sp>
    </p:spTree>
    <p:extLst>
      <p:ext uri="{BB962C8B-B14F-4D97-AF65-F5344CB8AC3E}">
        <p14:creationId xmlns:p14="http://schemas.microsoft.com/office/powerpoint/2010/main" val="15228099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16991" y="20192"/>
            <a:ext cx="8426742" cy="932307"/>
          </a:xfrm>
          <a:prstGeom prst="rect">
            <a:avLst/>
          </a:prstGeom>
        </p:spPr>
        <p:txBody>
          <a:bodyPr vert="horz" wrap="square" lIns="0" tIns="440690" rIns="0" bIns="0" rtlCol="0">
            <a:spAutoFit/>
          </a:bodyPr>
          <a:lstStyle/>
          <a:p>
            <a:pPr marL="149225">
              <a:lnSpc>
                <a:spcPts val="3750"/>
              </a:lnSpc>
            </a:pPr>
            <a:r>
              <a:rPr sz="3200" dirty="0"/>
              <a:t>親がわが子の障害を受容していく４つの要因</a:t>
            </a:r>
          </a:p>
        </p:txBody>
      </p:sp>
      <p:sp>
        <p:nvSpPr>
          <p:cNvPr id="3" name="object 3"/>
          <p:cNvSpPr/>
          <p:nvPr/>
        </p:nvSpPr>
        <p:spPr>
          <a:xfrm>
            <a:off x="2909316" y="1283195"/>
            <a:ext cx="3124200" cy="1758950"/>
          </a:xfrm>
          <a:custGeom>
            <a:avLst/>
            <a:gdLst/>
            <a:ahLst/>
            <a:cxnLst/>
            <a:rect l="l" t="t" r="r" b="b"/>
            <a:pathLst>
              <a:path w="3124200" h="1758950">
                <a:moveTo>
                  <a:pt x="0" y="293128"/>
                </a:moveTo>
                <a:lnTo>
                  <a:pt x="3836" y="245582"/>
                </a:lnTo>
                <a:lnTo>
                  <a:pt x="14943" y="200478"/>
                </a:lnTo>
                <a:lnTo>
                  <a:pt x="32716" y="158420"/>
                </a:lnTo>
                <a:lnTo>
                  <a:pt x="56554" y="120012"/>
                </a:lnTo>
                <a:lnTo>
                  <a:pt x="85852" y="85856"/>
                </a:lnTo>
                <a:lnTo>
                  <a:pt x="120006" y="56557"/>
                </a:lnTo>
                <a:lnTo>
                  <a:pt x="158415" y="32719"/>
                </a:lnTo>
                <a:lnTo>
                  <a:pt x="200473" y="14944"/>
                </a:lnTo>
                <a:lnTo>
                  <a:pt x="245579" y="3836"/>
                </a:lnTo>
                <a:lnTo>
                  <a:pt x="293128" y="0"/>
                </a:lnTo>
                <a:lnTo>
                  <a:pt x="2831084" y="0"/>
                </a:lnTo>
                <a:lnTo>
                  <a:pt x="2878629" y="3836"/>
                </a:lnTo>
                <a:lnTo>
                  <a:pt x="2923732" y="14944"/>
                </a:lnTo>
                <a:lnTo>
                  <a:pt x="2965789" y="32719"/>
                </a:lnTo>
                <a:lnTo>
                  <a:pt x="3004195" y="56557"/>
                </a:lnTo>
                <a:lnTo>
                  <a:pt x="3038349" y="85856"/>
                </a:lnTo>
                <a:lnTo>
                  <a:pt x="3067646" y="120012"/>
                </a:lnTo>
                <a:lnTo>
                  <a:pt x="3091483" y="158420"/>
                </a:lnTo>
                <a:lnTo>
                  <a:pt x="3109257" y="200478"/>
                </a:lnTo>
                <a:lnTo>
                  <a:pt x="3120363" y="245582"/>
                </a:lnTo>
                <a:lnTo>
                  <a:pt x="3124200" y="293128"/>
                </a:lnTo>
                <a:lnTo>
                  <a:pt x="3124200" y="1465580"/>
                </a:lnTo>
                <a:lnTo>
                  <a:pt x="3120363" y="1513125"/>
                </a:lnTo>
                <a:lnTo>
                  <a:pt x="3109257" y="1558228"/>
                </a:lnTo>
                <a:lnTo>
                  <a:pt x="3091483" y="1600285"/>
                </a:lnTo>
                <a:lnTo>
                  <a:pt x="3067646" y="1638691"/>
                </a:lnTo>
                <a:lnTo>
                  <a:pt x="3038349" y="1672845"/>
                </a:lnTo>
                <a:lnTo>
                  <a:pt x="3004195" y="1702142"/>
                </a:lnTo>
                <a:lnTo>
                  <a:pt x="2965789" y="1725979"/>
                </a:lnTo>
                <a:lnTo>
                  <a:pt x="2923732" y="1743753"/>
                </a:lnTo>
                <a:lnTo>
                  <a:pt x="2878629" y="1754859"/>
                </a:lnTo>
                <a:lnTo>
                  <a:pt x="2831084" y="1758696"/>
                </a:lnTo>
                <a:lnTo>
                  <a:pt x="293128" y="1758696"/>
                </a:lnTo>
                <a:lnTo>
                  <a:pt x="245579" y="1754859"/>
                </a:lnTo>
                <a:lnTo>
                  <a:pt x="200473" y="1743753"/>
                </a:lnTo>
                <a:lnTo>
                  <a:pt x="158415" y="1725979"/>
                </a:lnTo>
                <a:lnTo>
                  <a:pt x="120006" y="1702142"/>
                </a:lnTo>
                <a:lnTo>
                  <a:pt x="85852" y="1672845"/>
                </a:lnTo>
                <a:lnTo>
                  <a:pt x="56554" y="1638691"/>
                </a:lnTo>
                <a:lnTo>
                  <a:pt x="32716" y="1600285"/>
                </a:lnTo>
                <a:lnTo>
                  <a:pt x="14943" y="1558228"/>
                </a:lnTo>
                <a:lnTo>
                  <a:pt x="3836" y="1513125"/>
                </a:lnTo>
                <a:lnTo>
                  <a:pt x="0" y="1465580"/>
                </a:lnTo>
                <a:lnTo>
                  <a:pt x="0" y="293128"/>
                </a:lnTo>
                <a:close/>
              </a:path>
            </a:pathLst>
          </a:custGeom>
          <a:ln w="9144">
            <a:solidFill>
              <a:srgbClr val="000000"/>
            </a:solidFill>
          </a:ln>
        </p:spPr>
        <p:txBody>
          <a:bodyPr wrap="square" lIns="0" tIns="0" rIns="0" bIns="0" rtlCol="0"/>
          <a:lstStyle/>
          <a:p>
            <a:endParaRPr/>
          </a:p>
        </p:txBody>
      </p:sp>
      <p:sp>
        <p:nvSpPr>
          <p:cNvPr id="4" name="object 4"/>
          <p:cNvSpPr txBox="1"/>
          <p:nvPr/>
        </p:nvSpPr>
        <p:spPr>
          <a:xfrm>
            <a:off x="3074517" y="1412252"/>
            <a:ext cx="2464435" cy="1508105"/>
          </a:xfrm>
          <a:prstGeom prst="rect">
            <a:avLst/>
          </a:prstGeom>
        </p:spPr>
        <p:txBody>
          <a:bodyPr vert="horz" wrap="square" lIns="0" tIns="0" rIns="0" bIns="0" rtlCol="0">
            <a:spAutoFit/>
          </a:bodyPr>
          <a:lstStyle/>
          <a:p>
            <a:pPr marR="142875" algn="ctr">
              <a:lnSpc>
                <a:spcPct val="100000"/>
              </a:lnSpc>
            </a:pPr>
            <a:r>
              <a:rPr b="1" u="sng" spc="-5" dirty="0">
                <a:solidFill>
                  <a:srgbClr val="002060"/>
                </a:solidFill>
                <a:latin typeface="MS Gothic"/>
                <a:cs typeface="MS Gothic"/>
              </a:rPr>
              <a:t>わが子の受容</a:t>
            </a:r>
            <a:endParaRPr b="1" u="sng" dirty="0">
              <a:solidFill>
                <a:srgbClr val="002060"/>
              </a:solidFill>
              <a:latin typeface="MS Gothic"/>
              <a:cs typeface="MS Gothic"/>
            </a:endParaRPr>
          </a:p>
          <a:p>
            <a:pPr marL="12700">
              <a:lnSpc>
                <a:spcPct val="100000"/>
              </a:lnSpc>
            </a:pPr>
            <a:r>
              <a:rPr sz="1600" spc="-5" dirty="0">
                <a:latin typeface="MS Gothic"/>
                <a:cs typeface="MS Gothic"/>
              </a:rPr>
              <a:t>・障害に対する疑問や不安</a:t>
            </a:r>
            <a:endParaRPr sz="1600" dirty="0">
              <a:latin typeface="MS Gothic"/>
              <a:cs typeface="MS Gothic"/>
            </a:endParaRPr>
          </a:p>
          <a:p>
            <a:pPr marL="12700">
              <a:lnSpc>
                <a:spcPct val="100000"/>
              </a:lnSpc>
            </a:pPr>
            <a:r>
              <a:rPr sz="1600" spc="-5" dirty="0">
                <a:latin typeface="MS Gothic"/>
                <a:cs typeface="MS Gothic"/>
              </a:rPr>
              <a:t>・障害の診断と説明</a:t>
            </a:r>
            <a:endParaRPr sz="1600" dirty="0">
              <a:latin typeface="MS Gothic"/>
              <a:cs typeface="MS Gothic"/>
            </a:endParaRPr>
          </a:p>
          <a:p>
            <a:pPr marL="12700">
              <a:lnSpc>
                <a:spcPct val="100000"/>
              </a:lnSpc>
            </a:pPr>
            <a:r>
              <a:rPr sz="1600" spc="-5" dirty="0">
                <a:latin typeface="MS Gothic"/>
                <a:cs typeface="MS Gothic"/>
              </a:rPr>
              <a:t>・障害の内容の理解</a:t>
            </a:r>
            <a:endParaRPr sz="1600" dirty="0">
              <a:latin typeface="MS Gothic"/>
              <a:cs typeface="MS Gothic"/>
            </a:endParaRPr>
          </a:p>
          <a:p>
            <a:pPr marL="12700">
              <a:lnSpc>
                <a:spcPct val="100000"/>
              </a:lnSpc>
            </a:pPr>
            <a:r>
              <a:rPr sz="1600" spc="-5" dirty="0">
                <a:latin typeface="MS Gothic"/>
                <a:cs typeface="MS Gothic"/>
              </a:rPr>
              <a:t>・子どもの現状への理解</a:t>
            </a:r>
            <a:endParaRPr sz="1600" dirty="0">
              <a:latin typeface="MS Gothic"/>
              <a:cs typeface="MS Gothic"/>
            </a:endParaRPr>
          </a:p>
          <a:p>
            <a:pPr marL="12700">
              <a:lnSpc>
                <a:spcPct val="100000"/>
              </a:lnSpc>
            </a:pPr>
            <a:r>
              <a:rPr sz="1600" spc="-5" dirty="0">
                <a:latin typeface="MS Gothic"/>
                <a:cs typeface="MS Gothic"/>
              </a:rPr>
              <a:t>・子どもの人生の受け入れ</a:t>
            </a:r>
            <a:endParaRPr sz="1600" dirty="0">
              <a:latin typeface="MS Gothic"/>
              <a:cs typeface="MS Gothic"/>
            </a:endParaRPr>
          </a:p>
        </p:txBody>
      </p:sp>
      <p:sp>
        <p:nvSpPr>
          <p:cNvPr id="5" name="object 5"/>
          <p:cNvSpPr/>
          <p:nvPr/>
        </p:nvSpPr>
        <p:spPr>
          <a:xfrm>
            <a:off x="316991" y="2830067"/>
            <a:ext cx="2926080" cy="1508760"/>
          </a:xfrm>
          <a:custGeom>
            <a:avLst/>
            <a:gdLst/>
            <a:ahLst/>
            <a:cxnLst/>
            <a:rect l="l" t="t" r="r" b="b"/>
            <a:pathLst>
              <a:path w="2926080" h="1508760">
                <a:moveTo>
                  <a:pt x="2674620" y="0"/>
                </a:moveTo>
                <a:lnTo>
                  <a:pt x="251460" y="0"/>
                </a:ln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0" y="1257287"/>
                </a:lnTo>
                <a:lnTo>
                  <a:pt x="4051" y="1302490"/>
                </a:lnTo>
                <a:lnTo>
                  <a:pt x="15732" y="1345035"/>
                </a:lnTo>
                <a:lnTo>
                  <a:pt x="34332" y="1384211"/>
                </a:lnTo>
                <a:lnTo>
                  <a:pt x="59141" y="1419309"/>
                </a:lnTo>
                <a:lnTo>
                  <a:pt x="89448" y="1449617"/>
                </a:lnTo>
                <a:lnTo>
                  <a:pt x="124544" y="1474427"/>
                </a:lnTo>
                <a:lnTo>
                  <a:pt x="163718" y="1493027"/>
                </a:lnTo>
                <a:lnTo>
                  <a:pt x="206260" y="1504708"/>
                </a:lnTo>
                <a:lnTo>
                  <a:pt x="251460" y="1508760"/>
                </a:lnTo>
                <a:lnTo>
                  <a:pt x="2674620" y="1508760"/>
                </a:lnTo>
                <a:lnTo>
                  <a:pt x="2719819" y="1504708"/>
                </a:lnTo>
                <a:lnTo>
                  <a:pt x="2762361" y="1493027"/>
                </a:lnTo>
                <a:lnTo>
                  <a:pt x="2801535" y="1474427"/>
                </a:lnTo>
                <a:lnTo>
                  <a:pt x="2836631" y="1449617"/>
                </a:lnTo>
                <a:lnTo>
                  <a:pt x="2866938" y="1419309"/>
                </a:lnTo>
                <a:lnTo>
                  <a:pt x="2891747" y="1384211"/>
                </a:lnTo>
                <a:lnTo>
                  <a:pt x="2910347" y="1345035"/>
                </a:lnTo>
                <a:lnTo>
                  <a:pt x="2922028" y="1302490"/>
                </a:lnTo>
                <a:lnTo>
                  <a:pt x="2926080" y="1257287"/>
                </a:lnTo>
                <a:lnTo>
                  <a:pt x="2926080" y="251460"/>
                </a:lnTo>
                <a:lnTo>
                  <a:pt x="2922028" y="206260"/>
                </a:lnTo>
                <a:lnTo>
                  <a:pt x="2910347" y="163718"/>
                </a:lnTo>
                <a:lnTo>
                  <a:pt x="2891747" y="124544"/>
                </a:lnTo>
                <a:lnTo>
                  <a:pt x="2866938" y="89448"/>
                </a:lnTo>
                <a:lnTo>
                  <a:pt x="2836631" y="59141"/>
                </a:lnTo>
                <a:lnTo>
                  <a:pt x="2801535" y="34332"/>
                </a:lnTo>
                <a:lnTo>
                  <a:pt x="2762361" y="15732"/>
                </a:lnTo>
                <a:lnTo>
                  <a:pt x="2719819" y="4051"/>
                </a:lnTo>
                <a:lnTo>
                  <a:pt x="2674620" y="0"/>
                </a:lnTo>
                <a:close/>
              </a:path>
            </a:pathLst>
          </a:custGeom>
          <a:solidFill>
            <a:srgbClr val="FFFFFF"/>
          </a:solidFill>
        </p:spPr>
        <p:txBody>
          <a:bodyPr wrap="square" lIns="0" tIns="0" rIns="0" bIns="0" rtlCol="0"/>
          <a:lstStyle/>
          <a:p>
            <a:endParaRPr/>
          </a:p>
        </p:txBody>
      </p:sp>
      <p:sp>
        <p:nvSpPr>
          <p:cNvPr id="6" name="object 6"/>
          <p:cNvSpPr/>
          <p:nvPr/>
        </p:nvSpPr>
        <p:spPr>
          <a:xfrm>
            <a:off x="199099" y="2830067"/>
            <a:ext cx="3043972" cy="1508760"/>
          </a:xfrm>
          <a:custGeom>
            <a:avLst/>
            <a:gdLst/>
            <a:ahLst/>
            <a:cxnLst/>
            <a:rect l="l" t="t" r="r" b="b"/>
            <a:pathLst>
              <a:path w="2926080" h="1508760">
                <a:moveTo>
                  <a:pt x="0" y="251460"/>
                </a:moveTo>
                <a:lnTo>
                  <a:pt x="4051" y="206260"/>
                </a:lnTo>
                <a:lnTo>
                  <a:pt x="15732" y="163718"/>
                </a:lnTo>
                <a:lnTo>
                  <a:pt x="34332" y="124544"/>
                </a:lnTo>
                <a:lnTo>
                  <a:pt x="59141" y="89448"/>
                </a:lnTo>
                <a:lnTo>
                  <a:pt x="89448" y="59141"/>
                </a:lnTo>
                <a:lnTo>
                  <a:pt x="124544" y="34332"/>
                </a:lnTo>
                <a:lnTo>
                  <a:pt x="163718" y="15732"/>
                </a:lnTo>
                <a:lnTo>
                  <a:pt x="206260" y="4051"/>
                </a:lnTo>
                <a:lnTo>
                  <a:pt x="251460" y="0"/>
                </a:lnTo>
                <a:lnTo>
                  <a:pt x="2674620" y="0"/>
                </a:lnTo>
                <a:lnTo>
                  <a:pt x="2719819" y="4051"/>
                </a:lnTo>
                <a:lnTo>
                  <a:pt x="2762361" y="15732"/>
                </a:lnTo>
                <a:lnTo>
                  <a:pt x="2801535" y="34332"/>
                </a:lnTo>
                <a:lnTo>
                  <a:pt x="2836631" y="59141"/>
                </a:lnTo>
                <a:lnTo>
                  <a:pt x="2866938" y="89448"/>
                </a:lnTo>
                <a:lnTo>
                  <a:pt x="2891747" y="124544"/>
                </a:lnTo>
                <a:lnTo>
                  <a:pt x="2910347" y="163718"/>
                </a:lnTo>
                <a:lnTo>
                  <a:pt x="2922028" y="206260"/>
                </a:lnTo>
                <a:lnTo>
                  <a:pt x="2926080" y="251460"/>
                </a:lnTo>
                <a:lnTo>
                  <a:pt x="2926080" y="1257287"/>
                </a:lnTo>
                <a:lnTo>
                  <a:pt x="2922028" y="1302490"/>
                </a:lnTo>
                <a:lnTo>
                  <a:pt x="2910347" y="1345035"/>
                </a:lnTo>
                <a:lnTo>
                  <a:pt x="2891747" y="1384211"/>
                </a:lnTo>
                <a:lnTo>
                  <a:pt x="2866938" y="1419309"/>
                </a:lnTo>
                <a:lnTo>
                  <a:pt x="2836631" y="1449617"/>
                </a:lnTo>
                <a:lnTo>
                  <a:pt x="2801535" y="1474427"/>
                </a:lnTo>
                <a:lnTo>
                  <a:pt x="2762361" y="1493027"/>
                </a:lnTo>
                <a:lnTo>
                  <a:pt x="2719819" y="1504708"/>
                </a:lnTo>
                <a:lnTo>
                  <a:pt x="2674620" y="1508760"/>
                </a:lnTo>
                <a:lnTo>
                  <a:pt x="251460" y="1508760"/>
                </a:lnTo>
                <a:lnTo>
                  <a:pt x="206260" y="1504708"/>
                </a:lnTo>
                <a:lnTo>
                  <a:pt x="163718" y="1493027"/>
                </a:lnTo>
                <a:lnTo>
                  <a:pt x="124544" y="1474427"/>
                </a:lnTo>
                <a:lnTo>
                  <a:pt x="89448" y="1449617"/>
                </a:lnTo>
                <a:lnTo>
                  <a:pt x="59141" y="1419309"/>
                </a:lnTo>
                <a:lnTo>
                  <a:pt x="34332" y="1384211"/>
                </a:lnTo>
                <a:lnTo>
                  <a:pt x="15732" y="1345035"/>
                </a:lnTo>
                <a:lnTo>
                  <a:pt x="4051" y="1302490"/>
                </a:lnTo>
                <a:lnTo>
                  <a:pt x="0" y="1257287"/>
                </a:lnTo>
                <a:lnTo>
                  <a:pt x="0" y="251460"/>
                </a:lnTo>
                <a:close/>
              </a:path>
            </a:pathLst>
          </a:custGeom>
          <a:ln w="9144">
            <a:solidFill>
              <a:srgbClr val="000000"/>
            </a:solidFill>
          </a:ln>
        </p:spPr>
        <p:txBody>
          <a:bodyPr wrap="square" lIns="0" tIns="0" rIns="0" bIns="0" rtlCol="0"/>
          <a:lstStyle/>
          <a:p>
            <a:endParaRPr/>
          </a:p>
        </p:txBody>
      </p:sp>
      <p:sp>
        <p:nvSpPr>
          <p:cNvPr id="7" name="object 7"/>
          <p:cNvSpPr txBox="1"/>
          <p:nvPr/>
        </p:nvSpPr>
        <p:spPr>
          <a:xfrm>
            <a:off x="469880" y="2947822"/>
            <a:ext cx="2259965" cy="1261884"/>
          </a:xfrm>
          <a:prstGeom prst="rect">
            <a:avLst/>
          </a:prstGeom>
        </p:spPr>
        <p:txBody>
          <a:bodyPr vert="horz" wrap="square" lIns="0" tIns="0" rIns="0" bIns="0" rtlCol="0">
            <a:spAutoFit/>
          </a:bodyPr>
          <a:lstStyle/>
          <a:p>
            <a:pPr marL="92075">
              <a:lnSpc>
                <a:spcPct val="100000"/>
              </a:lnSpc>
            </a:pPr>
            <a:r>
              <a:rPr b="1" u="sng" spc="-5" dirty="0">
                <a:solidFill>
                  <a:srgbClr val="002060"/>
                </a:solidFill>
                <a:latin typeface="MS Gothic"/>
                <a:cs typeface="MS Gothic"/>
              </a:rPr>
              <a:t>家族の課題の受容</a:t>
            </a:r>
            <a:endParaRPr b="1" u="sng" dirty="0">
              <a:solidFill>
                <a:srgbClr val="002060"/>
              </a:solidFill>
              <a:latin typeface="MS Gothic"/>
              <a:cs typeface="MS Gothic"/>
            </a:endParaRPr>
          </a:p>
          <a:p>
            <a:pPr marL="12700">
              <a:lnSpc>
                <a:spcPct val="100000"/>
              </a:lnSpc>
            </a:pPr>
            <a:r>
              <a:rPr sz="1600" spc="-5" dirty="0" smtClean="0">
                <a:latin typeface="MS Gothic"/>
                <a:cs typeface="MS Gothic"/>
              </a:rPr>
              <a:t>・</a:t>
            </a:r>
            <a:r>
              <a:rPr lang="ja-JP" altLang="en-US" sz="1600" spc="-5" dirty="0" smtClean="0">
                <a:latin typeface="MS Gothic"/>
                <a:cs typeface="MS Gothic"/>
              </a:rPr>
              <a:t>きょうだい</a:t>
            </a:r>
            <a:r>
              <a:rPr sz="1600" spc="-5" dirty="0" err="1" smtClean="0">
                <a:latin typeface="MS Gothic"/>
                <a:cs typeface="MS Gothic"/>
              </a:rPr>
              <a:t>児との関係</a:t>
            </a:r>
            <a:r>
              <a:rPr sz="1600" spc="-5" dirty="0" err="1">
                <a:latin typeface="MS Gothic"/>
                <a:cs typeface="MS Gothic"/>
              </a:rPr>
              <a:t>・課題</a:t>
            </a:r>
            <a:endParaRPr sz="1600" dirty="0">
              <a:latin typeface="MS Gothic"/>
              <a:cs typeface="MS Gothic"/>
            </a:endParaRPr>
          </a:p>
          <a:p>
            <a:pPr marL="12700">
              <a:lnSpc>
                <a:spcPct val="100000"/>
              </a:lnSpc>
            </a:pPr>
            <a:r>
              <a:rPr sz="1600" spc="-5" dirty="0">
                <a:latin typeface="MS Gothic"/>
                <a:cs typeface="MS Gothic"/>
              </a:rPr>
              <a:t>・家族間の理解</a:t>
            </a:r>
            <a:endParaRPr sz="1600" dirty="0">
              <a:latin typeface="MS Gothic"/>
              <a:cs typeface="MS Gothic"/>
            </a:endParaRPr>
          </a:p>
          <a:p>
            <a:pPr marL="12700">
              <a:lnSpc>
                <a:spcPct val="100000"/>
              </a:lnSpc>
            </a:pPr>
            <a:r>
              <a:rPr sz="1600" dirty="0">
                <a:latin typeface="MS Gothic"/>
                <a:cs typeface="MS Gothic"/>
              </a:rPr>
              <a:t>・経済問題</a:t>
            </a:r>
          </a:p>
        </p:txBody>
      </p:sp>
      <p:sp>
        <p:nvSpPr>
          <p:cNvPr id="8" name="object 8"/>
          <p:cNvSpPr/>
          <p:nvPr/>
        </p:nvSpPr>
        <p:spPr>
          <a:xfrm>
            <a:off x="1842516" y="4061459"/>
            <a:ext cx="5052060" cy="2087880"/>
          </a:xfrm>
          <a:custGeom>
            <a:avLst/>
            <a:gdLst/>
            <a:ahLst/>
            <a:cxnLst/>
            <a:rect l="l" t="t" r="r" b="b"/>
            <a:pathLst>
              <a:path w="5052059" h="2087879">
                <a:moveTo>
                  <a:pt x="4704067" y="0"/>
                </a:moveTo>
                <a:lnTo>
                  <a:pt x="347992" y="0"/>
                </a:lnTo>
                <a:lnTo>
                  <a:pt x="300772" y="3176"/>
                </a:lnTo>
                <a:lnTo>
                  <a:pt x="255483" y="12430"/>
                </a:lnTo>
                <a:lnTo>
                  <a:pt x="212539" y="27347"/>
                </a:lnTo>
                <a:lnTo>
                  <a:pt x="172354" y="47511"/>
                </a:lnTo>
                <a:lnTo>
                  <a:pt x="135345" y="72509"/>
                </a:lnTo>
                <a:lnTo>
                  <a:pt x="101925" y="101925"/>
                </a:lnTo>
                <a:lnTo>
                  <a:pt x="72509" y="135345"/>
                </a:lnTo>
                <a:lnTo>
                  <a:pt x="47511" y="172354"/>
                </a:lnTo>
                <a:lnTo>
                  <a:pt x="27347" y="212539"/>
                </a:lnTo>
                <a:lnTo>
                  <a:pt x="12430" y="255483"/>
                </a:lnTo>
                <a:lnTo>
                  <a:pt x="3176" y="300772"/>
                </a:lnTo>
                <a:lnTo>
                  <a:pt x="0" y="347992"/>
                </a:lnTo>
                <a:lnTo>
                  <a:pt x="0" y="1739900"/>
                </a:lnTo>
                <a:lnTo>
                  <a:pt x="3176" y="1787119"/>
                </a:lnTo>
                <a:lnTo>
                  <a:pt x="12430" y="1832408"/>
                </a:lnTo>
                <a:lnTo>
                  <a:pt x="27347" y="1875351"/>
                </a:lnTo>
                <a:lnTo>
                  <a:pt x="47511" y="1915534"/>
                </a:lnTo>
                <a:lnTo>
                  <a:pt x="72509" y="1952542"/>
                </a:lnTo>
                <a:lnTo>
                  <a:pt x="101925" y="1985960"/>
                </a:lnTo>
                <a:lnTo>
                  <a:pt x="135345" y="2015375"/>
                </a:lnTo>
                <a:lnTo>
                  <a:pt x="172354" y="2040371"/>
                </a:lnTo>
                <a:lnTo>
                  <a:pt x="212539" y="2060534"/>
                </a:lnTo>
                <a:lnTo>
                  <a:pt x="255483" y="2075450"/>
                </a:lnTo>
                <a:lnTo>
                  <a:pt x="300772" y="2084703"/>
                </a:lnTo>
                <a:lnTo>
                  <a:pt x="347992" y="2087880"/>
                </a:lnTo>
                <a:lnTo>
                  <a:pt x="4704067" y="2087880"/>
                </a:lnTo>
                <a:lnTo>
                  <a:pt x="4751287" y="2084703"/>
                </a:lnTo>
                <a:lnTo>
                  <a:pt x="4796576" y="2075450"/>
                </a:lnTo>
                <a:lnTo>
                  <a:pt x="4839520" y="2060534"/>
                </a:lnTo>
                <a:lnTo>
                  <a:pt x="4879705" y="2040371"/>
                </a:lnTo>
                <a:lnTo>
                  <a:pt x="4916714" y="2015375"/>
                </a:lnTo>
                <a:lnTo>
                  <a:pt x="4950134" y="1985960"/>
                </a:lnTo>
                <a:lnTo>
                  <a:pt x="4979550" y="1952542"/>
                </a:lnTo>
                <a:lnTo>
                  <a:pt x="5004548" y="1915534"/>
                </a:lnTo>
                <a:lnTo>
                  <a:pt x="5024712" y="1875351"/>
                </a:lnTo>
                <a:lnTo>
                  <a:pt x="5039629" y="1832408"/>
                </a:lnTo>
                <a:lnTo>
                  <a:pt x="5048883" y="1787119"/>
                </a:lnTo>
                <a:lnTo>
                  <a:pt x="5052060" y="1739900"/>
                </a:lnTo>
                <a:lnTo>
                  <a:pt x="5052060" y="347992"/>
                </a:lnTo>
                <a:lnTo>
                  <a:pt x="5048883" y="300772"/>
                </a:lnTo>
                <a:lnTo>
                  <a:pt x="5039629" y="255483"/>
                </a:lnTo>
                <a:lnTo>
                  <a:pt x="5024712" y="212539"/>
                </a:lnTo>
                <a:lnTo>
                  <a:pt x="5004548" y="172354"/>
                </a:lnTo>
                <a:lnTo>
                  <a:pt x="4979550" y="135345"/>
                </a:lnTo>
                <a:lnTo>
                  <a:pt x="4950134" y="101925"/>
                </a:lnTo>
                <a:lnTo>
                  <a:pt x="4916714" y="72509"/>
                </a:lnTo>
                <a:lnTo>
                  <a:pt x="4879705" y="47511"/>
                </a:lnTo>
                <a:lnTo>
                  <a:pt x="4839520" y="27347"/>
                </a:lnTo>
                <a:lnTo>
                  <a:pt x="4796576" y="12430"/>
                </a:lnTo>
                <a:lnTo>
                  <a:pt x="4751287" y="3176"/>
                </a:lnTo>
                <a:lnTo>
                  <a:pt x="4704067" y="0"/>
                </a:lnTo>
                <a:close/>
              </a:path>
            </a:pathLst>
          </a:custGeom>
          <a:solidFill>
            <a:srgbClr val="FFFFFF"/>
          </a:solidFill>
        </p:spPr>
        <p:txBody>
          <a:bodyPr wrap="square" lIns="0" tIns="0" rIns="0" bIns="0" rtlCol="0"/>
          <a:lstStyle/>
          <a:p>
            <a:endParaRPr/>
          </a:p>
        </p:txBody>
      </p:sp>
      <p:sp>
        <p:nvSpPr>
          <p:cNvPr id="9" name="object 9"/>
          <p:cNvSpPr/>
          <p:nvPr/>
        </p:nvSpPr>
        <p:spPr>
          <a:xfrm>
            <a:off x="1842516" y="4061458"/>
            <a:ext cx="5052060" cy="2232915"/>
          </a:xfrm>
          <a:custGeom>
            <a:avLst/>
            <a:gdLst/>
            <a:ahLst/>
            <a:cxnLst/>
            <a:rect l="l" t="t" r="r" b="b"/>
            <a:pathLst>
              <a:path w="5052059" h="2087879">
                <a:moveTo>
                  <a:pt x="0" y="347992"/>
                </a:moveTo>
                <a:lnTo>
                  <a:pt x="3176" y="300772"/>
                </a:lnTo>
                <a:lnTo>
                  <a:pt x="12430" y="255483"/>
                </a:lnTo>
                <a:lnTo>
                  <a:pt x="27347" y="212539"/>
                </a:lnTo>
                <a:lnTo>
                  <a:pt x="47511" y="172354"/>
                </a:lnTo>
                <a:lnTo>
                  <a:pt x="72509" y="135345"/>
                </a:lnTo>
                <a:lnTo>
                  <a:pt x="101925" y="101925"/>
                </a:lnTo>
                <a:lnTo>
                  <a:pt x="135345" y="72509"/>
                </a:lnTo>
                <a:lnTo>
                  <a:pt x="172354" y="47511"/>
                </a:lnTo>
                <a:lnTo>
                  <a:pt x="212539" y="27347"/>
                </a:lnTo>
                <a:lnTo>
                  <a:pt x="255483" y="12430"/>
                </a:lnTo>
                <a:lnTo>
                  <a:pt x="300772" y="3176"/>
                </a:lnTo>
                <a:lnTo>
                  <a:pt x="347992" y="0"/>
                </a:lnTo>
                <a:lnTo>
                  <a:pt x="4704067" y="0"/>
                </a:lnTo>
                <a:lnTo>
                  <a:pt x="4751287" y="3176"/>
                </a:lnTo>
                <a:lnTo>
                  <a:pt x="4796576" y="12430"/>
                </a:lnTo>
                <a:lnTo>
                  <a:pt x="4839520" y="27347"/>
                </a:lnTo>
                <a:lnTo>
                  <a:pt x="4879705" y="47511"/>
                </a:lnTo>
                <a:lnTo>
                  <a:pt x="4916714" y="72509"/>
                </a:lnTo>
                <a:lnTo>
                  <a:pt x="4950134" y="101925"/>
                </a:lnTo>
                <a:lnTo>
                  <a:pt x="4979550" y="135345"/>
                </a:lnTo>
                <a:lnTo>
                  <a:pt x="5004548" y="172354"/>
                </a:lnTo>
                <a:lnTo>
                  <a:pt x="5024712" y="212539"/>
                </a:lnTo>
                <a:lnTo>
                  <a:pt x="5039629" y="255483"/>
                </a:lnTo>
                <a:lnTo>
                  <a:pt x="5048883" y="300772"/>
                </a:lnTo>
                <a:lnTo>
                  <a:pt x="5052060" y="347992"/>
                </a:lnTo>
                <a:lnTo>
                  <a:pt x="5052060" y="1739900"/>
                </a:lnTo>
                <a:lnTo>
                  <a:pt x="5048883" y="1787119"/>
                </a:lnTo>
                <a:lnTo>
                  <a:pt x="5039629" y="1832408"/>
                </a:lnTo>
                <a:lnTo>
                  <a:pt x="5024712" y="1875351"/>
                </a:lnTo>
                <a:lnTo>
                  <a:pt x="5004548" y="1915534"/>
                </a:lnTo>
                <a:lnTo>
                  <a:pt x="4979550" y="1952542"/>
                </a:lnTo>
                <a:lnTo>
                  <a:pt x="4950134" y="1985960"/>
                </a:lnTo>
                <a:lnTo>
                  <a:pt x="4916714" y="2015375"/>
                </a:lnTo>
                <a:lnTo>
                  <a:pt x="4879705" y="2040371"/>
                </a:lnTo>
                <a:lnTo>
                  <a:pt x="4839520" y="2060534"/>
                </a:lnTo>
                <a:lnTo>
                  <a:pt x="4796576" y="2075450"/>
                </a:lnTo>
                <a:lnTo>
                  <a:pt x="4751287" y="2084703"/>
                </a:lnTo>
                <a:lnTo>
                  <a:pt x="4704067" y="2087880"/>
                </a:lnTo>
                <a:lnTo>
                  <a:pt x="347992" y="2087880"/>
                </a:lnTo>
                <a:lnTo>
                  <a:pt x="300772" y="2084703"/>
                </a:lnTo>
                <a:lnTo>
                  <a:pt x="255483" y="2075450"/>
                </a:lnTo>
                <a:lnTo>
                  <a:pt x="212539" y="2060534"/>
                </a:lnTo>
                <a:lnTo>
                  <a:pt x="172354" y="2040371"/>
                </a:lnTo>
                <a:lnTo>
                  <a:pt x="135345" y="2015375"/>
                </a:lnTo>
                <a:lnTo>
                  <a:pt x="101925" y="1985960"/>
                </a:lnTo>
                <a:lnTo>
                  <a:pt x="72509" y="1952542"/>
                </a:lnTo>
                <a:lnTo>
                  <a:pt x="47511" y="1915534"/>
                </a:lnTo>
                <a:lnTo>
                  <a:pt x="27347" y="1875351"/>
                </a:lnTo>
                <a:lnTo>
                  <a:pt x="12430" y="1832408"/>
                </a:lnTo>
                <a:lnTo>
                  <a:pt x="3176" y="1787119"/>
                </a:lnTo>
                <a:lnTo>
                  <a:pt x="0" y="1739900"/>
                </a:lnTo>
                <a:lnTo>
                  <a:pt x="0" y="347992"/>
                </a:lnTo>
                <a:close/>
              </a:path>
            </a:pathLst>
          </a:custGeom>
          <a:ln w="9143">
            <a:solidFill>
              <a:srgbClr val="000000"/>
            </a:solidFill>
          </a:ln>
        </p:spPr>
        <p:txBody>
          <a:bodyPr wrap="square" lIns="0" tIns="0" rIns="0" bIns="0" rtlCol="0"/>
          <a:lstStyle/>
          <a:p>
            <a:endParaRPr/>
          </a:p>
        </p:txBody>
      </p:sp>
      <p:sp>
        <p:nvSpPr>
          <p:cNvPr id="10" name="object 10"/>
          <p:cNvSpPr txBox="1"/>
          <p:nvPr/>
        </p:nvSpPr>
        <p:spPr>
          <a:xfrm>
            <a:off x="1353502" y="4206494"/>
            <a:ext cx="7225030" cy="2441694"/>
          </a:xfrm>
          <a:prstGeom prst="rect">
            <a:avLst/>
          </a:prstGeom>
        </p:spPr>
        <p:txBody>
          <a:bodyPr vert="horz" wrap="square" lIns="0" tIns="0" rIns="0" bIns="0" rtlCol="0">
            <a:spAutoFit/>
          </a:bodyPr>
          <a:lstStyle/>
          <a:p>
            <a:pPr marR="770255" algn="ctr">
              <a:lnSpc>
                <a:spcPct val="100000"/>
              </a:lnSpc>
            </a:pPr>
            <a:r>
              <a:rPr b="1" u="sng" spc="-5" dirty="0">
                <a:solidFill>
                  <a:srgbClr val="002060"/>
                </a:solidFill>
                <a:latin typeface="MS Gothic"/>
                <a:cs typeface="MS Gothic"/>
              </a:rPr>
              <a:t>社会受容</a:t>
            </a:r>
            <a:endParaRPr b="1" u="sng" dirty="0">
              <a:solidFill>
                <a:srgbClr val="002060"/>
              </a:solidFill>
              <a:latin typeface="MS Gothic"/>
              <a:cs typeface="MS Gothic"/>
            </a:endParaRPr>
          </a:p>
          <a:p>
            <a:pPr marL="682625">
              <a:lnSpc>
                <a:spcPct val="100000"/>
              </a:lnSpc>
            </a:pPr>
            <a:r>
              <a:rPr sz="1600" spc="-5" dirty="0">
                <a:latin typeface="MS Gothic"/>
                <a:cs typeface="MS Gothic"/>
              </a:rPr>
              <a:t>・教育の保障</a:t>
            </a:r>
            <a:endParaRPr sz="1600" dirty="0">
              <a:latin typeface="MS Gothic"/>
              <a:cs typeface="MS Gothic"/>
            </a:endParaRPr>
          </a:p>
          <a:p>
            <a:pPr marL="682625">
              <a:lnSpc>
                <a:spcPct val="100000"/>
              </a:lnSpc>
            </a:pPr>
            <a:r>
              <a:rPr sz="1600" spc="-5" dirty="0">
                <a:latin typeface="MS Gothic"/>
                <a:cs typeface="MS Gothic"/>
              </a:rPr>
              <a:t>・学齢終了後の社会生活の保障（社会参加など）</a:t>
            </a:r>
            <a:endParaRPr sz="1600" dirty="0">
              <a:latin typeface="MS Gothic"/>
              <a:cs typeface="MS Gothic"/>
            </a:endParaRPr>
          </a:p>
          <a:p>
            <a:pPr marL="682625">
              <a:lnSpc>
                <a:spcPct val="100000"/>
              </a:lnSpc>
            </a:pPr>
            <a:r>
              <a:rPr sz="1600" spc="-5" dirty="0">
                <a:latin typeface="MS Gothic"/>
                <a:cs typeface="MS Gothic"/>
              </a:rPr>
              <a:t>・地域社会の理解と協力（支援）</a:t>
            </a:r>
            <a:endParaRPr sz="1600" dirty="0">
              <a:latin typeface="MS Gothic"/>
              <a:cs typeface="MS Gothic"/>
            </a:endParaRPr>
          </a:p>
          <a:p>
            <a:pPr marL="682625">
              <a:lnSpc>
                <a:spcPct val="100000"/>
              </a:lnSpc>
            </a:pPr>
            <a:r>
              <a:rPr sz="1600" spc="-5" dirty="0">
                <a:latin typeface="MS Gothic"/>
                <a:cs typeface="MS Gothic"/>
              </a:rPr>
              <a:t>・子どもと家族のあたりまえの生活</a:t>
            </a:r>
            <a:endParaRPr sz="1600" dirty="0">
              <a:latin typeface="MS Gothic"/>
              <a:cs typeface="MS Gothic"/>
            </a:endParaRPr>
          </a:p>
          <a:p>
            <a:pPr marL="682625" marR="1859914">
              <a:lnSpc>
                <a:spcPts val="1850"/>
              </a:lnSpc>
              <a:spcBef>
                <a:spcPts val="190"/>
              </a:spcBef>
            </a:pPr>
            <a:r>
              <a:rPr sz="1600" spc="75" dirty="0">
                <a:latin typeface="MS Gothic"/>
                <a:cs typeface="MS Gothic"/>
              </a:rPr>
              <a:t>・</a:t>
            </a:r>
            <a:r>
              <a:rPr sz="1600" spc="60" dirty="0" err="1">
                <a:latin typeface="MS Gothic"/>
                <a:cs typeface="MS Gothic"/>
              </a:rPr>
              <a:t>社</a:t>
            </a:r>
            <a:r>
              <a:rPr sz="1600" spc="75" dirty="0" err="1">
                <a:latin typeface="MS Gothic"/>
                <a:cs typeface="MS Gothic"/>
              </a:rPr>
              <a:t>会</a:t>
            </a:r>
            <a:r>
              <a:rPr sz="1600" spc="60" dirty="0" err="1">
                <a:latin typeface="MS Gothic"/>
                <a:cs typeface="MS Gothic"/>
              </a:rPr>
              <a:t>福祉</a:t>
            </a:r>
            <a:r>
              <a:rPr sz="1600" spc="75" dirty="0" err="1">
                <a:latin typeface="MS Gothic"/>
                <a:cs typeface="MS Gothic"/>
              </a:rPr>
              <a:t>の</a:t>
            </a:r>
            <a:r>
              <a:rPr sz="1600" spc="60" dirty="0" err="1">
                <a:latin typeface="MS Gothic"/>
                <a:cs typeface="MS Gothic"/>
              </a:rPr>
              <a:t>支</a:t>
            </a:r>
            <a:r>
              <a:rPr sz="1600" spc="75" dirty="0" err="1">
                <a:latin typeface="MS Gothic"/>
                <a:cs typeface="MS Gothic"/>
              </a:rPr>
              <a:t>援</a:t>
            </a:r>
            <a:r>
              <a:rPr sz="1600" spc="60" dirty="0" err="1">
                <a:latin typeface="MS Gothic"/>
                <a:cs typeface="MS Gothic"/>
              </a:rPr>
              <a:t>が整</a:t>
            </a:r>
            <a:r>
              <a:rPr sz="1600" spc="75" dirty="0" err="1">
                <a:latin typeface="MS Gothic"/>
                <a:cs typeface="MS Gothic"/>
              </a:rPr>
              <a:t>備</a:t>
            </a:r>
            <a:r>
              <a:rPr sz="1600" spc="60" dirty="0" err="1">
                <a:latin typeface="MS Gothic"/>
                <a:cs typeface="MS Gothic"/>
              </a:rPr>
              <a:t>さ</a:t>
            </a:r>
            <a:r>
              <a:rPr sz="1600" spc="75" dirty="0" err="1">
                <a:latin typeface="MS Gothic"/>
                <a:cs typeface="MS Gothic"/>
              </a:rPr>
              <a:t>れ</a:t>
            </a:r>
            <a:r>
              <a:rPr sz="1600" spc="60" dirty="0" err="1">
                <a:latin typeface="MS Gothic"/>
                <a:cs typeface="MS Gothic"/>
              </a:rPr>
              <a:t>る</a:t>
            </a:r>
            <a:r>
              <a:rPr sz="1600" spc="75" dirty="0" err="1">
                <a:latin typeface="MS Gothic"/>
                <a:cs typeface="MS Gothic"/>
              </a:rPr>
              <a:t>た</a:t>
            </a:r>
            <a:r>
              <a:rPr sz="1600" spc="60" dirty="0" err="1">
                <a:latin typeface="MS Gothic"/>
                <a:cs typeface="MS Gothic"/>
              </a:rPr>
              <a:t>めの</a:t>
            </a:r>
            <a:r>
              <a:rPr sz="1600" spc="75" dirty="0" err="1">
                <a:latin typeface="MS Gothic"/>
                <a:cs typeface="MS Gothic"/>
              </a:rPr>
              <a:t>親</a:t>
            </a:r>
            <a:r>
              <a:rPr sz="1600" spc="60" dirty="0" err="1">
                <a:latin typeface="MS Gothic"/>
                <a:cs typeface="MS Gothic"/>
              </a:rPr>
              <a:t>の</a:t>
            </a:r>
            <a:r>
              <a:rPr sz="1600" spc="75" dirty="0" err="1">
                <a:latin typeface="MS Gothic"/>
                <a:cs typeface="MS Gothic"/>
              </a:rPr>
              <a:t>行</a:t>
            </a:r>
            <a:r>
              <a:rPr sz="1600" spc="60" dirty="0" err="1">
                <a:latin typeface="MS Gothic"/>
                <a:cs typeface="MS Gothic"/>
              </a:rPr>
              <a:t>動や</a:t>
            </a:r>
            <a:r>
              <a:rPr sz="1600" spc="60" dirty="0">
                <a:latin typeface="MS Gothic"/>
                <a:cs typeface="MS Gothic"/>
              </a:rPr>
              <a:t>  </a:t>
            </a:r>
            <a:r>
              <a:rPr sz="1600" dirty="0" smtClean="0">
                <a:latin typeface="MS Gothic"/>
                <a:cs typeface="MS Gothic"/>
              </a:rPr>
              <a:t>活</a:t>
            </a:r>
            <a:r>
              <a:rPr lang="ja-JP" altLang="en-US" sz="1600" dirty="0" smtClean="0">
                <a:latin typeface="MS Gothic"/>
                <a:cs typeface="MS Gothic"/>
              </a:rPr>
              <a:t>動</a:t>
            </a:r>
            <a:r>
              <a:rPr sz="1600" dirty="0" smtClean="0">
                <a:latin typeface="MS Gothic"/>
                <a:cs typeface="MS Gothic"/>
              </a:rPr>
              <a:t>）</a:t>
            </a:r>
            <a:endParaRPr sz="1600" dirty="0">
              <a:latin typeface="MS Gothic"/>
              <a:cs typeface="MS Gothic"/>
            </a:endParaRPr>
          </a:p>
          <a:p>
            <a:pPr marL="885825">
              <a:lnSpc>
                <a:spcPts val="1870"/>
              </a:lnSpc>
            </a:pPr>
            <a:r>
              <a:rPr sz="1600" dirty="0">
                <a:latin typeface="Times New Roman"/>
                <a:cs typeface="Times New Roman"/>
              </a:rPr>
              <a:t>(</a:t>
            </a:r>
            <a:r>
              <a:rPr sz="1600" dirty="0">
                <a:latin typeface="MS Gothic"/>
                <a:cs typeface="MS Gothic"/>
              </a:rPr>
              <a:t>仲間づくりとエンパワメント）</a:t>
            </a:r>
          </a:p>
          <a:p>
            <a:pPr>
              <a:lnSpc>
                <a:spcPct val="100000"/>
              </a:lnSpc>
              <a:spcBef>
                <a:spcPts val="4"/>
              </a:spcBef>
            </a:pPr>
            <a:endParaRPr sz="1350" dirty="0">
              <a:latin typeface="Times New Roman"/>
              <a:cs typeface="Times New Roman"/>
            </a:endParaRPr>
          </a:p>
          <a:p>
            <a:pPr marL="12700">
              <a:lnSpc>
                <a:spcPct val="100000"/>
              </a:lnSpc>
            </a:pPr>
            <a:r>
              <a:rPr sz="1400" b="1" spc="-10" dirty="0">
                <a:latin typeface="MS Gothic"/>
                <a:cs typeface="MS Gothic"/>
              </a:rPr>
              <a:t>佐鹿孝子：親が障害のわが子を受容していく過程での支援（第4報）．小児保健研究．2007</a:t>
            </a:r>
            <a:endParaRPr sz="1400" dirty="0">
              <a:latin typeface="MS Gothic"/>
              <a:cs typeface="MS Gothic"/>
            </a:endParaRPr>
          </a:p>
        </p:txBody>
      </p:sp>
      <p:sp>
        <p:nvSpPr>
          <p:cNvPr id="11" name="object 11"/>
          <p:cNvSpPr/>
          <p:nvPr/>
        </p:nvSpPr>
        <p:spPr>
          <a:xfrm>
            <a:off x="5495544" y="2796539"/>
            <a:ext cx="2923540" cy="1508760"/>
          </a:xfrm>
          <a:custGeom>
            <a:avLst/>
            <a:gdLst/>
            <a:ahLst/>
            <a:cxnLst/>
            <a:rect l="l" t="t" r="r" b="b"/>
            <a:pathLst>
              <a:path w="2923540" h="1508760">
                <a:moveTo>
                  <a:pt x="2671572" y="0"/>
                </a:moveTo>
                <a:lnTo>
                  <a:pt x="251460" y="0"/>
                </a:lnTo>
                <a:lnTo>
                  <a:pt x="206260" y="4051"/>
                </a:lnTo>
                <a:lnTo>
                  <a:pt x="163718" y="15732"/>
                </a:lnTo>
                <a:lnTo>
                  <a:pt x="124544" y="34332"/>
                </a:lnTo>
                <a:lnTo>
                  <a:pt x="89448" y="59141"/>
                </a:lnTo>
                <a:lnTo>
                  <a:pt x="59141" y="89448"/>
                </a:lnTo>
                <a:lnTo>
                  <a:pt x="34332" y="124544"/>
                </a:lnTo>
                <a:lnTo>
                  <a:pt x="15732" y="163718"/>
                </a:lnTo>
                <a:lnTo>
                  <a:pt x="4051" y="206260"/>
                </a:lnTo>
                <a:lnTo>
                  <a:pt x="0" y="251460"/>
                </a:lnTo>
                <a:lnTo>
                  <a:pt x="0" y="1257287"/>
                </a:lnTo>
                <a:lnTo>
                  <a:pt x="4051" y="1302490"/>
                </a:lnTo>
                <a:lnTo>
                  <a:pt x="15732" y="1345035"/>
                </a:lnTo>
                <a:lnTo>
                  <a:pt x="34332" y="1384211"/>
                </a:lnTo>
                <a:lnTo>
                  <a:pt x="59141" y="1419309"/>
                </a:lnTo>
                <a:lnTo>
                  <a:pt x="89448" y="1449617"/>
                </a:lnTo>
                <a:lnTo>
                  <a:pt x="124544" y="1474427"/>
                </a:lnTo>
                <a:lnTo>
                  <a:pt x="163718" y="1493027"/>
                </a:lnTo>
                <a:lnTo>
                  <a:pt x="206260" y="1504708"/>
                </a:lnTo>
                <a:lnTo>
                  <a:pt x="251460" y="1508760"/>
                </a:lnTo>
                <a:lnTo>
                  <a:pt x="2671572" y="1508760"/>
                </a:lnTo>
                <a:lnTo>
                  <a:pt x="2716771" y="1504708"/>
                </a:lnTo>
                <a:lnTo>
                  <a:pt x="2759313" y="1493027"/>
                </a:lnTo>
                <a:lnTo>
                  <a:pt x="2798487" y="1474427"/>
                </a:lnTo>
                <a:lnTo>
                  <a:pt x="2833583" y="1449617"/>
                </a:lnTo>
                <a:lnTo>
                  <a:pt x="2863890" y="1419309"/>
                </a:lnTo>
                <a:lnTo>
                  <a:pt x="2888699" y="1384211"/>
                </a:lnTo>
                <a:lnTo>
                  <a:pt x="2907299" y="1345035"/>
                </a:lnTo>
                <a:lnTo>
                  <a:pt x="2918980" y="1302490"/>
                </a:lnTo>
                <a:lnTo>
                  <a:pt x="2923032" y="1257287"/>
                </a:lnTo>
                <a:lnTo>
                  <a:pt x="2923032" y="251460"/>
                </a:lnTo>
                <a:lnTo>
                  <a:pt x="2918980" y="206260"/>
                </a:lnTo>
                <a:lnTo>
                  <a:pt x="2907299" y="163718"/>
                </a:lnTo>
                <a:lnTo>
                  <a:pt x="2888699" y="124544"/>
                </a:lnTo>
                <a:lnTo>
                  <a:pt x="2863890" y="89448"/>
                </a:lnTo>
                <a:lnTo>
                  <a:pt x="2833583" y="59141"/>
                </a:lnTo>
                <a:lnTo>
                  <a:pt x="2798487" y="34332"/>
                </a:lnTo>
                <a:lnTo>
                  <a:pt x="2759313" y="15732"/>
                </a:lnTo>
                <a:lnTo>
                  <a:pt x="2716771" y="4051"/>
                </a:lnTo>
                <a:lnTo>
                  <a:pt x="2671572" y="0"/>
                </a:lnTo>
                <a:close/>
              </a:path>
            </a:pathLst>
          </a:custGeom>
          <a:solidFill>
            <a:srgbClr val="FFFFFF"/>
          </a:solidFill>
        </p:spPr>
        <p:txBody>
          <a:bodyPr wrap="square" lIns="0" tIns="0" rIns="0" bIns="0" rtlCol="0"/>
          <a:lstStyle/>
          <a:p>
            <a:endParaRPr/>
          </a:p>
        </p:txBody>
      </p:sp>
      <p:sp>
        <p:nvSpPr>
          <p:cNvPr id="12" name="object 12"/>
          <p:cNvSpPr/>
          <p:nvPr/>
        </p:nvSpPr>
        <p:spPr>
          <a:xfrm>
            <a:off x="5495543" y="2796539"/>
            <a:ext cx="3248190" cy="1508760"/>
          </a:xfrm>
          <a:custGeom>
            <a:avLst/>
            <a:gdLst/>
            <a:ahLst/>
            <a:cxnLst/>
            <a:rect l="l" t="t" r="r" b="b"/>
            <a:pathLst>
              <a:path w="2923540" h="1508760">
                <a:moveTo>
                  <a:pt x="0" y="251460"/>
                </a:moveTo>
                <a:lnTo>
                  <a:pt x="4051" y="206260"/>
                </a:lnTo>
                <a:lnTo>
                  <a:pt x="15732" y="163718"/>
                </a:lnTo>
                <a:lnTo>
                  <a:pt x="34332" y="124544"/>
                </a:lnTo>
                <a:lnTo>
                  <a:pt x="59141" y="89448"/>
                </a:lnTo>
                <a:lnTo>
                  <a:pt x="89448" y="59141"/>
                </a:lnTo>
                <a:lnTo>
                  <a:pt x="124544" y="34332"/>
                </a:lnTo>
                <a:lnTo>
                  <a:pt x="163718" y="15732"/>
                </a:lnTo>
                <a:lnTo>
                  <a:pt x="206260" y="4051"/>
                </a:lnTo>
                <a:lnTo>
                  <a:pt x="251460" y="0"/>
                </a:lnTo>
                <a:lnTo>
                  <a:pt x="2671572" y="0"/>
                </a:lnTo>
                <a:lnTo>
                  <a:pt x="2716771" y="4051"/>
                </a:lnTo>
                <a:lnTo>
                  <a:pt x="2759313" y="15732"/>
                </a:lnTo>
                <a:lnTo>
                  <a:pt x="2798487" y="34332"/>
                </a:lnTo>
                <a:lnTo>
                  <a:pt x="2833583" y="59141"/>
                </a:lnTo>
                <a:lnTo>
                  <a:pt x="2863890" y="89448"/>
                </a:lnTo>
                <a:lnTo>
                  <a:pt x="2888699" y="124544"/>
                </a:lnTo>
                <a:lnTo>
                  <a:pt x="2907299" y="163718"/>
                </a:lnTo>
                <a:lnTo>
                  <a:pt x="2918980" y="206260"/>
                </a:lnTo>
                <a:lnTo>
                  <a:pt x="2923032" y="251460"/>
                </a:lnTo>
                <a:lnTo>
                  <a:pt x="2923032" y="1257287"/>
                </a:lnTo>
                <a:lnTo>
                  <a:pt x="2918980" y="1302490"/>
                </a:lnTo>
                <a:lnTo>
                  <a:pt x="2907299" y="1345035"/>
                </a:lnTo>
                <a:lnTo>
                  <a:pt x="2888699" y="1384211"/>
                </a:lnTo>
                <a:lnTo>
                  <a:pt x="2863890" y="1419309"/>
                </a:lnTo>
                <a:lnTo>
                  <a:pt x="2833583" y="1449617"/>
                </a:lnTo>
                <a:lnTo>
                  <a:pt x="2798487" y="1474427"/>
                </a:lnTo>
                <a:lnTo>
                  <a:pt x="2759313" y="1493027"/>
                </a:lnTo>
                <a:lnTo>
                  <a:pt x="2716771" y="1504708"/>
                </a:lnTo>
                <a:lnTo>
                  <a:pt x="2671572" y="1508760"/>
                </a:lnTo>
                <a:lnTo>
                  <a:pt x="251460" y="1508760"/>
                </a:lnTo>
                <a:lnTo>
                  <a:pt x="206260" y="1504708"/>
                </a:lnTo>
                <a:lnTo>
                  <a:pt x="163718" y="1493027"/>
                </a:lnTo>
                <a:lnTo>
                  <a:pt x="124544" y="1474427"/>
                </a:lnTo>
                <a:lnTo>
                  <a:pt x="89448" y="1449617"/>
                </a:lnTo>
                <a:lnTo>
                  <a:pt x="59141" y="1419309"/>
                </a:lnTo>
                <a:lnTo>
                  <a:pt x="34332" y="1384211"/>
                </a:lnTo>
                <a:lnTo>
                  <a:pt x="15732" y="1345035"/>
                </a:lnTo>
                <a:lnTo>
                  <a:pt x="4051" y="1302490"/>
                </a:lnTo>
                <a:lnTo>
                  <a:pt x="0" y="1257287"/>
                </a:lnTo>
                <a:lnTo>
                  <a:pt x="0" y="251460"/>
                </a:lnTo>
                <a:close/>
              </a:path>
            </a:pathLst>
          </a:custGeom>
          <a:ln w="9143">
            <a:solidFill>
              <a:srgbClr val="000000"/>
            </a:solidFill>
          </a:ln>
        </p:spPr>
        <p:txBody>
          <a:bodyPr wrap="square" lIns="0" tIns="0" rIns="0" bIns="0" rtlCol="0"/>
          <a:lstStyle/>
          <a:p>
            <a:endParaRPr/>
          </a:p>
        </p:txBody>
      </p:sp>
      <p:sp>
        <p:nvSpPr>
          <p:cNvPr id="13" name="object 13"/>
          <p:cNvSpPr txBox="1"/>
          <p:nvPr/>
        </p:nvSpPr>
        <p:spPr>
          <a:xfrm>
            <a:off x="5648298" y="2914484"/>
            <a:ext cx="2977542" cy="1279838"/>
          </a:xfrm>
          <a:prstGeom prst="rect">
            <a:avLst/>
          </a:prstGeom>
        </p:spPr>
        <p:txBody>
          <a:bodyPr vert="horz" wrap="square" lIns="0" tIns="0" rIns="0" bIns="0" rtlCol="0">
            <a:spAutoFit/>
          </a:bodyPr>
          <a:lstStyle/>
          <a:p>
            <a:pPr marL="547370">
              <a:lnSpc>
                <a:spcPct val="100000"/>
              </a:lnSpc>
            </a:pPr>
            <a:r>
              <a:rPr b="1" u="sng" spc="-5" dirty="0">
                <a:solidFill>
                  <a:srgbClr val="002060"/>
                </a:solidFill>
                <a:latin typeface="MS Gothic"/>
                <a:cs typeface="MS Gothic"/>
              </a:rPr>
              <a:t>親自身の人生の受容</a:t>
            </a:r>
            <a:endParaRPr b="1" u="sng" dirty="0">
              <a:solidFill>
                <a:srgbClr val="002060"/>
              </a:solidFill>
              <a:latin typeface="MS Gothic"/>
              <a:cs typeface="MS Gothic"/>
            </a:endParaRPr>
          </a:p>
          <a:p>
            <a:pPr marL="12700" marR="5080">
              <a:lnSpc>
                <a:spcPts val="1850"/>
              </a:lnSpc>
              <a:spcBef>
                <a:spcPts val="190"/>
              </a:spcBef>
            </a:pPr>
            <a:r>
              <a:rPr sz="1600" spc="-5" dirty="0">
                <a:latin typeface="MS Gothic"/>
                <a:cs typeface="MS Gothic"/>
              </a:rPr>
              <a:t>・</a:t>
            </a:r>
            <a:r>
              <a:rPr sz="1600" spc="-530" dirty="0">
                <a:latin typeface="MS Gothic"/>
                <a:cs typeface="MS Gothic"/>
              </a:rPr>
              <a:t> </a:t>
            </a:r>
            <a:r>
              <a:rPr sz="1600" spc="204" dirty="0">
                <a:latin typeface="MS Gothic"/>
                <a:cs typeface="MS Gothic"/>
              </a:rPr>
              <a:t>親の思い</a:t>
            </a:r>
            <a:r>
              <a:rPr sz="1600" spc="-530" dirty="0">
                <a:latin typeface="MS Gothic"/>
                <a:cs typeface="MS Gothic"/>
              </a:rPr>
              <a:t> </a:t>
            </a:r>
            <a:r>
              <a:rPr sz="1600" spc="-5" dirty="0">
                <a:latin typeface="MS Gothic"/>
                <a:cs typeface="MS Gothic"/>
              </a:rPr>
              <a:t>（</a:t>
            </a:r>
            <a:r>
              <a:rPr sz="1600" spc="-540" dirty="0">
                <a:latin typeface="MS Gothic"/>
                <a:cs typeface="MS Gothic"/>
              </a:rPr>
              <a:t> </a:t>
            </a:r>
            <a:r>
              <a:rPr sz="1600" spc="204" dirty="0" err="1">
                <a:latin typeface="MS Gothic"/>
                <a:cs typeface="MS Gothic"/>
              </a:rPr>
              <a:t>あるべき</a:t>
            </a:r>
            <a:r>
              <a:rPr sz="1600" spc="-540" dirty="0">
                <a:latin typeface="MS Gothic"/>
                <a:cs typeface="MS Gothic"/>
              </a:rPr>
              <a:t> </a:t>
            </a:r>
            <a:r>
              <a:rPr sz="1600" spc="-5" dirty="0" smtClean="0">
                <a:latin typeface="MS Gothic"/>
                <a:cs typeface="MS Gothic"/>
              </a:rPr>
              <a:t>人</a:t>
            </a:r>
            <a:r>
              <a:rPr lang="ja-JP" altLang="en-US" sz="1600" spc="-5" dirty="0" smtClean="0">
                <a:latin typeface="MS Gothic"/>
                <a:cs typeface="MS Gothic"/>
              </a:rPr>
              <a:t>生）</a:t>
            </a:r>
            <a:r>
              <a:rPr sz="1600" spc="-5" dirty="0" smtClean="0">
                <a:latin typeface="MS Gothic"/>
                <a:cs typeface="MS Gothic"/>
              </a:rPr>
              <a:t>  </a:t>
            </a:r>
            <a:r>
              <a:rPr sz="1600" dirty="0">
                <a:latin typeface="MS Gothic"/>
                <a:cs typeface="MS Gothic"/>
              </a:rPr>
              <a:t>生）</a:t>
            </a:r>
          </a:p>
          <a:p>
            <a:pPr marL="12700">
              <a:lnSpc>
                <a:spcPts val="1870"/>
              </a:lnSpc>
            </a:pPr>
            <a:r>
              <a:rPr sz="1600" spc="-5" dirty="0">
                <a:latin typeface="MS Gothic"/>
                <a:cs typeface="MS Gothic"/>
              </a:rPr>
              <a:t>・親自身の生活</a:t>
            </a:r>
            <a:endParaRPr sz="1600" dirty="0">
              <a:latin typeface="MS Gothic"/>
              <a:cs typeface="MS Gothic"/>
            </a:endParaRPr>
          </a:p>
          <a:p>
            <a:pPr marL="12700">
              <a:lnSpc>
                <a:spcPct val="100000"/>
              </a:lnSpc>
            </a:pPr>
            <a:r>
              <a:rPr sz="1600" spc="-5" dirty="0">
                <a:latin typeface="MS Gothic"/>
                <a:cs typeface="MS Gothic"/>
              </a:rPr>
              <a:t>・親の加齢と健康の問題</a:t>
            </a:r>
            <a:endParaRPr sz="1600" dirty="0">
              <a:latin typeface="MS Gothic"/>
              <a:cs typeface="MS Gothic"/>
            </a:endParaRPr>
          </a:p>
        </p:txBody>
      </p:sp>
      <p:sp>
        <p:nvSpPr>
          <p:cNvPr id="14" name="object 14"/>
          <p:cNvSpPr/>
          <p:nvPr/>
        </p:nvSpPr>
        <p:spPr>
          <a:xfrm>
            <a:off x="3050285" y="2935985"/>
            <a:ext cx="2638425" cy="1201420"/>
          </a:xfrm>
          <a:custGeom>
            <a:avLst/>
            <a:gdLst/>
            <a:ahLst/>
            <a:cxnLst/>
            <a:rect l="l" t="t" r="r" b="b"/>
            <a:pathLst>
              <a:path w="2638425" h="1201420">
                <a:moveTo>
                  <a:pt x="1319022" y="0"/>
                </a:moveTo>
                <a:lnTo>
                  <a:pt x="1255114" y="692"/>
                </a:lnTo>
                <a:lnTo>
                  <a:pt x="1191991" y="2748"/>
                </a:lnTo>
                <a:lnTo>
                  <a:pt x="1129723" y="6137"/>
                </a:lnTo>
                <a:lnTo>
                  <a:pt x="1068378" y="10827"/>
                </a:lnTo>
                <a:lnTo>
                  <a:pt x="1008025" y="16786"/>
                </a:lnTo>
                <a:lnTo>
                  <a:pt x="948733" y="23983"/>
                </a:lnTo>
                <a:lnTo>
                  <a:pt x="890571" y="32387"/>
                </a:lnTo>
                <a:lnTo>
                  <a:pt x="833610" y="41966"/>
                </a:lnTo>
                <a:lnTo>
                  <a:pt x="777917" y="52689"/>
                </a:lnTo>
                <a:lnTo>
                  <a:pt x="723561" y="64524"/>
                </a:lnTo>
                <a:lnTo>
                  <a:pt x="670612" y="77439"/>
                </a:lnTo>
                <a:lnTo>
                  <a:pt x="619140" y="91405"/>
                </a:lnTo>
                <a:lnTo>
                  <a:pt x="569212" y="106387"/>
                </a:lnTo>
                <a:lnTo>
                  <a:pt x="520899" y="122357"/>
                </a:lnTo>
                <a:lnTo>
                  <a:pt x="474268" y="139281"/>
                </a:lnTo>
                <a:lnTo>
                  <a:pt x="429390" y="157129"/>
                </a:lnTo>
                <a:lnTo>
                  <a:pt x="386333" y="175869"/>
                </a:lnTo>
                <a:lnTo>
                  <a:pt x="345167" y="195470"/>
                </a:lnTo>
                <a:lnTo>
                  <a:pt x="305961" y="215899"/>
                </a:lnTo>
                <a:lnTo>
                  <a:pt x="268783" y="237127"/>
                </a:lnTo>
                <a:lnTo>
                  <a:pt x="233703" y="259121"/>
                </a:lnTo>
                <a:lnTo>
                  <a:pt x="200790" y="281849"/>
                </a:lnTo>
                <a:lnTo>
                  <a:pt x="170112" y="305281"/>
                </a:lnTo>
                <a:lnTo>
                  <a:pt x="115742" y="354129"/>
                </a:lnTo>
                <a:lnTo>
                  <a:pt x="71145" y="405412"/>
                </a:lnTo>
                <a:lnTo>
                  <a:pt x="36874" y="458880"/>
                </a:lnTo>
                <a:lnTo>
                  <a:pt x="13482" y="514281"/>
                </a:lnTo>
                <a:lnTo>
                  <a:pt x="1521" y="571363"/>
                </a:lnTo>
                <a:lnTo>
                  <a:pt x="0" y="600456"/>
                </a:lnTo>
                <a:lnTo>
                  <a:pt x="1521" y="629548"/>
                </a:lnTo>
                <a:lnTo>
                  <a:pt x="13482" y="686630"/>
                </a:lnTo>
                <a:lnTo>
                  <a:pt x="36874" y="742031"/>
                </a:lnTo>
                <a:lnTo>
                  <a:pt x="71145" y="795499"/>
                </a:lnTo>
                <a:lnTo>
                  <a:pt x="115742" y="846782"/>
                </a:lnTo>
                <a:lnTo>
                  <a:pt x="170112" y="895630"/>
                </a:lnTo>
                <a:lnTo>
                  <a:pt x="200790" y="919062"/>
                </a:lnTo>
                <a:lnTo>
                  <a:pt x="233703" y="941790"/>
                </a:lnTo>
                <a:lnTo>
                  <a:pt x="268783" y="963784"/>
                </a:lnTo>
                <a:lnTo>
                  <a:pt x="305961" y="985012"/>
                </a:lnTo>
                <a:lnTo>
                  <a:pt x="345167" y="1005441"/>
                </a:lnTo>
                <a:lnTo>
                  <a:pt x="386334" y="1025042"/>
                </a:lnTo>
                <a:lnTo>
                  <a:pt x="429390" y="1043782"/>
                </a:lnTo>
                <a:lnTo>
                  <a:pt x="474268" y="1061630"/>
                </a:lnTo>
                <a:lnTo>
                  <a:pt x="520899" y="1078554"/>
                </a:lnTo>
                <a:lnTo>
                  <a:pt x="569212" y="1094524"/>
                </a:lnTo>
                <a:lnTo>
                  <a:pt x="619140" y="1109506"/>
                </a:lnTo>
                <a:lnTo>
                  <a:pt x="670612" y="1123472"/>
                </a:lnTo>
                <a:lnTo>
                  <a:pt x="723561" y="1136387"/>
                </a:lnTo>
                <a:lnTo>
                  <a:pt x="777917" y="1148222"/>
                </a:lnTo>
                <a:lnTo>
                  <a:pt x="833610" y="1158945"/>
                </a:lnTo>
                <a:lnTo>
                  <a:pt x="890571" y="1168524"/>
                </a:lnTo>
                <a:lnTo>
                  <a:pt x="948733" y="1176928"/>
                </a:lnTo>
                <a:lnTo>
                  <a:pt x="1008025" y="1184125"/>
                </a:lnTo>
                <a:lnTo>
                  <a:pt x="1068378" y="1190084"/>
                </a:lnTo>
                <a:lnTo>
                  <a:pt x="1129723" y="1194774"/>
                </a:lnTo>
                <a:lnTo>
                  <a:pt x="1191991" y="1198163"/>
                </a:lnTo>
                <a:lnTo>
                  <a:pt x="1255114" y="1200219"/>
                </a:lnTo>
                <a:lnTo>
                  <a:pt x="1319022" y="1200912"/>
                </a:lnTo>
                <a:lnTo>
                  <a:pt x="1382929" y="1200219"/>
                </a:lnTo>
                <a:lnTo>
                  <a:pt x="1446052" y="1198163"/>
                </a:lnTo>
                <a:lnTo>
                  <a:pt x="1508320" y="1194774"/>
                </a:lnTo>
                <a:lnTo>
                  <a:pt x="1569665" y="1190084"/>
                </a:lnTo>
                <a:lnTo>
                  <a:pt x="1630018" y="1184125"/>
                </a:lnTo>
                <a:lnTo>
                  <a:pt x="1689310" y="1176928"/>
                </a:lnTo>
                <a:lnTo>
                  <a:pt x="1747472" y="1168524"/>
                </a:lnTo>
                <a:lnTo>
                  <a:pt x="1804433" y="1158945"/>
                </a:lnTo>
                <a:lnTo>
                  <a:pt x="1860126" y="1148222"/>
                </a:lnTo>
                <a:lnTo>
                  <a:pt x="1914482" y="1136387"/>
                </a:lnTo>
                <a:lnTo>
                  <a:pt x="1967431" y="1123472"/>
                </a:lnTo>
                <a:lnTo>
                  <a:pt x="2018903" y="1109506"/>
                </a:lnTo>
                <a:lnTo>
                  <a:pt x="2068831" y="1094524"/>
                </a:lnTo>
                <a:lnTo>
                  <a:pt x="2117144" y="1078554"/>
                </a:lnTo>
                <a:lnTo>
                  <a:pt x="2163775" y="1061630"/>
                </a:lnTo>
                <a:lnTo>
                  <a:pt x="2208653" y="1043782"/>
                </a:lnTo>
                <a:lnTo>
                  <a:pt x="2251710" y="1025042"/>
                </a:lnTo>
                <a:lnTo>
                  <a:pt x="2292876" y="1005441"/>
                </a:lnTo>
                <a:lnTo>
                  <a:pt x="2332082" y="985012"/>
                </a:lnTo>
                <a:lnTo>
                  <a:pt x="2369260" y="963784"/>
                </a:lnTo>
                <a:lnTo>
                  <a:pt x="2404340" y="941790"/>
                </a:lnTo>
                <a:lnTo>
                  <a:pt x="2437253" y="919062"/>
                </a:lnTo>
                <a:lnTo>
                  <a:pt x="2467931" y="895630"/>
                </a:lnTo>
                <a:lnTo>
                  <a:pt x="2522301" y="846782"/>
                </a:lnTo>
                <a:lnTo>
                  <a:pt x="2566898" y="795499"/>
                </a:lnTo>
                <a:lnTo>
                  <a:pt x="2601169" y="742031"/>
                </a:lnTo>
                <a:lnTo>
                  <a:pt x="2624561" y="686630"/>
                </a:lnTo>
                <a:lnTo>
                  <a:pt x="2636522" y="629548"/>
                </a:lnTo>
                <a:lnTo>
                  <a:pt x="2638044" y="600456"/>
                </a:lnTo>
                <a:lnTo>
                  <a:pt x="2636522" y="571363"/>
                </a:lnTo>
                <a:lnTo>
                  <a:pt x="2624561" y="514281"/>
                </a:lnTo>
                <a:lnTo>
                  <a:pt x="2601169" y="458880"/>
                </a:lnTo>
                <a:lnTo>
                  <a:pt x="2566898" y="405412"/>
                </a:lnTo>
                <a:lnTo>
                  <a:pt x="2522301" y="354129"/>
                </a:lnTo>
                <a:lnTo>
                  <a:pt x="2467931" y="305281"/>
                </a:lnTo>
                <a:lnTo>
                  <a:pt x="2437253" y="281849"/>
                </a:lnTo>
                <a:lnTo>
                  <a:pt x="2404340" y="259121"/>
                </a:lnTo>
                <a:lnTo>
                  <a:pt x="2369260" y="237127"/>
                </a:lnTo>
                <a:lnTo>
                  <a:pt x="2332082" y="215899"/>
                </a:lnTo>
                <a:lnTo>
                  <a:pt x="2292876" y="195470"/>
                </a:lnTo>
                <a:lnTo>
                  <a:pt x="2251710" y="175869"/>
                </a:lnTo>
                <a:lnTo>
                  <a:pt x="2208653" y="157129"/>
                </a:lnTo>
                <a:lnTo>
                  <a:pt x="2163775" y="139281"/>
                </a:lnTo>
                <a:lnTo>
                  <a:pt x="2117144" y="122357"/>
                </a:lnTo>
                <a:lnTo>
                  <a:pt x="2068831" y="106387"/>
                </a:lnTo>
                <a:lnTo>
                  <a:pt x="2018903" y="91405"/>
                </a:lnTo>
                <a:lnTo>
                  <a:pt x="1967431" y="77439"/>
                </a:lnTo>
                <a:lnTo>
                  <a:pt x="1914482" y="64524"/>
                </a:lnTo>
                <a:lnTo>
                  <a:pt x="1860126" y="52689"/>
                </a:lnTo>
                <a:lnTo>
                  <a:pt x="1804433" y="41966"/>
                </a:lnTo>
                <a:lnTo>
                  <a:pt x="1747472" y="32387"/>
                </a:lnTo>
                <a:lnTo>
                  <a:pt x="1689310" y="23983"/>
                </a:lnTo>
                <a:lnTo>
                  <a:pt x="1630018" y="16786"/>
                </a:lnTo>
                <a:lnTo>
                  <a:pt x="1569665" y="10827"/>
                </a:lnTo>
                <a:lnTo>
                  <a:pt x="1508320" y="6137"/>
                </a:lnTo>
                <a:lnTo>
                  <a:pt x="1446052" y="2748"/>
                </a:lnTo>
                <a:lnTo>
                  <a:pt x="1382929" y="692"/>
                </a:lnTo>
                <a:lnTo>
                  <a:pt x="1319022" y="0"/>
                </a:lnTo>
                <a:close/>
              </a:path>
            </a:pathLst>
          </a:custGeom>
          <a:solidFill>
            <a:srgbClr val="D6DCE5"/>
          </a:solidFill>
        </p:spPr>
        <p:txBody>
          <a:bodyPr wrap="square" lIns="0" tIns="0" rIns="0" bIns="0" rtlCol="0"/>
          <a:lstStyle/>
          <a:p>
            <a:endParaRPr/>
          </a:p>
        </p:txBody>
      </p:sp>
      <p:sp>
        <p:nvSpPr>
          <p:cNvPr id="15" name="object 15"/>
          <p:cNvSpPr/>
          <p:nvPr/>
        </p:nvSpPr>
        <p:spPr>
          <a:xfrm>
            <a:off x="3050285" y="2935985"/>
            <a:ext cx="2638425" cy="1201420"/>
          </a:xfrm>
          <a:custGeom>
            <a:avLst/>
            <a:gdLst/>
            <a:ahLst/>
            <a:cxnLst/>
            <a:rect l="l" t="t" r="r" b="b"/>
            <a:pathLst>
              <a:path w="2638425" h="1201420">
                <a:moveTo>
                  <a:pt x="0" y="600456"/>
                </a:moveTo>
                <a:lnTo>
                  <a:pt x="6038" y="542628"/>
                </a:lnTo>
                <a:lnTo>
                  <a:pt x="23784" y="486355"/>
                </a:lnTo>
                <a:lnTo>
                  <a:pt x="52685" y="431889"/>
                </a:lnTo>
                <a:lnTo>
                  <a:pt x="92188" y="379482"/>
                </a:lnTo>
                <a:lnTo>
                  <a:pt x="141740" y="329385"/>
                </a:lnTo>
                <a:lnTo>
                  <a:pt x="200790" y="281849"/>
                </a:lnTo>
                <a:lnTo>
                  <a:pt x="233703" y="259121"/>
                </a:lnTo>
                <a:lnTo>
                  <a:pt x="268783" y="237127"/>
                </a:lnTo>
                <a:lnTo>
                  <a:pt x="305961" y="215899"/>
                </a:lnTo>
                <a:lnTo>
                  <a:pt x="345167" y="195470"/>
                </a:lnTo>
                <a:lnTo>
                  <a:pt x="386333" y="175869"/>
                </a:lnTo>
                <a:lnTo>
                  <a:pt x="429390" y="157129"/>
                </a:lnTo>
                <a:lnTo>
                  <a:pt x="474268" y="139281"/>
                </a:lnTo>
                <a:lnTo>
                  <a:pt x="520899" y="122357"/>
                </a:lnTo>
                <a:lnTo>
                  <a:pt x="569212" y="106387"/>
                </a:lnTo>
                <a:lnTo>
                  <a:pt x="619140" y="91405"/>
                </a:lnTo>
                <a:lnTo>
                  <a:pt x="670612" y="77439"/>
                </a:lnTo>
                <a:lnTo>
                  <a:pt x="723561" y="64524"/>
                </a:lnTo>
                <a:lnTo>
                  <a:pt x="777917" y="52689"/>
                </a:lnTo>
                <a:lnTo>
                  <a:pt x="833610" y="41966"/>
                </a:lnTo>
                <a:lnTo>
                  <a:pt x="890571" y="32387"/>
                </a:lnTo>
                <a:lnTo>
                  <a:pt x="948733" y="23983"/>
                </a:lnTo>
                <a:lnTo>
                  <a:pt x="1008025" y="16786"/>
                </a:lnTo>
                <a:lnTo>
                  <a:pt x="1068378" y="10827"/>
                </a:lnTo>
                <a:lnTo>
                  <a:pt x="1129723" y="6137"/>
                </a:lnTo>
                <a:lnTo>
                  <a:pt x="1191991" y="2748"/>
                </a:lnTo>
                <a:lnTo>
                  <a:pt x="1255114" y="692"/>
                </a:lnTo>
                <a:lnTo>
                  <a:pt x="1319022" y="0"/>
                </a:lnTo>
                <a:lnTo>
                  <a:pt x="1382929" y="692"/>
                </a:lnTo>
                <a:lnTo>
                  <a:pt x="1446052" y="2748"/>
                </a:lnTo>
                <a:lnTo>
                  <a:pt x="1508320" y="6137"/>
                </a:lnTo>
                <a:lnTo>
                  <a:pt x="1569665" y="10827"/>
                </a:lnTo>
                <a:lnTo>
                  <a:pt x="1630018" y="16786"/>
                </a:lnTo>
                <a:lnTo>
                  <a:pt x="1689310" y="23983"/>
                </a:lnTo>
                <a:lnTo>
                  <a:pt x="1747472" y="32387"/>
                </a:lnTo>
                <a:lnTo>
                  <a:pt x="1804433" y="41966"/>
                </a:lnTo>
                <a:lnTo>
                  <a:pt x="1860126" y="52689"/>
                </a:lnTo>
                <a:lnTo>
                  <a:pt x="1914482" y="64524"/>
                </a:lnTo>
                <a:lnTo>
                  <a:pt x="1967431" y="77439"/>
                </a:lnTo>
                <a:lnTo>
                  <a:pt x="2018903" y="91405"/>
                </a:lnTo>
                <a:lnTo>
                  <a:pt x="2068831" y="106387"/>
                </a:lnTo>
                <a:lnTo>
                  <a:pt x="2117144" y="122357"/>
                </a:lnTo>
                <a:lnTo>
                  <a:pt x="2163775" y="139281"/>
                </a:lnTo>
                <a:lnTo>
                  <a:pt x="2208653" y="157129"/>
                </a:lnTo>
                <a:lnTo>
                  <a:pt x="2251710" y="175869"/>
                </a:lnTo>
                <a:lnTo>
                  <a:pt x="2292876" y="195470"/>
                </a:lnTo>
                <a:lnTo>
                  <a:pt x="2332082" y="215899"/>
                </a:lnTo>
                <a:lnTo>
                  <a:pt x="2369260" y="237127"/>
                </a:lnTo>
                <a:lnTo>
                  <a:pt x="2404340" y="259121"/>
                </a:lnTo>
                <a:lnTo>
                  <a:pt x="2437253" y="281849"/>
                </a:lnTo>
                <a:lnTo>
                  <a:pt x="2467931" y="305281"/>
                </a:lnTo>
                <a:lnTo>
                  <a:pt x="2522301" y="354129"/>
                </a:lnTo>
                <a:lnTo>
                  <a:pt x="2566898" y="405412"/>
                </a:lnTo>
                <a:lnTo>
                  <a:pt x="2601169" y="458880"/>
                </a:lnTo>
                <a:lnTo>
                  <a:pt x="2624561" y="514281"/>
                </a:lnTo>
                <a:lnTo>
                  <a:pt x="2636522" y="571363"/>
                </a:lnTo>
                <a:lnTo>
                  <a:pt x="2638044" y="600456"/>
                </a:lnTo>
                <a:lnTo>
                  <a:pt x="2636522" y="629548"/>
                </a:lnTo>
                <a:lnTo>
                  <a:pt x="2624561" y="686630"/>
                </a:lnTo>
                <a:lnTo>
                  <a:pt x="2601169" y="742031"/>
                </a:lnTo>
                <a:lnTo>
                  <a:pt x="2566898" y="795499"/>
                </a:lnTo>
                <a:lnTo>
                  <a:pt x="2522301" y="846782"/>
                </a:lnTo>
                <a:lnTo>
                  <a:pt x="2467931" y="895630"/>
                </a:lnTo>
                <a:lnTo>
                  <a:pt x="2437253" y="919062"/>
                </a:lnTo>
                <a:lnTo>
                  <a:pt x="2404340" y="941790"/>
                </a:lnTo>
                <a:lnTo>
                  <a:pt x="2369260" y="963784"/>
                </a:lnTo>
                <a:lnTo>
                  <a:pt x="2332082" y="985012"/>
                </a:lnTo>
                <a:lnTo>
                  <a:pt x="2292876" y="1005441"/>
                </a:lnTo>
                <a:lnTo>
                  <a:pt x="2251710" y="1025042"/>
                </a:lnTo>
                <a:lnTo>
                  <a:pt x="2208653" y="1043782"/>
                </a:lnTo>
                <a:lnTo>
                  <a:pt x="2163775" y="1061630"/>
                </a:lnTo>
                <a:lnTo>
                  <a:pt x="2117144" y="1078554"/>
                </a:lnTo>
                <a:lnTo>
                  <a:pt x="2068831" y="1094524"/>
                </a:lnTo>
                <a:lnTo>
                  <a:pt x="2018903" y="1109506"/>
                </a:lnTo>
                <a:lnTo>
                  <a:pt x="1967431" y="1123472"/>
                </a:lnTo>
                <a:lnTo>
                  <a:pt x="1914482" y="1136387"/>
                </a:lnTo>
                <a:lnTo>
                  <a:pt x="1860126" y="1148222"/>
                </a:lnTo>
                <a:lnTo>
                  <a:pt x="1804433" y="1158945"/>
                </a:lnTo>
                <a:lnTo>
                  <a:pt x="1747472" y="1168524"/>
                </a:lnTo>
                <a:lnTo>
                  <a:pt x="1689310" y="1176928"/>
                </a:lnTo>
                <a:lnTo>
                  <a:pt x="1630018" y="1184125"/>
                </a:lnTo>
                <a:lnTo>
                  <a:pt x="1569665" y="1190084"/>
                </a:lnTo>
                <a:lnTo>
                  <a:pt x="1508320" y="1194774"/>
                </a:lnTo>
                <a:lnTo>
                  <a:pt x="1446052" y="1198163"/>
                </a:lnTo>
                <a:lnTo>
                  <a:pt x="1382929" y="1200219"/>
                </a:lnTo>
                <a:lnTo>
                  <a:pt x="1319022" y="1200912"/>
                </a:lnTo>
                <a:lnTo>
                  <a:pt x="1255114" y="1200219"/>
                </a:lnTo>
                <a:lnTo>
                  <a:pt x="1191991" y="1198163"/>
                </a:lnTo>
                <a:lnTo>
                  <a:pt x="1129723" y="1194774"/>
                </a:lnTo>
                <a:lnTo>
                  <a:pt x="1068378" y="1190084"/>
                </a:lnTo>
                <a:lnTo>
                  <a:pt x="1008025" y="1184125"/>
                </a:lnTo>
                <a:lnTo>
                  <a:pt x="948733" y="1176928"/>
                </a:lnTo>
                <a:lnTo>
                  <a:pt x="890571" y="1168524"/>
                </a:lnTo>
                <a:lnTo>
                  <a:pt x="833610" y="1158945"/>
                </a:lnTo>
                <a:lnTo>
                  <a:pt x="777917" y="1148222"/>
                </a:lnTo>
                <a:lnTo>
                  <a:pt x="723561" y="1136387"/>
                </a:lnTo>
                <a:lnTo>
                  <a:pt x="670612" y="1123472"/>
                </a:lnTo>
                <a:lnTo>
                  <a:pt x="619140" y="1109506"/>
                </a:lnTo>
                <a:lnTo>
                  <a:pt x="569212" y="1094524"/>
                </a:lnTo>
                <a:lnTo>
                  <a:pt x="520899" y="1078554"/>
                </a:lnTo>
                <a:lnTo>
                  <a:pt x="474268" y="1061630"/>
                </a:lnTo>
                <a:lnTo>
                  <a:pt x="429390" y="1043782"/>
                </a:lnTo>
                <a:lnTo>
                  <a:pt x="386334" y="1025042"/>
                </a:lnTo>
                <a:lnTo>
                  <a:pt x="345167" y="1005441"/>
                </a:lnTo>
                <a:lnTo>
                  <a:pt x="305961" y="985012"/>
                </a:lnTo>
                <a:lnTo>
                  <a:pt x="268783" y="963784"/>
                </a:lnTo>
                <a:lnTo>
                  <a:pt x="233703" y="941790"/>
                </a:lnTo>
                <a:lnTo>
                  <a:pt x="200790" y="919062"/>
                </a:lnTo>
                <a:lnTo>
                  <a:pt x="170112" y="895630"/>
                </a:lnTo>
                <a:lnTo>
                  <a:pt x="115742" y="846782"/>
                </a:lnTo>
                <a:lnTo>
                  <a:pt x="71145" y="795499"/>
                </a:lnTo>
                <a:lnTo>
                  <a:pt x="36874" y="742031"/>
                </a:lnTo>
                <a:lnTo>
                  <a:pt x="13482" y="686630"/>
                </a:lnTo>
                <a:lnTo>
                  <a:pt x="1521" y="629548"/>
                </a:lnTo>
                <a:lnTo>
                  <a:pt x="0" y="600456"/>
                </a:lnTo>
                <a:close/>
              </a:path>
            </a:pathLst>
          </a:custGeom>
          <a:ln w="28956">
            <a:solidFill>
              <a:srgbClr val="41719C"/>
            </a:solidFill>
          </a:ln>
        </p:spPr>
        <p:txBody>
          <a:bodyPr wrap="square" lIns="0" tIns="0" rIns="0" bIns="0" rtlCol="0"/>
          <a:lstStyle/>
          <a:p>
            <a:endParaRPr/>
          </a:p>
        </p:txBody>
      </p:sp>
      <p:sp>
        <p:nvSpPr>
          <p:cNvPr id="16" name="object 16"/>
          <p:cNvSpPr txBox="1"/>
          <p:nvPr/>
        </p:nvSpPr>
        <p:spPr>
          <a:xfrm>
            <a:off x="3360963" y="3335409"/>
            <a:ext cx="2134579" cy="346249"/>
          </a:xfrm>
          <a:prstGeom prst="rect">
            <a:avLst/>
          </a:prstGeom>
        </p:spPr>
        <p:txBody>
          <a:bodyPr vert="horz" wrap="square" lIns="0" tIns="0" rIns="0" bIns="0" rtlCol="0">
            <a:spAutoFit/>
          </a:bodyPr>
          <a:lstStyle/>
          <a:p>
            <a:pPr marL="624840" marR="5080" indent="-612775">
              <a:lnSpc>
                <a:spcPts val="2700"/>
              </a:lnSpc>
            </a:pPr>
            <a:r>
              <a:rPr sz="2400" b="1" dirty="0" err="1" smtClean="0">
                <a:latin typeface="MS PGothic"/>
                <a:cs typeface="MS PGothic"/>
              </a:rPr>
              <a:t>親の障害受</a:t>
            </a:r>
            <a:r>
              <a:rPr sz="2400" b="1" spc="-10" dirty="0" err="1" smtClean="0">
                <a:latin typeface="MS PGothic"/>
                <a:cs typeface="MS PGothic"/>
              </a:rPr>
              <a:t>容</a:t>
            </a:r>
            <a:endParaRPr sz="2400" dirty="0">
              <a:latin typeface="MS PGothic"/>
              <a:cs typeface="MS PGothic"/>
            </a:endParaRPr>
          </a:p>
        </p:txBody>
      </p:sp>
      <p:sp>
        <p:nvSpPr>
          <p:cNvPr id="17" name="スライド番号プレースホルダー 16"/>
          <p:cNvSpPr>
            <a:spLocks noGrp="1"/>
          </p:cNvSpPr>
          <p:nvPr>
            <p:ph type="sldNum" sz="quarter" idx="12"/>
          </p:nvPr>
        </p:nvSpPr>
        <p:spPr>
          <a:xfrm>
            <a:off x="7023858" y="5966776"/>
            <a:ext cx="2101102" cy="365125"/>
          </a:xfrm>
        </p:spPr>
        <p:txBody>
          <a:bodyPr/>
          <a:lstStyle/>
          <a:p>
            <a:r>
              <a:rPr lang="ja-JP" altLang="en-US" dirty="0" smtClean="0"/>
              <a:t>スライド</a:t>
            </a:r>
            <a:fld id="{18D43553-5F9F-438B-A260-A4D1D1BE4B28}" type="slidenum">
              <a:rPr lang="ja-JP" altLang="en-US" smtClean="0"/>
              <a:pPr/>
              <a:t>14</a:t>
            </a:fld>
            <a:endParaRPr lang="ja-JP" altLang="en-US" dirty="0"/>
          </a:p>
        </p:txBody>
      </p:sp>
    </p:spTree>
    <p:extLst>
      <p:ext uri="{BB962C8B-B14F-4D97-AF65-F5344CB8AC3E}">
        <p14:creationId xmlns:p14="http://schemas.microsoft.com/office/powerpoint/2010/main" val="4222478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３．きょうだいの思い</a:t>
            </a:r>
            <a:endParaRPr kumimoji="1" lang="ja-JP" altLang="en-US" dirty="0"/>
          </a:p>
        </p:txBody>
      </p:sp>
      <p:sp>
        <p:nvSpPr>
          <p:cNvPr id="3" name="コンテンツ プレースホルダー 2"/>
          <p:cNvSpPr>
            <a:spLocks noGrp="1"/>
          </p:cNvSpPr>
          <p:nvPr>
            <p:ph idx="1"/>
          </p:nvPr>
        </p:nvSpPr>
        <p:spPr>
          <a:xfrm>
            <a:off x="628650" y="1825624"/>
            <a:ext cx="7886700" cy="4666615"/>
          </a:xfrm>
        </p:spPr>
        <p:txBody>
          <a:bodyPr/>
          <a:lstStyle/>
          <a:p>
            <a:r>
              <a:rPr kumimoji="1" lang="ja-JP" altLang="en-US" dirty="0" smtClean="0"/>
              <a:t>いい人を演じ続けようとするきょうだい</a:t>
            </a:r>
            <a:endParaRPr kumimoji="1" lang="en-US" altLang="ja-JP" dirty="0" smtClean="0"/>
          </a:p>
          <a:p>
            <a:r>
              <a:rPr kumimoji="1" lang="ja-JP" altLang="en-US" dirty="0" smtClean="0"/>
              <a:t>でも，子どもはみんな「おかあさんっ子」になりたい</a:t>
            </a:r>
            <a:endParaRPr kumimoji="1" lang="en-US" altLang="ja-JP" dirty="0" smtClean="0"/>
          </a:p>
          <a:p>
            <a:r>
              <a:rPr kumimoji="1" lang="ja-JP" altLang="en-US" dirty="0" smtClean="0"/>
              <a:t>学齢期～思春期の中でのきょうだいの葛藤とさみしさ</a:t>
            </a:r>
            <a:endParaRPr kumimoji="1" lang="en-US" altLang="ja-JP" dirty="0" smtClean="0"/>
          </a:p>
          <a:p>
            <a:endParaRPr kumimoji="1" lang="en-US" altLang="ja-JP" dirty="0" smtClean="0"/>
          </a:p>
          <a:p>
            <a:r>
              <a:rPr kumimoji="1" lang="ja-JP" altLang="en-US" dirty="0" smtClean="0"/>
              <a:t>がまんしすぎると，円形脱毛症や拒食症，登校拒否などにも　　“たまには，こっちむいて”　のサイン</a:t>
            </a:r>
            <a:endParaRPr kumimoji="1" lang="ja-JP" altLang="en-US" dirty="0"/>
          </a:p>
        </p:txBody>
      </p:sp>
      <p:sp>
        <p:nvSpPr>
          <p:cNvPr id="4" name="スライド番号プレースホルダー 3"/>
          <p:cNvSpPr>
            <a:spLocks noGrp="1"/>
          </p:cNvSpPr>
          <p:nvPr>
            <p:ph type="sldNum" sz="quarter" idx="12"/>
          </p:nvPr>
        </p:nvSpPr>
        <p:spPr/>
        <p:txBody>
          <a:bodyPr/>
          <a:lstStyle/>
          <a:p>
            <a:r>
              <a:rPr lang="ja-JP" altLang="en-US" smtClean="0"/>
              <a:t>スライド</a:t>
            </a:r>
            <a:fld id="{18D43553-5F9F-438B-A260-A4D1D1BE4B28}" type="slidenum">
              <a:rPr lang="ja-JP" altLang="en-US" smtClean="0"/>
              <a:pPr/>
              <a:t>15</a:t>
            </a:fld>
            <a:endParaRPr lang="ja-JP" altLang="en-US" dirty="0"/>
          </a:p>
        </p:txBody>
      </p:sp>
    </p:spTree>
    <p:extLst>
      <p:ext uri="{BB962C8B-B14F-4D97-AF65-F5344CB8AC3E}">
        <p14:creationId xmlns:p14="http://schemas.microsoft.com/office/powerpoint/2010/main" val="1298769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きょうだいを大切に育てることは，障害児を大切に育てること</a:t>
            </a:r>
            <a:endParaRPr kumimoji="1" lang="ja-JP" altLang="en-US" dirty="0"/>
          </a:p>
        </p:txBody>
      </p:sp>
      <p:sp>
        <p:nvSpPr>
          <p:cNvPr id="3" name="コンテンツ プレースホルダー 2"/>
          <p:cNvSpPr>
            <a:spLocks noGrp="1"/>
          </p:cNvSpPr>
          <p:nvPr>
            <p:ph idx="1"/>
          </p:nvPr>
        </p:nvSpPr>
        <p:spPr>
          <a:xfrm>
            <a:off x="628650" y="1950720"/>
            <a:ext cx="7886700" cy="4785359"/>
          </a:xfrm>
        </p:spPr>
        <p:txBody>
          <a:bodyPr>
            <a:normAutofit/>
          </a:bodyPr>
          <a:lstStyle/>
          <a:p>
            <a:r>
              <a:rPr lang="ja-JP" altLang="en-US" dirty="0" smtClean="0"/>
              <a:t>学童期</a:t>
            </a:r>
            <a:r>
              <a:rPr lang="ja-JP" altLang="en-US" dirty="0"/>
              <a:t>のきょうだいに　</a:t>
            </a:r>
            <a:endParaRPr lang="en-US" altLang="ja-JP" dirty="0" smtClean="0"/>
          </a:p>
          <a:p>
            <a:pPr marL="0" indent="0">
              <a:buNone/>
            </a:pPr>
            <a:r>
              <a:rPr lang="ja-JP" altLang="en-US" dirty="0" smtClean="0"/>
              <a:t>　　「お兄ちゃん</a:t>
            </a:r>
            <a:r>
              <a:rPr lang="ja-JP" altLang="en-US" dirty="0" err="1" smtClean="0"/>
              <a:t>ばっか</a:t>
            </a:r>
            <a:r>
              <a:rPr lang="ja-JP" altLang="en-US" dirty="0" smtClean="0"/>
              <a:t>し・・・」</a:t>
            </a:r>
            <a:endParaRPr lang="en-US" altLang="ja-JP" dirty="0" smtClean="0"/>
          </a:p>
          <a:p>
            <a:pPr marL="0" indent="0">
              <a:buNone/>
            </a:pPr>
            <a:r>
              <a:rPr lang="ja-JP" altLang="en-US" dirty="0" smtClean="0"/>
              <a:t>　　「いっしょに（学校）来ないで」</a:t>
            </a:r>
            <a:endParaRPr lang="en-US" altLang="ja-JP" dirty="0" smtClean="0"/>
          </a:p>
          <a:p>
            <a:pPr marL="0" indent="0">
              <a:buNone/>
            </a:pPr>
            <a:r>
              <a:rPr lang="ja-JP" altLang="en-US" dirty="0" smtClean="0"/>
              <a:t>　　「一緒にいたくない」</a:t>
            </a:r>
            <a:endParaRPr lang="en-US" altLang="ja-JP" dirty="0" smtClean="0"/>
          </a:p>
          <a:p>
            <a:pPr marL="0" indent="0">
              <a:buNone/>
            </a:pPr>
            <a:r>
              <a:rPr lang="ja-JP" altLang="en-US" dirty="0" smtClean="0"/>
              <a:t>　　ベタベタしてくる　きょうだいの子の姿</a:t>
            </a:r>
            <a:endParaRPr lang="en-US" altLang="ja-JP" dirty="0" smtClean="0"/>
          </a:p>
          <a:p>
            <a:pPr marL="0" indent="0">
              <a:buNone/>
            </a:pPr>
            <a:endParaRPr lang="en-US" altLang="ja-JP" dirty="0" smtClean="0"/>
          </a:p>
          <a:p>
            <a:pPr marL="0" indent="0">
              <a:buNone/>
            </a:pPr>
            <a:r>
              <a:rPr lang="ja-JP" altLang="en-US" dirty="0" smtClean="0"/>
              <a:t>　　それを怒っても，きょうだいには「逃げ道がない」</a:t>
            </a:r>
            <a:endParaRPr lang="en-US" altLang="ja-JP" dirty="0" smtClean="0"/>
          </a:p>
          <a:p>
            <a:pPr marL="0" indent="0">
              <a:buNone/>
            </a:pPr>
            <a:r>
              <a:rPr lang="ja-JP" altLang="en-US" dirty="0" smtClean="0"/>
              <a:t>　　そんな立場と気持ちを受けとめることが大切</a:t>
            </a:r>
            <a:endParaRPr lang="en-US" altLang="ja-JP" dirty="0" smtClean="0"/>
          </a:p>
          <a:p>
            <a:pPr marL="0" indent="0">
              <a:buNone/>
            </a:pPr>
            <a:r>
              <a:rPr lang="ja-JP" altLang="en-US" dirty="0" smtClean="0"/>
              <a:t>　　おかあさんを独占したいことも当たり前のこと</a:t>
            </a:r>
            <a:endParaRPr lang="en-US" altLang="ja-JP" dirty="0"/>
          </a:p>
          <a:p>
            <a:endParaRPr lang="en-US" altLang="ja-JP" dirty="0"/>
          </a:p>
        </p:txBody>
      </p:sp>
      <p:sp>
        <p:nvSpPr>
          <p:cNvPr id="4" name="スライド番号プレースホルダー 3"/>
          <p:cNvSpPr>
            <a:spLocks noGrp="1"/>
          </p:cNvSpPr>
          <p:nvPr>
            <p:ph type="sldNum" sz="quarter" idx="12"/>
          </p:nvPr>
        </p:nvSpPr>
        <p:spPr>
          <a:xfrm>
            <a:off x="6938683" y="6492875"/>
            <a:ext cx="2101102" cy="365125"/>
          </a:xfrm>
        </p:spPr>
        <p:txBody>
          <a:bodyPr/>
          <a:lstStyle/>
          <a:p>
            <a:r>
              <a:rPr lang="ja-JP" altLang="en-US" dirty="0" smtClean="0"/>
              <a:t>スライド</a:t>
            </a:r>
            <a:fld id="{18D43553-5F9F-438B-A260-A4D1D1BE4B28}" type="slidenum">
              <a:rPr lang="ja-JP" altLang="en-US" smtClean="0"/>
              <a:pPr/>
              <a:t>16</a:t>
            </a:fld>
            <a:endParaRPr lang="ja-JP" altLang="en-US" dirty="0"/>
          </a:p>
        </p:txBody>
      </p:sp>
    </p:spTree>
    <p:extLst>
      <p:ext uri="{BB962C8B-B14F-4D97-AF65-F5344CB8AC3E}">
        <p14:creationId xmlns:p14="http://schemas.microsoft.com/office/powerpoint/2010/main" val="3691398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67690" y="350520"/>
            <a:ext cx="7886700" cy="6339840"/>
          </a:xfrm>
        </p:spPr>
        <p:txBody>
          <a:bodyPr>
            <a:normAutofit fontScale="85000" lnSpcReduction="10000"/>
          </a:bodyPr>
          <a:lstStyle/>
          <a:p>
            <a:pPr>
              <a:lnSpc>
                <a:spcPct val="120000"/>
              </a:lnSpc>
            </a:pPr>
            <a:r>
              <a:rPr lang="ja-JP" altLang="en-US" sz="3300" dirty="0"/>
              <a:t>思春期のきょうだいの姿</a:t>
            </a:r>
            <a:endParaRPr lang="en-US" altLang="ja-JP" sz="3300" dirty="0"/>
          </a:p>
          <a:p>
            <a:pPr marL="0" indent="0">
              <a:lnSpc>
                <a:spcPct val="120000"/>
              </a:lnSpc>
              <a:buNone/>
            </a:pPr>
            <a:r>
              <a:rPr lang="ja-JP" altLang="en-US" sz="3300" dirty="0"/>
              <a:t>　　自分の進路，きょうだいとの将来のこと</a:t>
            </a:r>
            <a:r>
              <a:rPr lang="ja-JP" altLang="en-US" sz="3300" dirty="0" smtClean="0"/>
              <a:t>，</a:t>
            </a:r>
            <a:endParaRPr lang="en-US" altLang="ja-JP" sz="3300" dirty="0" smtClean="0"/>
          </a:p>
          <a:p>
            <a:pPr marL="0" indent="0">
              <a:lnSpc>
                <a:spcPct val="120000"/>
              </a:lnSpc>
              <a:buNone/>
            </a:pPr>
            <a:r>
              <a:rPr lang="ja-JP" altLang="en-US" sz="3300" dirty="0" smtClean="0"/>
              <a:t>　　結婚するときどうしよう</a:t>
            </a:r>
            <a:r>
              <a:rPr lang="en-US" altLang="ja-JP" sz="3300" dirty="0" smtClean="0"/>
              <a:t>…</a:t>
            </a:r>
          </a:p>
          <a:p>
            <a:pPr marL="0" indent="0">
              <a:lnSpc>
                <a:spcPct val="120000"/>
              </a:lnSpc>
              <a:buNone/>
            </a:pPr>
            <a:endParaRPr lang="en-US" altLang="ja-JP" sz="3300" dirty="0"/>
          </a:p>
          <a:p>
            <a:pPr marL="0" indent="0">
              <a:lnSpc>
                <a:spcPct val="120000"/>
              </a:lnSpc>
              <a:buNone/>
            </a:pPr>
            <a:r>
              <a:rPr lang="ja-JP" altLang="en-US" sz="3300" dirty="0"/>
              <a:t>　　イライラしたり，荒れることも</a:t>
            </a:r>
            <a:endParaRPr lang="en-US" altLang="ja-JP" sz="3300" dirty="0"/>
          </a:p>
          <a:p>
            <a:pPr marL="182563" indent="-182563">
              <a:lnSpc>
                <a:spcPct val="120000"/>
              </a:lnSpc>
              <a:buNone/>
            </a:pPr>
            <a:r>
              <a:rPr lang="ja-JP" altLang="en-US" sz="3300" dirty="0"/>
              <a:t>　　</a:t>
            </a:r>
            <a:r>
              <a:rPr lang="ja-JP" altLang="en-US" sz="3300" dirty="0" smtClean="0"/>
              <a:t>そんな大人への階段を上がるところでの弱さ</a:t>
            </a:r>
            <a:r>
              <a:rPr lang="ja-JP" altLang="en-US" sz="3300" dirty="0"/>
              <a:t>や</a:t>
            </a:r>
            <a:r>
              <a:rPr lang="ja-JP" altLang="en-US" sz="3300" dirty="0" smtClean="0"/>
              <a:t>揺れ　を，親としてしっかり受けとめてあげよう</a:t>
            </a:r>
            <a:endParaRPr lang="en-US" altLang="ja-JP" sz="3300" dirty="0" smtClean="0"/>
          </a:p>
          <a:p>
            <a:pPr marL="0" indent="0">
              <a:lnSpc>
                <a:spcPct val="120000"/>
              </a:lnSpc>
              <a:buNone/>
            </a:pPr>
            <a:endParaRPr lang="en-US" altLang="ja-JP" sz="3300" dirty="0"/>
          </a:p>
          <a:p>
            <a:pPr marL="182563" indent="-182563">
              <a:lnSpc>
                <a:spcPct val="120000"/>
              </a:lnSpc>
              <a:buNone/>
            </a:pPr>
            <a:r>
              <a:rPr lang="ja-JP" altLang="en-US" sz="3300" dirty="0" smtClean="0"/>
              <a:t>　　親としての道のりや苦悩や思いを，親としても抑え込んでがまんすることなく，大人になりゆくきょうだいだからこそ，話すことは大事なこと．</a:t>
            </a:r>
            <a:r>
              <a:rPr lang="ja-JP" altLang="en-US" dirty="0" smtClean="0"/>
              <a:t>　</a:t>
            </a:r>
            <a:r>
              <a:rPr lang="ja-JP" altLang="en-US" dirty="0"/>
              <a:t>　</a:t>
            </a:r>
          </a:p>
          <a:p>
            <a:endParaRPr kumimoji="1" lang="ja-JP" altLang="en-US" dirty="0"/>
          </a:p>
        </p:txBody>
      </p:sp>
      <p:sp>
        <p:nvSpPr>
          <p:cNvPr id="2" name="スライド番号プレースホルダー 1"/>
          <p:cNvSpPr>
            <a:spLocks noGrp="1"/>
          </p:cNvSpPr>
          <p:nvPr>
            <p:ph type="sldNum" sz="quarter" idx="12"/>
          </p:nvPr>
        </p:nvSpPr>
        <p:spPr/>
        <p:txBody>
          <a:bodyPr/>
          <a:lstStyle/>
          <a:p>
            <a:r>
              <a:rPr lang="ja-JP" altLang="en-US" smtClean="0"/>
              <a:t>スライド</a:t>
            </a:r>
            <a:fld id="{18D43553-5F9F-438B-A260-A4D1D1BE4B28}" type="slidenum">
              <a:rPr lang="ja-JP" altLang="en-US" smtClean="0"/>
              <a:pPr/>
              <a:t>17</a:t>
            </a:fld>
            <a:endParaRPr lang="ja-JP" altLang="en-US" dirty="0"/>
          </a:p>
        </p:txBody>
      </p:sp>
    </p:spTree>
    <p:extLst>
      <p:ext uri="{BB962C8B-B14F-4D97-AF65-F5344CB8AC3E}">
        <p14:creationId xmlns:p14="http://schemas.microsoft.com/office/powerpoint/2010/main" val="3915825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きょうだいの会で</a:t>
            </a:r>
            <a:r>
              <a:rPr kumimoji="1" lang="en-US" altLang="ja-JP" dirty="0" smtClean="0"/>
              <a:t/>
            </a:r>
            <a:br>
              <a:rPr kumimoji="1" lang="en-US" altLang="ja-JP" dirty="0" smtClean="0"/>
            </a:br>
            <a:r>
              <a:rPr kumimoji="1" lang="ja-JP" altLang="en-US" dirty="0" smtClean="0"/>
              <a:t>　　なかまのなかで本音を語る</a:t>
            </a:r>
            <a:endParaRPr kumimoji="1" lang="ja-JP" altLang="en-US" dirty="0"/>
          </a:p>
        </p:txBody>
      </p:sp>
      <p:sp>
        <p:nvSpPr>
          <p:cNvPr id="3" name="コンテンツ プレースホルダー 2"/>
          <p:cNvSpPr>
            <a:spLocks noGrp="1"/>
          </p:cNvSpPr>
          <p:nvPr>
            <p:ph idx="1"/>
          </p:nvPr>
        </p:nvSpPr>
        <p:spPr>
          <a:xfrm>
            <a:off x="628650" y="1825624"/>
            <a:ext cx="7886700" cy="4773295"/>
          </a:xfrm>
        </p:spPr>
        <p:txBody>
          <a:bodyPr/>
          <a:lstStyle/>
          <a:p>
            <a:r>
              <a:rPr kumimoji="1" lang="ja-JP" altLang="en-US" dirty="0" smtClean="0"/>
              <a:t>当事者集団をつくることに意義と意味はある</a:t>
            </a:r>
            <a:endParaRPr kumimoji="1" lang="en-US" altLang="ja-JP" dirty="0" smtClean="0"/>
          </a:p>
          <a:p>
            <a:endParaRPr kumimoji="1" lang="en-US" altLang="ja-JP" dirty="0" smtClean="0"/>
          </a:p>
          <a:p>
            <a:r>
              <a:rPr kumimoji="1" lang="ja-JP" altLang="en-US" dirty="0" smtClean="0"/>
              <a:t>「話せる場」のなかで，自分の思いや仲間の思いにふれながら考える</a:t>
            </a:r>
            <a:endParaRPr kumimoji="1" lang="en-US" altLang="ja-JP" dirty="0" smtClean="0"/>
          </a:p>
          <a:p>
            <a:endParaRPr lang="en-US" altLang="ja-JP" dirty="0"/>
          </a:p>
          <a:p>
            <a:r>
              <a:rPr kumimoji="1" lang="ja-JP" altLang="en-US" dirty="0" smtClean="0"/>
              <a:t>考えることで，主体的な自分を取り戻していく</a:t>
            </a:r>
            <a:endParaRPr kumimoji="1" lang="en-US" altLang="ja-JP" dirty="0" smtClean="0"/>
          </a:p>
          <a:p>
            <a:endParaRPr lang="en-US" altLang="ja-JP" dirty="0"/>
          </a:p>
          <a:p>
            <a:r>
              <a:rPr kumimoji="1" lang="ja-JP" altLang="en-US" dirty="0" smtClean="0"/>
              <a:t>きょうだいなりに自身の人生を歩む主人公になっていく</a:t>
            </a:r>
            <a:endParaRPr kumimoji="1" lang="en-US" altLang="ja-JP" dirty="0" smtClean="0"/>
          </a:p>
        </p:txBody>
      </p:sp>
      <p:sp>
        <p:nvSpPr>
          <p:cNvPr id="4" name="スライド番号プレースホルダー 3"/>
          <p:cNvSpPr>
            <a:spLocks noGrp="1"/>
          </p:cNvSpPr>
          <p:nvPr>
            <p:ph type="sldNum" sz="quarter" idx="12"/>
          </p:nvPr>
        </p:nvSpPr>
        <p:spPr/>
        <p:txBody>
          <a:bodyPr/>
          <a:lstStyle/>
          <a:p>
            <a:r>
              <a:rPr lang="ja-JP" altLang="en-US" smtClean="0"/>
              <a:t>スライド</a:t>
            </a:r>
            <a:fld id="{18D43553-5F9F-438B-A260-A4D1D1BE4B28}" type="slidenum">
              <a:rPr lang="ja-JP" altLang="en-US" smtClean="0"/>
              <a:pPr/>
              <a:t>18</a:t>
            </a:fld>
            <a:endParaRPr lang="ja-JP" altLang="en-US" dirty="0"/>
          </a:p>
        </p:txBody>
      </p:sp>
    </p:spTree>
    <p:extLst>
      <p:ext uri="{BB962C8B-B14F-4D97-AF65-F5344CB8AC3E}">
        <p14:creationId xmlns:p14="http://schemas.microsoft.com/office/powerpoint/2010/main" val="3327185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790" y="2675731"/>
            <a:ext cx="8706419" cy="1325563"/>
          </a:xfrm>
        </p:spPr>
        <p:txBody>
          <a:bodyPr/>
          <a:lstStyle/>
          <a:p>
            <a:r>
              <a:rPr kumimoji="1" lang="en-US" altLang="ja-JP" dirty="0" smtClean="0"/>
              <a:t>Ⅰ</a:t>
            </a:r>
            <a:r>
              <a:rPr kumimoji="1" lang="ja-JP" altLang="en-US" dirty="0" smtClean="0"/>
              <a:t>　重症児の地域生活と家族支援</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Tree>
    <p:extLst>
      <p:ext uri="{BB962C8B-B14F-4D97-AF65-F5344CB8AC3E}">
        <p14:creationId xmlns:p14="http://schemas.microsoft.com/office/powerpoint/2010/main" val="1650092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09631"/>
            <a:ext cx="7886700" cy="1325563"/>
          </a:xfrm>
        </p:spPr>
        <p:txBody>
          <a:bodyPr/>
          <a:lstStyle/>
          <a:p>
            <a:r>
              <a:rPr kumimoji="1" lang="ja-JP" altLang="en-US" dirty="0" smtClean="0"/>
              <a:t>１．重症児者の暮らしと家族</a:t>
            </a:r>
            <a:endParaRPr kumimoji="1" lang="ja-JP" altLang="en-US" dirty="0"/>
          </a:p>
        </p:txBody>
      </p:sp>
      <p:sp>
        <p:nvSpPr>
          <p:cNvPr id="3" name="コンテンツ プレースホルダー 2"/>
          <p:cNvSpPr>
            <a:spLocks noGrp="1"/>
          </p:cNvSpPr>
          <p:nvPr>
            <p:ph idx="1"/>
          </p:nvPr>
        </p:nvSpPr>
        <p:spPr>
          <a:xfrm>
            <a:off x="349625" y="1325880"/>
            <a:ext cx="8794376" cy="5030471"/>
          </a:xfrm>
        </p:spPr>
        <p:txBody>
          <a:bodyPr>
            <a:normAutofit lnSpcReduction="10000"/>
          </a:bodyPr>
          <a:lstStyle/>
          <a:p>
            <a:r>
              <a:rPr lang="ja-JP" altLang="en-US" dirty="0">
                <a:solidFill>
                  <a:srgbClr val="FF0000"/>
                </a:solidFill>
              </a:rPr>
              <a:t>重症児者個人の生活を支えるというとき，その生活に，主たる介護者としての家族の存在があることは欠いてはならない視点</a:t>
            </a:r>
            <a:r>
              <a:rPr lang="ja-JP" altLang="en-US" dirty="0" smtClean="0">
                <a:solidFill>
                  <a:srgbClr val="FF0000"/>
                </a:solidFill>
              </a:rPr>
              <a:t>．</a:t>
            </a:r>
            <a:endParaRPr kumimoji="1" lang="en-US" altLang="ja-JP" dirty="0" smtClean="0">
              <a:solidFill>
                <a:srgbClr val="FF0000"/>
              </a:solidFill>
            </a:endParaRPr>
          </a:p>
          <a:p>
            <a:r>
              <a:rPr kumimoji="1" lang="ja-JP" altLang="en-US" dirty="0" smtClean="0"/>
              <a:t>人間は社会的動物</a:t>
            </a:r>
            <a:endParaRPr kumimoji="1" lang="en-US" altLang="ja-JP" dirty="0" smtClean="0"/>
          </a:p>
          <a:p>
            <a:r>
              <a:rPr kumimoji="1" lang="ja-JP" altLang="en-US" dirty="0" smtClean="0"/>
              <a:t>そこに家族あり，家庭がある．</a:t>
            </a:r>
            <a:endParaRPr kumimoji="1" lang="en-US" altLang="ja-JP" dirty="0" smtClean="0"/>
          </a:p>
          <a:p>
            <a:r>
              <a:rPr kumimoji="1" lang="ja-JP" altLang="en-US" dirty="0" smtClean="0"/>
              <a:t>家族という人間関係がある．</a:t>
            </a:r>
            <a:endParaRPr lang="en-US" altLang="ja-JP" sz="900" dirty="0"/>
          </a:p>
          <a:p>
            <a:r>
              <a:rPr lang="ja-JP" altLang="en-US" dirty="0"/>
              <a:t>重症児者の生活は，一人で営めるものでは</a:t>
            </a:r>
            <a:r>
              <a:rPr lang="ja-JP" altLang="en-US" dirty="0" smtClean="0"/>
              <a:t>ない．</a:t>
            </a:r>
            <a:endParaRPr lang="en-US" altLang="ja-JP" dirty="0" smtClean="0"/>
          </a:p>
          <a:p>
            <a:r>
              <a:rPr lang="ja-JP" altLang="en-US" dirty="0" smtClean="0"/>
              <a:t>重症児者支援における本人支援と家族支援は表裏一体</a:t>
            </a:r>
            <a:endParaRPr lang="en-US" altLang="ja-JP" dirty="0" smtClean="0"/>
          </a:p>
          <a:p>
            <a:pPr marL="627063" indent="0">
              <a:buNone/>
            </a:pPr>
            <a:r>
              <a:rPr lang="ja-JP" altLang="en-US" sz="2200" dirty="0" smtClean="0">
                <a:latin typeface="AR丸ゴシック体M" panose="020F0609000000000000" pitchFamily="49" charset="-128"/>
                <a:ea typeface="AR丸ゴシック体M" panose="020F0609000000000000" pitchFamily="49" charset="-128"/>
              </a:rPr>
              <a:t>基本的</a:t>
            </a:r>
            <a:r>
              <a:rPr lang="ja-JP" altLang="en-US" sz="2200" dirty="0">
                <a:latin typeface="AR丸ゴシック体M" panose="020F0609000000000000" pitchFamily="49" charset="-128"/>
                <a:ea typeface="AR丸ゴシック体M" panose="020F0609000000000000" pitchFamily="49" charset="-128"/>
              </a:rPr>
              <a:t>な生活に</a:t>
            </a:r>
            <a:r>
              <a:rPr lang="ja-JP" altLang="en-US" sz="2200" dirty="0" smtClean="0">
                <a:latin typeface="AR丸ゴシック体M" panose="020F0609000000000000" pitchFamily="49" charset="-128"/>
                <a:ea typeface="AR丸ゴシック体M" panose="020F0609000000000000" pitchFamily="49" charset="-128"/>
              </a:rPr>
              <a:t>おいて「</a:t>
            </a:r>
            <a:r>
              <a:rPr lang="ja-JP" altLang="en-US" sz="2200" dirty="0">
                <a:latin typeface="AR丸ゴシック体M" panose="020F0609000000000000" pitchFamily="49" charset="-128"/>
                <a:ea typeface="AR丸ゴシック体M" panose="020F0609000000000000" pitchFamily="49" charset="-128"/>
              </a:rPr>
              <a:t>全介助」＝身を</a:t>
            </a:r>
            <a:r>
              <a:rPr lang="ja-JP" altLang="en-US" sz="2200" dirty="0" smtClean="0">
                <a:latin typeface="AR丸ゴシック体M" panose="020F0609000000000000" pitchFamily="49" charset="-128"/>
                <a:ea typeface="AR丸ゴシック体M" panose="020F0609000000000000" pitchFamily="49" charset="-128"/>
              </a:rPr>
              <a:t>委ねている</a:t>
            </a:r>
            <a:endParaRPr lang="en-US" altLang="ja-JP" sz="2200" dirty="0">
              <a:latin typeface="AR丸ゴシック体M" panose="020F0609000000000000" pitchFamily="49" charset="-128"/>
              <a:ea typeface="AR丸ゴシック体M" panose="020F0609000000000000" pitchFamily="49" charset="-128"/>
            </a:endParaRPr>
          </a:p>
          <a:p>
            <a:pPr marL="627063" indent="0">
              <a:buNone/>
            </a:pPr>
            <a:r>
              <a:rPr lang="ja-JP" altLang="en-US" sz="2200" dirty="0" smtClean="0">
                <a:latin typeface="AR丸ゴシック体M" panose="020F0609000000000000" pitchFamily="49" charset="-128"/>
                <a:ea typeface="AR丸ゴシック体M" panose="020F0609000000000000" pitchFamily="49" charset="-128"/>
              </a:rPr>
              <a:t>重症児者（特に青年期以前まで）にとっては，家族の生活や暮らし方と本人の生活というのは，表裏一体の関係にある</a:t>
            </a:r>
            <a:r>
              <a:rPr lang="ja-JP" altLang="en-US" dirty="0" smtClean="0"/>
              <a:t>．</a:t>
            </a:r>
            <a:endParaRPr lang="en-US" altLang="ja-JP" dirty="0" smtClean="0"/>
          </a:p>
          <a:p>
            <a:endParaRPr lang="en-US" altLang="ja-JP" dirty="0" smtClean="0"/>
          </a:p>
          <a:p>
            <a:endParaRPr lang="en-US" altLang="ja-JP" dirty="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r>
              <a:rPr kumimoji="1" lang="ja-JP" altLang="en-US" dirty="0" smtClean="0"/>
              <a:t>スライド</a:t>
            </a:r>
            <a:fld id="{18D43553-5F9F-438B-A260-A4D1D1BE4B28}" type="slidenum">
              <a:rPr kumimoji="1" lang="ja-JP" altLang="en-US" smtClean="0"/>
              <a:t>3</a:t>
            </a:fld>
            <a:endParaRPr kumimoji="1" lang="ja-JP" altLang="en-US" dirty="0"/>
          </a:p>
        </p:txBody>
      </p:sp>
    </p:spTree>
    <p:extLst>
      <p:ext uri="{BB962C8B-B14F-4D97-AF65-F5344CB8AC3E}">
        <p14:creationId xmlns:p14="http://schemas.microsoft.com/office/powerpoint/2010/main" val="1931915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23078"/>
            <a:ext cx="7886700" cy="1325563"/>
          </a:xfrm>
        </p:spPr>
        <p:txBody>
          <a:bodyPr/>
          <a:lstStyle/>
          <a:p>
            <a:r>
              <a:rPr kumimoji="1" lang="ja-JP" altLang="en-US" dirty="0" smtClean="0"/>
              <a:t>２．重症児者の家族支援</a:t>
            </a:r>
            <a:endParaRPr kumimoji="1" lang="ja-JP" altLang="en-US" dirty="0"/>
          </a:p>
        </p:txBody>
      </p:sp>
      <p:sp>
        <p:nvSpPr>
          <p:cNvPr id="3" name="コンテンツ プレースホルダー 2"/>
          <p:cNvSpPr>
            <a:spLocks noGrp="1"/>
          </p:cNvSpPr>
          <p:nvPr>
            <p:ph idx="1"/>
          </p:nvPr>
        </p:nvSpPr>
        <p:spPr>
          <a:xfrm>
            <a:off x="628650" y="1220039"/>
            <a:ext cx="7886700" cy="6090495"/>
          </a:xfrm>
        </p:spPr>
        <p:txBody>
          <a:bodyPr>
            <a:normAutofit fontScale="92500" lnSpcReduction="10000"/>
          </a:bodyPr>
          <a:lstStyle/>
          <a:p>
            <a:r>
              <a:rPr kumimoji="1" lang="ja-JP" altLang="en-US" sz="3000" dirty="0" smtClean="0"/>
              <a:t>基本的に，大きく３つの視点から支援を</a:t>
            </a:r>
            <a:endParaRPr kumimoji="1" lang="en-US" altLang="ja-JP" sz="3000" dirty="0" smtClean="0"/>
          </a:p>
          <a:p>
            <a:endParaRPr lang="en-US" altLang="ja-JP" sz="3000" dirty="0"/>
          </a:p>
          <a:p>
            <a:pPr marL="0" indent="0">
              <a:buNone/>
            </a:pPr>
            <a:r>
              <a:rPr kumimoji="1" lang="ja-JP" altLang="en-US" sz="3000" dirty="0" smtClean="0"/>
              <a:t>①　親の子どもと障害の受容　への相談･支援</a:t>
            </a:r>
            <a:endParaRPr kumimoji="1" lang="en-US" altLang="ja-JP" sz="3000" dirty="0" smtClean="0"/>
          </a:p>
          <a:p>
            <a:pPr marL="0" indent="0">
              <a:buNone/>
            </a:pPr>
            <a:r>
              <a:rPr lang="ja-JP" altLang="en-US" sz="3000" dirty="0" smtClean="0"/>
              <a:t>　　　「親となりゆく」構えをつくることへの寄り</a:t>
            </a:r>
            <a:r>
              <a:rPr lang="ja-JP" altLang="en-US" sz="3000" dirty="0" err="1" smtClean="0"/>
              <a:t>そい</a:t>
            </a:r>
            <a:endParaRPr lang="en-US" altLang="ja-JP" sz="3000" dirty="0"/>
          </a:p>
          <a:p>
            <a:pPr marL="0" indent="0">
              <a:buNone/>
            </a:pPr>
            <a:r>
              <a:rPr kumimoji="1" lang="ja-JP" altLang="en-US" sz="3000" dirty="0" smtClean="0"/>
              <a:t>　　　</a:t>
            </a:r>
            <a:endParaRPr kumimoji="1" lang="en-US" altLang="ja-JP" sz="3000" dirty="0" smtClean="0"/>
          </a:p>
          <a:p>
            <a:pPr marL="0" indent="0">
              <a:buNone/>
            </a:pPr>
            <a:r>
              <a:rPr kumimoji="1" lang="ja-JP" altLang="en-US" sz="3000" dirty="0" smtClean="0"/>
              <a:t>②　子育て　への相談･支援</a:t>
            </a:r>
            <a:endParaRPr kumimoji="1" lang="en-US" altLang="ja-JP" sz="3000" dirty="0" smtClean="0"/>
          </a:p>
          <a:p>
            <a:pPr marL="0" indent="0">
              <a:buNone/>
            </a:pPr>
            <a:r>
              <a:rPr kumimoji="1" lang="ja-JP" altLang="en-US" sz="3000" dirty="0" smtClean="0"/>
              <a:t>　　　親としての喜び（苦悩）を実感することへの支援</a:t>
            </a:r>
            <a:endParaRPr kumimoji="1" lang="en-US" altLang="ja-JP" sz="3000" dirty="0" smtClean="0"/>
          </a:p>
          <a:p>
            <a:pPr marL="0" indent="0">
              <a:buNone/>
            </a:pPr>
            <a:r>
              <a:rPr kumimoji="1" lang="ja-JP" altLang="en-US" sz="3000" dirty="0" smtClean="0"/>
              <a:t>　　　　　子どもの変化，生活の変化</a:t>
            </a:r>
            <a:endParaRPr kumimoji="1" lang="en-US" altLang="ja-JP" sz="3000" dirty="0" smtClean="0"/>
          </a:p>
          <a:p>
            <a:pPr marL="0" indent="0">
              <a:buNone/>
            </a:pPr>
            <a:r>
              <a:rPr kumimoji="1" lang="ja-JP" altLang="en-US" sz="3000" dirty="0" smtClean="0"/>
              <a:t>　　　日常の中にある苦労や不安への寄り</a:t>
            </a:r>
            <a:r>
              <a:rPr kumimoji="1" lang="ja-JP" altLang="en-US" sz="3000" dirty="0" err="1" smtClean="0"/>
              <a:t>そい</a:t>
            </a:r>
            <a:r>
              <a:rPr kumimoji="1" lang="ja-JP" altLang="en-US" sz="3000" dirty="0" smtClean="0"/>
              <a:t>ケア</a:t>
            </a:r>
            <a:endParaRPr kumimoji="1" lang="en-US" altLang="ja-JP" sz="3000" dirty="0" smtClean="0"/>
          </a:p>
          <a:p>
            <a:pPr marL="0" indent="0">
              <a:buNone/>
            </a:pPr>
            <a:endParaRPr kumimoji="1" lang="en-US" altLang="ja-JP" sz="3000" dirty="0" smtClean="0"/>
          </a:p>
          <a:p>
            <a:pPr marL="0" indent="0">
              <a:buNone/>
            </a:pPr>
            <a:r>
              <a:rPr kumimoji="1" lang="ja-JP" altLang="en-US" sz="3000" dirty="0" smtClean="0"/>
              <a:t>③　一人の人として人生を歩むことへの支援</a:t>
            </a:r>
            <a:endParaRPr kumimoji="1" lang="en-US" altLang="ja-JP" sz="3000" dirty="0" smtClean="0"/>
          </a:p>
          <a:p>
            <a:pPr marL="0" indent="0">
              <a:buNone/>
            </a:pPr>
            <a:r>
              <a:rPr kumimoji="1" lang="ja-JP" altLang="en-US" sz="3000" dirty="0" smtClean="0"/>
              <a:t>　　　</a:t>
            </a:r>
            <a:endParaRPr kumimoji="1" lang="en-US" altLang="ja-JP" sz="3000" dirty="0" smtClean="0"/>
          </a:p>
          <a:p>
            <a:pPr marL="0" indent="0">
              <a:buNone/>
            </a:pPr>
            <a:r>
              <a:rPr kumimoji="1" lang="ja-JP" altLang="en-US" dirty="0" smtClean="0"/>
              <a:t>　　　</a:t>
            </a:r>
            <a:endParaRPr kumimoji="1" lang="ja-JP" altLang="en-US" dirty="0"/>
          </a:p>
        </p:txBody>
      </p:sp>
      <p:sp>
        <p:nvSpPr>
          <p:cNvPr id="4" name="スライド番号プレースホルダー 3"/>
          <p:cNvSpPr>
            <a:spLocks noGrp="1"/>
          </p:cNvSpPr>
          <p:nvPr>
            <p:ph type="sldNum" sz="quarter" idx="12"/>
          </p:nvPr>
        </p:nvSpPr>
        <p:spPr/>
        <p:txBody>
          <a:bodyPr/>
          <a:lstStyle/>
          <a:p>
            <a:r>
              <a:rPr lang="ja-JP" altLang="en-US" smtClean="0"/>
              <a:t>スライド</a:t>
            </a:r>
            <a:fld id="{18D43553-5F9F-438B-A260-A4D1D1BE4B28}" type="slidenum">
              <a:rPr lang="ja-JP" altLang="en-US" smtClean="0"/>
              <a:pPr/>
              <a:t>4</a:t>
            </a:fld>
            <a:endParaRPr lang="ja-JP" altLang="en-US" dirty="0"/>
          </a:p>
        </p:txBody>
      </p:sp>
    </p:spTree>
    <p:extLst>
      <p:ext uri="{BB962C8B-B14F-4D97-AF65-F5344CB8AC3E}">
        <p14:creationId xmlns:p14="http://schemas.microsoft.com/office/powerpoint/2010/main" val="20838429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39035" y="1189409"/>
            <a:ext cx="5987092" cy="5166942"/>
          </a:xfrm>
          <a:prstGeom prst="rect">
            <a:avLst/>
          </a:prstGeom>
        </p:spPr>
      </p:pic>
      <p:sp>
        <p:nvSpPr>
          <p:cNvPr id="2" name="タイトル 1"/>
          <p:cNvSpPr>
            <a:spLocks noGrp="1"/>
          </p:cNvSpPr>
          <p:nvPr>
            <p:ph type="title"/>
          </p:nvPr>
        </p:nvSpPr>
        <p:spPr>
          <a:xfrm>
            <a:off x="628650" y="51540"/>
            <a:ext cx="7886700" cy="1325563"/>
          </a:xfrm>
        </p:spPr>
        <p:txBody>
          <a:bodyPr>
            <a:normAutofit fontScale="90000"/>
          </a:bodyPr>
          <a:lstStyle/>
          <a:p>
            <a:r>
              <a:rPr lang="ja-JP" altLang="en-US" dirty="0" smtClean="0"/>
              <a:t>１）</a:t>
            </a:r>
            <a:r>
              <a:rPr lang="ja-JP" altLang="en-US" dirty="0"/>
              <a:t>　親の子どもと障害の受容　への相談･</a:t>
            </a:r>
            <a:r>
              <a:rPr lang="ja-JP" altLang="en-US" dirty="0" smtClean="0"/>
              <a:t>支援－－</a:t>
            </a:r>
            <a:r>
              <a:rPr kumimoji="1" lang="ja-JP" altLang="en-US" dirty="0" smtClean="0"/>
              <a:t>障害の受容過程</a:t>
            </a:r>
            <a:endParaRPr kumimoji="1" lang="ja-JP" altLang="en-US" dirty="0"/>
          </a:p>
        </p:txBody>
      </p:sp>
      <p:sp>
        <p:nvSpPr>
          <p:cNvPr id="3" name="コンテンツ プレースホルダー 2"/>
          <p:cNvSpPr>
            <a:spLocks noGrp="1"/>
          </p:cNvSpPr>
          <p:nvPr>
            <p:ph idx="1"/>
          </p:nvPr>
        </p:nvSpPr>
        <p:spPr>
          <a:xfrm>
            <a:off x="144767" y="1691058"/>
            <a:ext cx="8152279" cy="4351338"/>
          </a:xfrm>
        </p:spPr>
        <p:txBody>
          <a:bodyPr/>
          <a:lstStyle/>
          <a:p>
            <a:pPr marL="0" indent="0">
              <a:buNone/>
            </a:pPr>
            <a:r>
              <a:rPr kumimoji="1" lang="ja-JP" altLang="en-US" sz="3200" u="sng" dirty="0" smtClean="0"/>
              <a:t>（１）Ｄｒｏｔａｒ（</a:t>
            </a:r>
            <a:r>
              <a:rPr kumimoji="1" lang="en-US" altLang="ja-JP" sz="3200" u="sng" dirty="0" smtClean="0"/>
              <a:t>1975</a:t>
            </a:r>
            <a:r>
              <a:rPr kumimoji="1" lang="ja-JP" altLang="en-US" sz="3200" u="sng" dirty="0" smtClean="0"/>
              <a:t>）</a:t>
            </a:r>
            <a:endParaRPr lang="en-US" altLang="ja-JP" sz="3200" u="sng" dirty="0"/>
          </a:p>
          <a:p>
            <a:pPr marL="0" indent="0">
              <a:buNone/>
            </a:pPr>
            <a:r>
              <a:rPr kumimoji="1" lang="ja-JP" altLang="en-US" dirty="0" smtClean="0"/>
              <a:t>　①ショック　</a:t>
            </a:r>
            <a:endParaRPr kumimoji="1" lang="en-US" altLang="ja-JP" dirty="0" smtClean="0"/>
          </a:p>
          <a:p>
            <a:pPr marL="0" indent="0">
              <a:buNone/>
            </a:pPr>
            <a:r>
              <a:rPr kumimoji="1" lang="ja-JP" altLang="en-US" dirty="0" smtClean="0"/>
              <a:t>　②否認</a:t>
            </a:r>
            <a:endParaRPr kumimoji="1" lang="en-US" altLang="ja-JP" dirty="0" smtClean="0"/>
          </a:p>
          <a:p>
            <a:pPr marL="0" indent="0">
              <a:buNone/>
            </a:pPr>
            <a:r>
              <a:rPr kumimoji="1" lang="ja-JP" altLang="en-US" dirty="0" smtClean="0"/>
              <a:t>　③悲しみと怒り</a:t>
            </a:r>
            <a:endParaRPr kumimoji="1" lang="en-US" altLang="ja-JP" dirty="0" smtClean="0"/>
          </a:p>
          <a:p>
            <a:pPr marL="0" indent="0">
              <a:buNone/>
            </a:pPr>
            <a:r>
              <a:rPr kumimoji="1" lang="ja-JP" altLang="en-US" dirty="0" smtClean="0"/>
              <a:t>　④適応</a:t>
            </a:r>
            <a:endParaRPr kumimoji="1" lang="en-US" altLang="ja-JP" dirty="0" smtClean="0"/>
          </a:p>
          <a:p>
            <a:pPr marL="0" indent="0">
              <a:buNone/>
            </a:pPr>
            <a:r>
              <a:rPr kumimoji="1" lang="ja-JP" altLang="en-US" dirty="0" smtClean="0"/>
              <a:t>　⑤再起</a:t>
            </a:r>
            <a:endParaRPr kumimoji="1" lang="en-US" altLang="ja-JP" dirty="0" smtClean="0"/>
          </a:p>
          <a:p>
            <a:endParaRPr kumimoji="1" lang="en-US" altLang="ja-JP" dirty="0" smtClean="0"/>
          </a:p>
          <a:p>
            <a:endParaRPr lang="en-US" altLang="ja-JP" dirty="0"/>
          </a:p>
        </p:txBody>
      </p:sp>
      <p:sp>
        <p:nvSpPr>
          <p:cNvPr id="5" name="スライド番号プレースホルダー 4"/>
          <p:cNvSpPr>
            <a:spLocks noGrp="1"/>
          </p:cNvSpPr>
          <p:nvPr>
            <p:ph type="sldNum" sz="quarter" idx="12"/>
          </p:nvPr>
        </p:nvSpPr>
        <p:spPr/>
        <p:txBody>
          <a:bodyPr/>
          <a:lstStyle/>
          <a:p>
            <a:r>
              <a:rPr kumimoji="1" lang="ja-JP" altLang="en-US" dirty="0" smtClean="0"/>
              <a:t>スライド</a:t>
            </a:r>
            <a:fld id="{18D43553-5F9F-438B-A260-A4D1D1BE4B28}" type="slidenum">
              <a:rPr kumimoji="1" lang="ja-JP" altLang="en-US" smtClean="0"/>
              <a:t>5</a:t>
            </a:fld>
            <a:endParaRPr kumimoji="1" lang="ja-JP" altLang="en-US" dirty="0"/>
          </a:p>
        </p:txBody>
      </p:sp>
    </p:spTree>
    <p:extLst>
      <p:ext uri="{BB962C8B-B14F-4D97-AF65-F5344CB8AC3E}">
        <p14:creationId xmlns:p14="http://schemas.microsoft.com/office/powerpoint/2010/main" val="29804506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03412" y="416859"/>
            <a:ext cx="8111938" cy="6320117"/>
          </a:xfrm>
        </p:spPr>
        <p:txBody>
          <a:bodyPr>
            <a:normAutofit/>
          </a:bodyPr>
          <a:lstStyle/>
          <a:p>
            <a:pPr marL="0" indent="0">
              <a:buNone/>
            </a:pPr>
            <a:r>
              <a:rPr kumimoji="1" lang="ja-JP" altLang="en-US" sz="3200" u="sng" dirty="0" smtClean="0"/>
              <a:t>（２）中田洋二郎（</a:t>
            </a:r>
            <a:r>
              <a:rPr kumimoji="1" lang="en-US" altLang="ja-JP" sz="3200" u="sng" dirty="0" smtClean="0"/>
              <a:t>1995</a:t>
            </a:r>
            <a:r>
              <a:rPr kumimoji="1" lang="ja-JP" altLang="en-US" sz="3200" u="sng" dirty="0" smtClean="0"/>
              <a:t>）</a:t>
            </a:r>
            <a:endParaRPr kumimoji="1" lang="en-US" altLang="ja-JP" sz="3200" u="sng" dirty="0" smtClean="0"/>
          </a:p>
          <a:p>
            <a:pPr marL="0" indent="0">
              <a:buNone/>
            </a:pPr>
            <a:r>
              <a:rPr kumimoji="1" lang="ja-JP" altLang="en-US" dirty="0" smtClean="0"/>
              <a:t>　　螺旋型モデル</a:t>
            </a:r>
            <a:endParaRPr kumimoji="1" lang="en-US" altLang="ja-JP" dirty="0" smtClean="0"/>
          </a:p>
          <a:p>
            <a:pPr marL="0" indent="0">
              <a:buNone/>
            </a:pPr>
            <a:endParaRPr kumimoji="1" lang="en-US" altLang="ja-JP" dirty="0" smtClean="0"/>
          </a:p>
          <a:p>
            <a:pPr marL="0" indent="0">
              <a:buNone/>
            </a:pPr>
            <a:r>
              <a:rPr kumimoji="1" lang="ja-JP" altLang="en-US" sz="3200" u="sng" dirty="0" smtClean="0"/>
              <a:t>（３）</a:t>
            </a:r>
            <a:r>
              <a:rPr kumimoji="1" lang="en-US" altLang="ja-JP" sz="3200" u="sng" dirty="0" err="1" smtClean="0"/>
              <a:t>Olshansky</a:t>
            </a:r>
            <a:r>
              <a:rPr kumimoji="1" lang="ja-JP" altLang="en-US" sz="3200" u="sng" dirty="0" smtClean="0"/>
              <a:t>（</a:t>
            </a:r>
            <a:r>
              <a:rPr kumimoji="1" lang="en-US" altLang="ja-JP" sz="3200" u="sng" dirty="0" smtClean="0"/>
              <a:t>1968</a:t>
            </a:r>
            <a:r>
              <a:rPr kumimoji="1" lang="ja-JP" altLang="en-US" sz="3200" u="sng" dirty="0" smtClean="0"/>
              <a:t>）</a:t>
            </a:r>
            <a:endParaRPr kumimoji="1" lang="en-US" altLang="ja-JP" sz="3200" u="sng" dirty="0" smtClean="0"/>
          </a:p>
          <a:p>
            <a:pPr marL="93663" indent="-93663">
              <a:lnSpc>
                <a:spcPct val="110000"/>
              </a:lnSpc>
              <a:buNone/>
            </a:pPr>
            <a:r>
              <a:rPr kumimoji="1" lang="ja-JP" altLang="en-US" dirty="0" smtClean="0"/>
              <a:t>　　一過性の悲観を経験した親が，落胆と回復の過程を繰り返し、慢性的悲観の周期的回復を繰り返す．</a:t>
            </a:r>
            <a:endParaRPr kumimoji="1" lang="en-US" altLang="ja-JP" dirty="0" smtClean="0"/>
          </a:p>
          <a:p>
            <a:pPr marL="93663" indent="-93663">
              <a:buNone/>
            </a:pPr>
            <a:endParaRPr lang="en-US" altLang="ja-JP" dirty="0" smtClean="0"/>
          </a:p>
          <a:p>
            <a:pPr marL="93663" indent="-93663">
              <a:buNone/>
            </a:pPr>
            <a:endParaRPr kumimoji="1" lang="ja-JP" altLang="en-US" dirty="0"/>
          </a:p>
        </p:txBody>
      </p:sp>
      <p:sp>
        <p:nvSpPr>
          <p:cNvPr id="2" name="スライド番号プレースホルダー 1"/>
          <p:cNvSpPr>
            <a:spLocks noGrp="1"/>
          </p:cNvSpPr>
          <p:nvPr>
            <p:ph type="sldNum" sz="quarter" idx="12"/>
          </p:nvPr>
        </p:nvSpPr>
        <p:spPr/>
        <p:txBody>
          <a:bodyPr/>
          <a:lstStyle/>
          <a:p>
            <a:r>
              <a:rPr lang="ja-JP" altLang="en-US" smtClean="0"/>
              <a:t>スライド</a:t>
            </a:r>
            <a:fld id="{18D43553-5F9F-438B-A260-A4D1D1BE4B28}" type="slidenum">
              <a:rPr lang="ja-JP" altLang="en-US" smtClean="0"/>
              <a:pPr/>
              <a:t>6</a:t>
            </a:fld>
            <a:endParaRPr lang="ja-JP" altLang="en-US" dirty="0"/>
          </a:p>
        </p:txBody>
      </p:sp>
    </p:spTree>
    <p:extLst>
      <p:ext uri="{BB962C8B-B14F-4D97-AF65-F5344CB8AC3E}">
        <p14:creationId xmlns:p14="http://schemas.microsoft.com/office/powerpoint/2010/main" val="39595617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55543" y="282387"/>
            <a:ext cx="8246409" cy="6387354"/>
          </a:xfrm>
        </p:spPr>
        <p:txBody>
          <a:bodyPr>
            <a:normAutofit/>
          </a:bodyPr>
          <a:lstStyle/>
          <a:p>
            <a:pPr marL="0" indent="0">
              <a:buNone/>
            </a:pPr>
            <a:r>
              <a:rPr lang="ja-JP" altLang="en-US" sz="3200" u="sng" dirty="0" smtClean="0"/>
              <a:t>（４）鑪</a:t>
            </a:r>
            <a:r>
              <a:rPr lang="ja-JP" altLang="en-US" sz="3200" u="sng" dirty="0"/>
              <a:t>幹</a:t>
            </a:r>
            <a:r>
              <a:rPr lang="ja-JP" altLang="en-US" sz="3200" u="sng" dirty="0" smtClean="0"/>
              <a:t>八郎（</a:t>
            </a:r>
            <a:r>
              <a:rPr lang="en-US" altLang="ja-JP" sz="3200" u="sng" dirty="0" smtClean="0"/>
              <a:t>1963</a:t>
            </a:r>
            <a:r>
              <a:rPr lang="ja-JP" altLang="en-US" sz="3200" u="sng" dirty="0" smtClean="0"/>
              <a:t>）</a:t>
            </a:r>
            <a:endParaRPr lang="ja-JP" altLang="en-US" sz="3200" u="sng" dirty="0"/>
          </a:p>
          <a:p>
            <a:pPr marL="538163" indent="0">
              <a:lnSpc>
                <a:spcPct val="100000"/>
              </a:lnSpc>
              <a:buNone/>
            </a:pPr>
            <a:r>
              <a:rPr kumimoji="1" lang="ja-JP" altLang="en-US" dirty="0" smtClean="0"/>
              <a:t>①　子どもが知的障害であることの認知過程</a:t>
            </a:r>
            <a:endParaRPr kumimoji="1" lang="en-US" altLang="ja-JP" dirty="0" smtClean="0"/>
          </a:p>
          <a:p>
            <a:pPr marL="538163" indent="0">
              <a:lnSpc>
                <a:spcPct val="100000"/>
              </a:lnSpc>
              <a:buNone/>
            </a:pPr>
            <a:r>
              <a:rPr kumimoji="1" lang="ja-JP" altLang="en-US" dirty="0" smtClean="0"/>
              <a:t>②　盲目的に行われる無駄な骨折り</a:t>
            </a:r>
            <a:endParaRPr kumimoji="1" lang="en-US" altLang="ja-JP" dirty="0" smtClean="0"/>
          </a:p>
          <a:p>
            <a:pPr marL="538163" indent="0">
              <a:lnSpc>
                <a:spcPct val="100000"/>
              </a:lnSpc>
              <a:buNone/>
            </a:pPr>
            <a:r>
              <a:rPr kumimoji="1" lang="ja-JP" altLang="en-US" dirty="0" smtClean="0"/>
              <a:t>③　苦悩的体験の過程</a:t>
            </a:r>
            <a:endParaRPr kumimoji="1" lang="en-US" altLang="ja-JP" dirty="0" smtClean="0"/>
          </a:p>
          <a:p>
            <a:pPr marL="538163" indent="0">
              <a:lnSpc>
                <a:spcPct val="100000"/>
              </a:lnSpc>
              <a:buNone/>
            </a:pPr>
            <a:r>
              <a:rPr kumimoji="1" lang="ja-JP" altLang="en-US" dirty="0" smtClean="0"/>
              <a:t>④　</a:t>
            </a:r>
            <a:r>
              <a:rPr kumimoji="1" lang="ja-JP" altLang="en-US" u="sng" dirty="0" smtClean="0"/>
              <a:t>同じ状態像の子の親の発見</a:t>
            </a:r>
            <a:endParaRPr kumimoji="1" lang="en-US" altLang="ja-JP" u="sng" dirty="0" smtClean="0"/>
          </a:p>
          <a:p>
            <a:pPr marL="538163" indent="0">
              <a:lnSpc>
                <a:spcPct val="100000"/>
              </a:lnSpc>
              <a:buNone/>
            </a:pPr>
            <a:r>
              <a:rPr kumimoji="1" lang="ja-JP" altLang="en-US" dirty="0" smtClean="0"/>
              <a:t>⑤　知的障害児への見通しと本格的努力</a:t>
            </a:r>
            <a:endParaRPr kumimoji="1" lang="en-US" altLang="ja-JP" dirty="0" smtClean="0"/>
          </a:p>
          <a:p>
            <a:pPr marL="538163" indent="0">
              <a:lnSpc>
                <a:spcPct val="100000"/>
              </a:lnSpc>
              <a:buNone/>
            </a:pPr>
            <a:r>
              <a:rPr kumimoji="1" lang="ja-JP" altLang="en-US" dirty="0" smtClean="0"/>
              <a:t>⑥　努力や苦悩を支える夫婦</a:t>
            </a:r>
            <a:endParaRPr kumimoji="1" lang="en-US" altLang="ja-JP" dirty="0" smtClean="0"/>
          </a:p>
          <a:p>
            <a:pPr marL="1158875" indent="-620713">
              <a:lnSpc>
                <a:spcPct val="100000"/>
              </a:lnSpc>
              <a:buNone/>
            </a:pPr>
            <a:r>
              <a:rPr kumimoji="1" lang="ja-JP" altLang="en-US" dirty="0" smtClean="0"/>
              <a:t>⑦　</a:t>
            </a:r>
            <a:r>
              <a:rPr kumimoji="1" lang="ja-JP" altLang="en-US" u="sng" dirty="0" smtClean="0"/>
              <a:t>努力を通して親自身の人間的成長を子どもに　感謝する</a:t>
            </a:r>
            <a:endParaRPr kumimoji="1" lang="en-US" altLang="ja-JP" u="sng" dirty="0" smtClean="0"/>
          </a:p>
          <a:p>
            <a:pPr marL="1082675" indent="-544513">
              <a:lnSpc>
                <a:spcPct val="100000"/>
              </a:lnSpc>
              <a:buNone/>
            </a:pPr>
            <a:r>
              <a:rPr kumimoji="1" lang="ja-JP" altLang="en-US" dirty="0" smtClean="0"/>
              <a:t>⑧　</a:t>
            </a:r>
            <a:r>
              <a:rPr kumimoji="1" lang="ja-JP" altLang="en-US" u="sng" dirty="0" smtClean="0"/>
              <a:t>親自身の成長、知的障害児の理解について社会的に啓蒙</a:t>
            </a:r>
            <a:r>
              <a:rPr kumimoji="1" lang="ja-JP" altLang="en-US" dirty="0" smtClean="0"/>
              <a:t>　</a:t>
            </a:r>
            <a:endParaRPr kumimoji="1" lang="en-US" altLang="ja-JP" dirty="0" smtClean="0"/>
          </a:p>
          <a:p>
            <a:pPr marL="538163" indent="0">
              <a:lnSpc>
                <a:spcPct val="100000"/>
              </a:lnSpc>
              <a:buNone/>
            </a:pPr>
            <a:r>
              <a:rPr kumimoji="1" lang="ja-JP" altLang="en-US" dirty="0" smtClean="0"/>
              <a:t>→　親たちの態度の変化、人格</a:t>
            </a:r>
            <a:r>
              <a:rPr kumimoji="1" lang="ja-JP" altLang="en-US" dirty="0" err="1" smtClean="0"/>
              <a:t>ｊ</a:t>
            </a:r>
            <a:r>
              <a:rPr kumimoji="1" lang="ja-JP" altLang="en-US" dirty="0" smtClean="0"/>
              <a:t>的成長</a:t>
            </a:r>
            <a:endParaRPr kumimoji="1" lang="en-US" altLang="ja-JP" dirty="0" smtClean="0"/>
          </a:p>
        </p:txBody>
      </p:sp>
      <p:sp>
        <p:nvSpPr>
          <p:cNvPr id="2" name="スライド番号プレースホルダー 1"/>
          <p:cNvSpPr>
            <a:spLocks noGrp="1"/>
          </p:cNvSpPr>
          <p:nvPr>
            <p:ph type="sldNum" sz="quarter" idx="12"/>
          </p:nvPr>
        </p:nvSpPr>
        <p:spPr/>
        <p:txBody>
          <a:bodyPr/>
          <a:lstStyle/>
          <a:p>
            <a:r>
              <a:rPr lang="ja-JP" altLang="en-US" smtClean="0"/>
              <a:t>スライド</a:t>
            </a:r>
            <a:fld id="{18D43553-5F9F-438B-A260-A4D1D1BE4B28}" type="slidenum">
              <a:rPr lang="ja-JP" altLang="en-US" smtClean="0"/>
              <a:pPr/>
              <a:t>7</a:t>
            </a:fld>
            <a:endParaRPr lang="ja-JP" altLang="en-US" dirty="0"/>
          </a:p>
        </p:txBody>
      </p:sp>
    </p:spTree>
    <p:extLst>
      <p:ext uri="{BB962C8B-B14F-4D97-AF65-F5344CB8AC3E}">
        <p14:creationId xmlns:p14="http://schemas.microsoft.com/office/powerpoint/2010/main" val="15322677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8650" y="149290"/>
            <a:ext cx="7886700" cy="6708710"/>
          </a:xfrm>
        </p:spPr>
        <p:txBody>
          <a:bodyPr>
            <a:normAutofit/>
          </a:bodyPr>
          <a:lstStyle/>
          <a:p>
            <a:pPr marL="0" indent="0">
              <a:buNone/>
            </a:pPr>
            <a:r>
              <a:rPr lang="ja-JP" altLang="en-US" u="sng" dirty="0" smtClean="0">
                <a:latin typeface="+mj-ea"/>
                <a:ea typeface="+mj-ea"/>
              </a:rPr>
              <a:t>（５）佐々木正美（</a:t>
            </a:r>
            <a:r>
              <a:rPr lang="en-US" altLang="ja-JP" u="sng" dirty="0" smtClean="0">
                <a:latin typeface="+mj-ea"/>
                <a:ea typeface="+mj-ea"/>
              </a:rPr>
              <a:t>2001</a:t>
            </a:r>
            <a:r>
              <a:rPr lang="ja-JP" altLang="en-US" u="sng" dirty="0" smtClean="0">
                <a:latin typeface="+mj-ea"/>
                <a:ea typeface="+mj-ea"/>
              </a:rPr>
              <a:t>）</a:t>
            </a:r>
            <a:endParaRPr lang="en-US" altLang="ja-JP" u="sng" dirty="0" smtClean="0">
              <a:latin typeface="+mj-ea"/>
              <a:ea typeface="+mj-ea"/>
            </a:endParaRPr>
          </a:p>
          <a:p>
            <a:pPr marL="363538" indent="0">
              <a:lnSpc>
                <a:spcPct val="100000"/>
              </a:lnSpc>
              <a:buNone/>
            </a:pPr>
            <a:r>
              <a:rPr lang="ja-JP" altLang="en-US" dirty="0" smtClean="0">
                <a:latin typeface="+mj-ea"/>
                <a:ea typeface="+mj-ea"/>
              </a:rPr>
              <a:t>①　ショック</a:t>
            </a:r>
            <a:r>
              <a:rPr lang="ja-JP" altLang="en-US" dirty="0">
                <a:latin typeface="+mj-ea"/>
                <a:ea typeface="+mj-ea"/>
              </a:rPr>
              <a:t>と麻痺　</a:t>
            </a:r>
            <a:endParaRPr lang="en-US" altLang="ja-JP" dirty="0" smtClean="0">
              <a:latin typeface="+mj-ea"/>
              <a:ea typeface="+mj-ea"/>
            </a:endParaRPr>
          </a:p>
          <a:p>
            <a:pPr marL="363538" indent="0">
              <a:lnSpc>
                <a:spcPct val="100000"/>
              </a:lnSpc>
              <a:buNone/>
            </a:pPr>
            <a:r>
              <a:rPr lang="ja-JP" altLang="en-US" dirty="0" smtClean="0">
                <a:latin typeface="+mj-ea"/>
                <a:ea typeface="+mj-ea"/>
              </a:rPr>
              <a:t>②　否認</a:t>
            </a:r>
            <a:endParaRPr lang="en-US" altLang="ja-JP" dirty="0" smtClean="0">
              <a:latin typeface="+mj-ea"/>
              <a:ea typeface="+mj-ea"/>
            </a:endParaRPr>
          </a:p>
          <a:p>
            <a:pPr marL="363538" indent="0">
              <a:lnSpc>
                <a:spcPct val="100000"/>
              </a:lnSpc>
              <a:buNone/>
            </a:pPr>
            <a:r>
              <a:rPr lang="ja-JP" altLang="en-US" dirty="0" smtClean="0">
                <a:latin typeface="+mj-ea"/>
                <a:ea typeface="+mj-ea"/>
              </a:rPr>
              <a:t>③　パニック</a:t>
            </a:r>
            <a:endParaRPr lang="en-US" altLang="ja-JP" dirty="0" smtClean="0">
              <a:latin typeface="+mj-ea"/>
              <a:ea typeface="+mj-ea"/>
            </a:endParaRPr>
          </a:p>
          <a:p>
            <a:pPr marL="363538" indent="0">
              <a:lnSpc>
                <a:spcPct val="100000"/>
              </a:lnSpc>
              <a:buNone/>
            </a:pPr>
            <a:r>
              <a:rPr lang="ja-JP" altLang="en-US" dirty="0" smtClean="0">
                <a:latin typeface="+mj-ea"/>
                <a:ea typeface="+mj-ea"/>
              </a:rPr>
              <a:t>④　怒り</a:t>
            </a:r>
            <a:r>
              <a:rPr lang="ja-JP" altLang="en-US" dirty="0">
                <a:latin typeface="+mj-ea"/>
                <a:ea typeface="+mj-ea"/>
              </a:rPr>
              <a:t>と</a:t>
            </a:r>
            <a:r>
              <a:rPr lang="ja-JP" altLang="en-US" dirty="0" smtClean="0">
                <a:latin typeface="+mj-ea"/>
                <a:ea typeface="+mj-ea"/>
              </a:rPr>
              <a:t>不当感</a:t>
            </a:r>
            <a:endParaRPr lang="en-US" altLang="ja-JP" dirty="0" smtClean="0">
              <a:latin typeface="+mj-ea"/>
              <a:ea typeface="+mj-ea"/>
            </a:endParaRPr>
          </a:p>
          <a:p>
            <a:pPr marL="363538" indent="0">
              <a:lnSpc>
                <a:spcPct val="100000"/>
              </a:lnSpc>
              <a:buNone/>
            </a:pPr>
            <a:r>
              <a:rPr lang="ja-JP" altLang="en-US" dirty="0" smtClean="0">
                <a:latin typeface="+mj-ea"/>
                <a:ea typeface="+mj-ea"/>
              </a:rPr>
              <a:t>⑤　敵意</a:t>
            </a:r>
            <a:r>
              <a:rPr lang="ja-JP" altLang="en-US" dirty="0">
                <a:latin typeface="+mj-ea"/>
                <a:ea typeface="+mj-ea"/>
              </a:rPr>
              <a:t>と</a:t>
            </a:r>
            <a:r>
              <a:rPr lang="ja-JP" altLang="en-US" dirty="0" smtClean="0">
                <a:latin typeface="+mj-ea"/>
                <a:ea typeface="+mj-ea"/>
              </a:rPr>
              <a:t>恨み</a:t>
            </a:r>
            <a:endParaRPr lang="en-US" altLang="ja-JP" dirty="0" smtClean="0">
              <a:latin typeface="+mj-ea"/>
              <a:ea typeface="+mj-ea"/>
            </a:endParaRPr>
          </a:p>
          <a:p>
            <a:pPr marL="363538" indent="0">
              <a:lnSpc>
                <a:spcPct val="100000"/>
              </a:lnSpc>
              <a:buNone/>
            </a:pPr>
            <a:r>
              <a:rPr lang="ja-JP" altLang="en-US" dirty="0" smtClean="0">
                <a:latin typeface="+mj-ea"/>
                <a:ea typeface="+mj-ea"/>
              </a:rPr>
              <a:t>⑥　罪</a:t>
            </a:r>
            <a:r>
              <a:rPr lang="ja-JP" altLang="en-US" dirty="0">
                <a:latin typeface="+mj-ea"/>
                <a:ea typeface="+mj-ea"/>
              </a:rPr>
              <a:t>意識（自責の念</a:t>
            </a:r>
            <a:r>
              <a:rPr lang="ja-JP" altLang="en-US" dirty="0" smtClean="0">
                <a:latin typeface="+mj-ea"/>
                <a:ea typeface="+mj-ea"/>
              </a:rPr>
              <a:t>）</a:t>
            </a:r>
            <a:endParaRPr lang="en-US" altLang="ja-JP" dirty="0" smtClean="0">
              <a:latin typeface="+mj-ea"/>
              <a:ea typeface="+mj-ea"/>
            </a:endParaRPr>
          </a:p>
          <a:p>
            <a:pPr marL="363538" indent="0">
              <a:lnSpc>
                <a:spcPct val="100000"/>
              </a:lnSpc>
              <a:buNone/>
            </a:pPr>
            <a:r>
              <a:rPr lang="ja-JP" altLang="en-US" dirty="0" smtClean="0">
                <a:latin typeface="+mj-ea"/>
                <a:ea typeface="+mj-ea"/>
              </a:rPr>
              <a:t>⑦　孤独感</a:t>
            </a:r>
            <a:r>
              <a:rPr lang="ja-JP" altLang="en-US" dirty="0">
                <a:latin typeface="+mj-ea"/>
                <a:ea typeface="+mj-ea"/>
              </a:rPr>
              <a:t>と抑うつ</a:t>
            </a:r>
            <a:r>
              <a:rPr lang="ja-JP" altLang="en-US" dirty="0" smtClean="0">
                <a:latin typeface="+mj-ea"/>
                <a:ea typeface="+mj-ea"/>
              </a:rPr>
              <a:t>状態</a:t>
            </a:r>
            <a:endParaRPr lang="en-US" altLang="ja-JP" dirty="0" smtClean="0">
              <a:latin typeface="+mj-ea"/>
              <a:ea typeface="+mj-ea"/>
            </a:endParaRPr>
          </a:p>
          <a:p>
            <a:pPr marL="363538" indent="0">
              <a:lnSpc>
                <a:spcPct val="100000"/>
              </a:lnSpc>
              <a:buNone/>
            </a:pPr>
            <a:r>
              <a:rPr lang="ja-JP" altLang="en-US" dirty="0" smtClean="0">
                <a:latin typeface="+mj-ea"/>
                <a:ea typeface="+mj-ea"/>
              </a:rPr>
              <a:t>⑧　精神的</a:t>
            </a:r>
            <a:r>
              <a:rPr lang="ja-JP" altLang="en-US" dirty="0">
                <a:latin typeface="+mj-ea"/>
                <a:ea typeface="+mj-ea"/>
              </a:rPr>
              <a:t>混乱と無関心状態　</a:t>
            </a:r>
            <a:endParaRPr lang="en-US" altLang="ja-JP" dirty="0" smtClean="0">
              <a:latin typeface="+mj-ea"/>
              <a:ea typeface="+mj-ea"/>
            </a:endParaRPr>
          </a:p>
          <a:p>
            <a:pPr marL="363538" indent="0">
              <a:lnSpc>
                <a:spcPct val="100000"/>
              </a:lnSpc>
              <a:buNone/>
            </a:pPr>
            <a:r>
              <a:rPr lang="ja-JP" altLang="en-US" dirty="0" smtClean="0">
                <a:latin typeface="+mj-ea"/>
                <a:ea typeface="+mj-ea"/>
              </a:rPr>
              <a:t>⑨　前向き</a:t>
            </a:r>
            <a:r>
              <a:rPr lang="ja-JP" altLang="en-US" dirty="0">
                <a:latin typeface="+mj-ea"/>
                <a:ea typeface="+mj-ea"/>
              </a:rPr>
              <a:t>な受容</a:t>
            </a:r>
            <a:r>
              <a:rPr lang="ja-JP" altLang="en-US" dirty="0" smtClean="0">
                <a:latin typeface="+mj-ea"/>
                <a:ea typeface="+mj-ea"/>
              </a:rPr>
              <a:t>へ</a:t>
            </a:r>
            <a:endParaRPr lang="en-US" altLang="ja-JP" dirty="0" smtClean="0">
              <a:latin typeface="+mj-ea"/>
              <a:ea typeface="+mj-ea"/>
            </a:endParaRPr>
          </a:p>
          <a:p>
            <a:pPr marL="363538" indent="0">
              <a:lnSpc>
                <a:spcPct val="100000"/>
              </a:lnSpc>
              <a:buNone/>
            </a:pPr>
            <a:r>
              <a:rPr lang="ja-JP" altLang="en-US" dirty="0" smtClean="0">
                <a:latin typeface="+mj-ea"/>
                <a:ea typeface="+mj-ea"/>
              </a:rPr>
              <a:t>⑩　</a:t>
            </a:r>
            <a:r>
              <a:rPr lang="ja-JP" altLang="en-US" u="sng" dirty="0" smtClean="0">
                <a:latin typeface="+mj-ea"/>
                <a:ea typeface="+mj-ea"/>
              </a:rPr>
              <a:t>新しい</a:t>
            </a:r>
            <a:r>
              <a:rPr lang="ja-JP" altLang="en-US" u="sng" dirty="0">
                <a:latin typeface="+mj-ea"/>
                <a:ea typeface="+mj-ea"/>
              </a:rPr>
              <a:t>希望、そして笑いとユーモアの</a:t>
            </a:r>
            <a:r>
              <a:rPr lang="ja-JP" altLang="en-US" u="sng" dirty="0" smtClean="0">
                <a:latin typeface="+mj-ea"/>
                <a:ea typeface="+mj-ea"/>
              </a:rPr>
              <a:t>発見</a:t>
            </a:r>
            <a:endParaRPr lang="en-US" altLang="ja-JP" u="sng" dirty="0" smtClean="0">
              <a:latin typeface="+mj-ea"/>
              <a:ea typeface="+mj-ea"/>
            </a:endParaRPr>
          </a:p>
          <a:p>
            <a:pPr marL="363538" indent="0">
              <a:lnSpc>
                <a:spcPct val="100000"/>
              </a:lnSpc>
              <a:buNone/>
            </a:pPr>
            <a:r>
              <a:rPr lang="ja-JP" altLang="en-US" dirty="0" smtClean="0">
                <a:latin typeface="+mj-ea"/>
                <a:ea typeface="+mj-ea"/>
              </a:rPr>
              <a:t>⑪　新しい</a:t>
            </a:r>
            <a:r>
              <a:rPr lang="ja-JP" altLang="en-US" dirty="0">
                <a:latin typeface="+mj-ea"/>
                <a:ea typeface="+mj-ea"/>
              </a:rPr>
              <a:t>価値観の発見</a:t>
            </a:r>
          </a:p>
          <a:p>
            <a:endParaRPr kumimoji="1" lang="ja-JP" altLang="en-US" dirty="0"/>
          </a:p>
        </p:txBody>
      </p:sp>
      <p:sp>
        <p:nvSpPr>
          <p:cNvPr id="2" name="スライド番号プレースホルダー 1"/>
          <p:cNvSpPr>
            <a:spLocks noGrp="1"/>
          </p:cNvSpPr>
          <p:nvPr>
            <p:ph type="sldNum" sz="quarter" idx="12"/>
          </p:nvPr>
        </p:nvSpPr>
        <p:spPr/>
        <p:txBody>
          <a:bodyPr/>
          <a:lstStyle/>
          <a:p>
            <a:r>
              <a:rPr lang="ja-JP" altLang="en-US" smtClean="0"/>
              <a:t>スライド</a:t>
            </a:r>
            <a:fld id="{18D43553-5F9F-438B-A260-A4D1D1BE4B28}" type="slidenum">
              <a:rPr lang="ja-JP" altLang="en-US" smtClean="0"/>
              <a:pPr/>
              <a:t>8</a:t>
            </a:fld>
            <a:endParaRPr lang="ja-JP" altLang="en-US" dirty="0"/>
          </a:p>
        </p:txBody>
      </p:sp>
    </p:spTree>
    <p:extLst>
      <p:ext uri="{BB962C8B-B14F-4D97-AF65-F5344CB8AC3E}">
        <p14:creationId xmlns:p14="http://schemas.microsoft.com/office/powerpoint/2010/main" val="586753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03412" y="416859"/>
            <a:ext cx="8111938" cy="6320117"/>
          </a:xfrm>
        </p:spPr>
        <p:txBody>
          <a:bodyPr>
            <a:normAutofit/>
          </a:bodyPr>
          <a:lstStyle/>
          <a:p>
            <a:pPr marL="93663" indent="-93663">
              <a:buNone/>
            </a:pPr>
            <a:r>
              <a:rPr lang="ja-JP" altLang="en-US" dirty="0" smtClean="0"/>
              <a:t>［まとめ］</a:t>
            </a:r>
            <a:endParaRPr lang="en-US" altLang="ja-JP" dirty="0"/>
          </a:p>
          <a:p>
            <a:pPr marL="0" indent="0">
              <a:lnSpc>
                <a:spcPct val="120000"/>
              </a:lnSpc>
              <a:buNone/>
            </a:pPr>
            <a:r>
              <a:rPr lang="ja-JP" altLang="en-US" sz="3800" dirty="0" smtClean="0"/>
              <a:t>受容</a:t>
            </a:r>
            <a:r>
              <a:rPr lang="ja-JP" altLang="en-US" sz="3800" dirty="0"/>
              <a:t>過程のなか</a:t>
            </a:r>
            <a:r>
              <a:rPr lang="ja-JP" altLang="en-US" sz="3800" dirty="0" smtClean="0"/>
              <a:t>で，行き</a:t>
            </a:r>
            <a:r>
              <a:rPr lang="ja-JP" altLang="en-US" sz="3800" dirty="0" err="1"/>
              <a:t>つ戻</a:t>
            </a:r>
            <a:r>
              <a:rPr lang="ja-JP" altLang="en-US" sz="3800" dirty="0" err="1" smtClean="0"/>
              <a:t>りつ</a:t>
            </a:r>
            <a:r>
              <a:rPr lang="ja-JP" altLang="en-US" sz="3800" dirty="0" smtClean="0"/>
              <a:t>しながら親となっていくことに「寄りそう」支援が重要</a:t>
            </a:r>
            <a:endParaRPr lang="en-US" altLang="ja-JP" sz="3800" dirty="0" smtClean="0"/>
          </a:p>
          <a:p>
            <a:pPr marL="0" indent="0">
              <a:lnSpc>
                <a:spcPct val="120000"/>
              </a:lnSpc>
              <a:buNone/>
            </a:pPr>
            <a:endParaRPr lang="en-US" altLang="ja-JP" sz="3800" dirty="0"/>
          </a:p>
          <a:p>
            <a:pPr marL="93663" indent="-93663">
              <a:lnSpc>
                <a:spcPct val="110000"/>
              </a:lnSpc>
              <a:buNone/>
            </a:pPr>
            <a:r>
              <a:rPr kumimoji="1" lang="ja-JP" altLang="en-US" sz="2600" dirty="0" smtClean="0">
                <a:latin typeface="メイリオ" panose="020B0604030504040204" pitchFamily="50" charset="-128"/>
                <a:ea typeface="メイリオ" panose="020B0604030504040204" pitchFamily="50" charset="-128"/>
              </a:rPr>
              <a:t>　障害受容は，悲観･落胆・回復を障害だけでなくライフサイクルの節目で，周期的に行き</a:t>
            </a:r>
            <a:r>
              <a:rPr kumimoji="1" lang="ja-JP" altLang="en-US" sz="2600" dirty="0" err="1" smtClean="0">
                <a:latin typeface="メイリオ" panose="020B0604030504040204" pitchFamily="50" charset="-128"/>
                <a:ea typeface="メイリオ" panose="020B0604030504040204" pitchFamily="50" charset="-128"/>
              </a:rPr>
              <a:t>つ戻りつ</a:t>
            </a:r>
            <a:r>
              <a:rPr kumimoji="1" lang="ja-JP" altLang="en-US" sz="2600" dirty="0" smtClean="0">
                <a:latin typeface="メイリオ" panose="020B0604030504040204" pitchFamily="50" charset="-128"/>
                <a:ea typeface="メイリオ" panose="020B0604030504040204" pitchFamily="50" charset="-128"/>
              </a:rPr>
              <a:t>しながらも，鑪の⑦－⑧のようにその回復過程において親自身が変容し，人間的発達をする．</a:t>
            </a:r>
            <a:endParaRPr kumimoji="1" lang="en-US" altLang="ja-JP" sz="2600" dirty="0" smtClean="0">
              <a:latin typeface="メイリオ" panose="020B0604030504040204" pitchFamily="50" charset="-128"/>
              <a:ea typeface="メイリオ" panose="020B0604030504040204" pitchFamily="50" charset="-128"/>
            </a:endParaRPr>
          </a:p>
          <a:p>
            <a:pPr marL="93663" indent="-93663">
              <a:buNone/>
            </a:pPr>
            <a:endParaRPr kumimoji="1" lang="ja-JP" altLang="en-US" dirty="0"/>
          </a:p>
        </p:txBody>
      </p:sp>
      <p:sp>
        <p:nvSpPr>
          <p:cNvPr id="2" name="スライド番号プレースホルダー 1"/>
          <p:cNvSpPr>
            <a:spLocks noGrp="1"/>
          </p:cNvSpPr>
          <p:nvPr>
            <p:ph type="sldNum" sz="quarter" idx="12"/>
          </p:nvPr>
        </p:nvSpPr>
        <p:spPr/>
        <p:txBody>
          <a:bodyPr/>
          <a:lstStyle/>
          <a:p>
            <a:r>
              <a:rPr lang="ja-JP" altLang="en-US" smtClean="0"/>
              <a:t>スライド</a:t>
            </a:r>
            <a:fld id="{18D43553-5F9F-438B-A260-A4D1D1BE4B28}" type="slidenum">
              <a:rPr lang="ja-JP" altLang="en-US" smtClean="0"/>
              <a:pPr/>
              <a:t>9</a:t>
            </a:fld>
            <a:endParaRPr lang="ja-JP" altLang="en-US" dirty="0"/>
          </a:p>
        </p:txBody>
      </p:sp>
    </p:spTree>
    <p:extLst>
      <p:ext uri="{BB962C8B-B14F-4D97-AF65-F5344CB8AC3E}">
        <p14:creationId xmlns:p14="http://schemas.microsoft.com/office/powerpoint/2010/main" val="2168085932"/>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ビジネス">
  <a:themeElements>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2.xml><?xml version="1.0" encoding="utf-8"?>
<a:themeOverride xmlns:a="http://schemas.openxmlformats.org/drawingml/2006/main">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3.xml><?xml version="1.0" encoding="utf-8"?>
<a:themeOverride xmlns:a="http://schemas.openxmlformats.org/drawingml/2006/main">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ppt/theme/themeOverride4.xml><?xml version="1.0" encoding="utf-8"?>
<a:themeOverride xmlns:a="http://schemas.openxmlformats.org/drawingml/2006/main">
  <a:clrScheme name="オースティン">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themeOverride>
</file>

<file path=docProps/app.xml><?xml version="1.0" encoding="utf-8"?>
<Properties xmlns="http://schemas.openxmlformats.org/officeDocument/2006/extended-properties" xmlns:vt="http://schemas.openxmlformats.org/officeDocument/2006/docPropsVTypes">
  <Template>Office Theme</Template>
  <TotalTime>958</TotalTime>
  <Words>519</Words>
  <Application>Microsoft Office PowerPoint</Application>
  <PresentationFormat>画面に合わせる (4:3)</PresentationFormat>
  <Paragraphs>174</Paragraphs>
  <Slides>18</Slides>
  <Notes>3</Notes>
  <HiddenSlides>0</HiddenSlides>
  <MMClips>0</MMClips>
  <ScaleCrop>false</ScaleCrop>
  <HeadingPairs>
    <vt:vector size="4" baseType="variant">
      <vt:variant>
        <vt:lpstr>テーマ</vt:lpstr>
      </vt:variant>
      <vt:variant>
        <vt:i4>2</vt:i4>
      </vt:variant>
      <vt:variant>
        <vt:lpstr>スライド タイトル</vt:lpstr>
      </vt:variant>
      <vt:variant>
        <vt:i4>18</vt:i4>
      </vt:variant>
    </vt:vector>
  </HeadingPairs>
  <TitlesOfParts>
    <vt:vector size="20" baseType="lpstr">
      <vt:lpstr>Office テーマ</vt:lpstr>
      <vt:lpstr>ビジネス</vt:lpstr>
      <vt:lpstr>重症心身障害児者等 支援者育成研修テキスト  ３　福祉④ 　 　　　　　　　　　　　　　　　　　　　　　　　　　　　　　　　　　　　 　　　　　　　　重症心身障害児者等の 　　　　　　　　　　　　　　　　家族支援　　　　　　　　　　　　　　　　　　　</vt:lpstr>
      <vt:lpstr>Ⅰ　重症児の地域生活と家族支援</vt:lpstr>
      <vt:lpstr>１．重症児者の暮らしと家族</vt:lpstr>
      <vt:lpstr>２．重症児者の家族支援</vt:lpstr>
      <vt:lpstr>１）　親の子どもと障害の受容　への相談･支援－－障害の受容過程</vt:lpstr>
      <vt:lpstr>PowerPoint プレゼンテーション</vt:lpstr>
      <vt:lpstr>PowerPoint プレゼンテーション</vt:lpstr>
      <vt:lpstr>PowerPoint プレゼンテーション</vt:lpstr>
      <vt:lpstr>PowerPoint プレゼンテーション</vt:lpstr>
      <vt:lpstr>子どもにとって大切な場を 　　　親にとっても大切な場にする</vt:lpstr>
      <vt:lpstr>父親支援は欠かせない</vt:lpstr>
      <vt:lpstr>２）子育てへの寄りそい －ライフサイクルを見通しながら－</vt:lpstr>
      <vt:lpstr>（２）子育ては， 　　　　　　　晴れの日･雨の日･嵐の日</vt:lpstr>
      <vt:lpstr>親がわが子の障害を受容していく４つの要因</vt:lpstr>
      <vt:lpstr>３．きょうだいの思い</vt:lpstr>
      <vt:lpstr>きょうだいを大切に育てることは，障害児を大切に育てること</vt:lpstr>
      <vt:lpstr>PowerPoint プレゼンテーション</vt:lpstr>
      <vt:lpstr>きょうだいの会で 　　なかまのなかで本音を語る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たむらかずひろ</dc:creator>
  <cp:lastModifiedBy>厚生労働省ネットワークシステム</cp:lastModifiedBy>
  <cp:revision>64</cp:revision>
  <dcterms:created xsi:type="dcterms:W3CDTF">2016-01-07T23:17:59Z</dcterms:created>
  <dcterms:modified xsi:type="dcterms:W3CDTF">2016-05-18T04:22:16Z</dcterms:modified>
</cp:coreProperties>
</file>