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20"/>
  </p:notesMasterIdLst>
  <p:sldIdLst>
    <p:sldId id="273"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57" r:id="rId1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81" d="100"/>
          <a:sy n="81" d="100"/>
        </p:scale>
        <p:origin x="-258" y="108"/>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498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E03A7D-6718-4AD0-916A-5A34D2A6D67E}" type="datetimeFigureOut">
              <a:rPr kumimoji="1" lang="ja-JP" altLang="en-US" smtClean="0"/>
              <a:t>2016/5/6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7A13BF-4B03-495A-ABC2-A9DBCE5F7B93}" type="slidenum">
              <a:rPr kumimoji="1" lang="ja-JP" altLang="en-US" smtClean="0"/>
              <a:t>‹#›</a:t>
            </a:fld>
            <a:endParaRPr kumimoji="1" lang="ja-JP" altLang="en-US"/>
          </a:p>
        </p:txBody>
      </p:sp>
    </p:spTree>
    <p:extLst>
      <p:ext uri="{BB962C8B-B14F-4D97-AF65-F5344CB8AC3E}">
        <p14:creationId xmlns:p14="http://schemas.microsoft.com/office/powerpoint/2010/main" val="31735851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3C09A97C-2313-497F-B849-78A233B12CE5}" type="slidenum">
              <a:rPr lang="en-US" altLang="ja-JP">
                <a:solidFill>
                  <a:srgbClr val="000000"/>
                </a:solidFill>
              </a:rPr>
              <a:pPr/>
              <a:t>2</a:t>
            </a:fld>
            <a:endParaRPr lang="en-US" altLang="ja-JP">
              <a:solidFill>
                <a:srgbClr val="000000"/>
              </a:solidFill>
            </a:endParaRPr>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876769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8543DA53-3BC5-41F8-8372-E6870B46522F}" type="slidenum">
              <a:rPr lang="en-US" altLang="ja-JP">
                <a:solidFill>
                  <a:srgbClr val="000000"/>
                </a:solidFill>
              </a:rPr>
              <a:pPr/>
              <a:t>3</a:t>
            </a:fld>
            <a:endParaRPr lang="en-US" altLang="ja-JP">
              <a:solidFill>
                <a:srgbClr val="000000"/>
              </a:solidFill>
            </a:endParaRPr>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2094909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5678F25E-B60E-4696-8ED6-953AB2BFEB01}" type="slidenum">
              <a:rPr lang="en-US" altLang="ja-JP">
                <a:solidFill>
                  <a:srgbClr val="000000"/>
                </a:solidFill>
              </a:rPr>
              <a:pPr/>
              <a:t>4</a:t>
            </a:fld>
            <a:endParaRPr lang="en-US" altLang="ja-JP">
              <a:solidFill>
                <a:srgbClr val="000000"/>
              </a:solidFill>
            </a:endParaRPr>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15112884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01747570-9BF2-4C05-9257-F2FF7377741C}" type="slidenum">
              <a:rPr lang="en-US" altLang="ja-JP">
                <a:solidFill>
                  <a:srgbClr val="000000"/>
                </a:solidFill>
              </a:rPr>
              <a:pPr/>
              <a:t>5</a:t>
            </a:fld>
            <a:endParaRPr lang="en-US" altLang="ja-JP">
              <a:solidFill>
                <a:srgbClr val="000000"/>
              </a:solidFill>
            </a:endParaRPr>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19372158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78BA14C6-A09C-44E1-9B90-508C4D0328CB}" type="slidenum">
              <a:rPr lang="en-US" altLang="ja-JP">
                <a:solidFill>
                  <a:srgbClr val="000000"/>
                </a:solidFill>
              </a:rPr>
              <a:pPr/>
              <a:t>6</a:t>
            </a:fld>
            <a:endParaRPr lang="en-US" altLang="ja-JP">
              <a:solidFill>
                <a:srgbClr val="000000"/>
              </a:solidFill>
            </a:endParaRPr>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11092736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F63466C1-86F1-4E19-9EC8-CBEE1FF814CE}" type="slidenum">
              <a:rPr lang="en-US" altLang="ja-JP">
                <a:solidFill>
                  <a:srgbClr val="000000"/>
                </a:solidFill>
              </a:rPr>
              <a:pPr/>
              <a:t>12</a:t>
            </a:fld>
            <a:endParaRPr lang="en-US" altLang="ja-JP">
              <a:solidFill>
                <a:srgbClr val="000000"/>
              </a:solidFill>
            </a:endParaRPr>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12567295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70CA54A8-955A-42E2-862E-41756B9BF0CC}" type="slidenum">
              <a:rPr lang="en-US" altLang="ja-JP">
                <a:solidFill>
                  <a:srgbClr val="000000"/>
                </a:solidFill>
              </a:rPr>
              <a:pPr/>
              <a:t>13</a:t>
            </a:fld>
            <a:endParaRPr lang="en-US" altLang="ja-JP">
              <a:solidFill>
                <a:srgbClr val="000000"/>
              </a:solidFill>
            </a:endParaRPr>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38775557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E51CF388-ED08-4409-A5E4-D0E3868F56FB}" type="slidenum">
              <a:rPr lang="en-US" altLang="ja-JP">
                <a:solidFill>
                  <a:srgbClr val="000000"/>
                </a:solidFill>
              </a:rPr>
              <a:pPr/>
              <a:t>14</a:t>
            </a:fld>
            <a:endParaRPr lang="en-US" altLang="ja-JP">
              <a:solidFill>
                <a:srgbClr val="000000"/>
              </a:solidFill>
            </a:endParaRPr>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33093681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9D087A54-C8B8-4941-91F6-43B3476ED44A}" type="slidenum">
              <a:rPr lang="en-US" altLang="ja-JP">
                <a:solidFill>
                  <a:srgbClr val="000000"/>
                </a:solidFill>
              </a:rPr>
              <a:pPr/>
              <a:t>15</a:t>
            </a:fld>
            <a:endParaRPr lang="en-US" altLang="ja-JP">
              <a:solidFill>
                <a:srgbClr val="000000"/>
              </a:solidFill>
            </a:endParaRPr>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15582210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5786"/>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1" y="3602038"/>
            <a:ext cx="9144000" cy="1655762"/>
          </a:xfrm>
        </p:spPr>
        <p:txBody>
          <a:bodyPr/>
          <a:lstStyle>
            <a:lvl1pPr marL="0" indent="0" algn="ctr">
              <a:buNone/>
              <a:defRPr sz="2314"/>
            </a:lvl1pPr>
            <a:lvl2pPr marL="440894" indent="0" algn="ctr">
              <a:buNone/>
              <a:defRPr sz="1928"/>
            </a:lvl2pPr>
            <a:lvl3pPr marL="881789" indent="0" algn="ctr">
              <a:buNone/>
              <a:defRPr sz="1736"/>
            </a:lvl3pPr>
            <a:lvl4pPr marL="1322684" indent="0" algn="ctr">
              <a:buNone/>
              <a:defRPr sz="1543"/>
            </a:lvl4pPr>
            <a:lvl5pPr marL="1763578" indent="0" algn="ctr">
              <a:buNone/>
              <a:defRPr sz="1543"/>
            </a:lvl5pPr>
            <a:lvl6pPr marL="2204473" indent="0" algn="ctr">
              <a:buNone/>
              <a:defRPr sz="1543"/>
            </a:lvl6pPr>
            <a:lvl7pPr marL="2645367" indent="0" algn="ctr">
              <a:buNone/>
              <a:defRPr sz="1543"/>
            </a:lvl7pPr>
            <a:lvl8pPr marL="3086262" indent="0" algn="ctr">
              <a:buNone/>
              <a:defRPr sz="1543"/>
            </a:lvl8pPr>
            <a:lvl9pPr marL="3527157" indent="0" algn="ctr">
              <a:buNone/>
              <a:defRPr sz="1543"/>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lvl1pPr>
              <a:defRPr/>
            </a:lvl1pPr>
          </a:lstStyle>
          <a:p>
            <a:pPr>
              <a:defRPr/>
            </a:pPr>
            <a:fld id="{EB90E367-B949-4A64-B97F-B267B6F2A905}" type="datetimeFigureOut">
              <a:rPr lang="ja-JP" altLang="en-US">
                <a:solidFill>
                  <a:prstClr val="black">
                    <a:tint val="75000"/>
                  </a:prstClr>
                </a:solidFill>
              </a:rPr>
              <a:pPr>
                <a:defRPr/>
              </a:pPr>
              <a:t>2016/5/6</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2388BF47-4B4E-4FA2-B234-B012194BD378}" type="slidenum">
              <a:rPr lang="ja-JP" altLang="en-US"/>
              <a:pPr/>
              <a:t>‹#›</a:t>
            </a:fld>
            <a:endParaRPr lang="ja-JP" altLang="en-US"/>
          </a:p>
        </p:txBody>
      </p:sp>
    </p:spTree>
    <p:extLst>
      <p:ext uri="{BB962C8B-B14F-4D97-AF65-F5344CB8AC3E}">
        <p14:creationId xmlns:p14="http://schemas.microsoft.com/office/powerpoint/2010/main" val="455568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54934611-A0C9-44B5-924C-0F2DC60D6D42}" type="datetimeFigureOut">
              <a:rPr lang="ja-JP" altLang="en-US">
                <a:solidFill>
                  <a:prstClr val="black">
                    <a:tint val="75000"/>
                  </a:prstClr>
                </a:solidFill>
              </a:rPr>
              <a:pPr>
                <a:defRPr/>
              </a:pPr>
              <a:t>2016/5/6</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18D139E3-C656-486C-9D1D-9C6D2FD852FB}" type="slidenum">
              <a:rPr lang="ja-JP" altLang="en-US"/>
              <a:pPr/>
              <a:t>‹#›</a:t>
            </a:fld>
            <a:endParaRPr lang="ja-JP" altLang="en-US"/>
          </a:p>
        </p:txBody>
      </p:sp>
    </p:spTree>
    <p:extLst>
      <p:ext uri="{BB962C8B-B14F-4D97-AF65-F5344CB8AC3E}">
        <p14:creationId xmlns:p14="http://schemas.microsoft.com/office/powerpoint/2010/main" val="1554221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036A5FE6-F9B0-4379-907F-846A922AC569}" type="datetimeFigureOut">
              <a:rPr lang="ja-JP" altLang="en-US">
                <a:solidFill>
                  <a:prstClr val="black">
                    <a:tint val="75000"/>
                  </a:prstClr>
                </a:solidFill>
              </a:rPr>
              <a:pPr>
                <a:defRPr/>
              </a:pPr>
              <a:t>2016/5/6</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BACBA9A6-9369-43B4-AEEC-F121CC2723E7}" type="slidenum">
              <a:rPr lang="ja-JP" altLang="en-US"/>
              <a:pPr/>
              <a:t>‹#›</a:t>
            </a:fld>
            <a:endParaRPr lang="ja-JP" altLang="en-US"/>
          </a:p>
        </p:txBody>
      </p:sp>
    </p:spTree>
    <p:extLst>
      <p:ext uri="{BB962C8B-B14F-4D97-AF65-F5344CB8AC3E}">
        <p14:creationId xmlns:p14="http://schemas.microsoft.com/office/powerpoint/2010/main" val="36847549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3916328E-6D65-4AC6-AED3-A57AB5A8C1C2}"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4396036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13DE2959-4469-48E6-BA76-FB55B6F6B932}"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916762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1" y="1709739"/>
            <a:ext cx="105156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0A7CE1D0-5355-41B5-B98E-D73C9CE5E46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5838374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09600" y="1600201"/>
            <a:ext cx="53848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6197600" y="1600201"/>
            <a:ext cx="53848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lvl1pPr>
          </a:lstStyle>
          <a:p>
            <a:fld id="{3CE2758A-97DF-4B8C-86C5-D2B9CA8214C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3530799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40317" y="365126"/>
            <a:ext cx="105156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840318" y="2505075"/>
            <a:ext cx="5158316"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71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endParaRPr lang="en-US" altLang="ja-JP">
              <a:solidFill>
                <a:srgbClr val="000000"/>
              </a:solidFill>
            </a:endParaRPr>
          </a:p>
        </p:txBody>
      </p:sp>
      <p:sp>
        <p:nvSpPr>
          <p:cNvPr id="8" name="フッター プレースホルダー 7"/>
          <p:cNvSpPr>
            <a:spLocks noGrp="1"/>
          </p:cNvSpPr>
          <p:nvPr>
            <p:ph type="ftr" sz="quarter" idx="11"/>
          </p:nvPr>
        </p:nvSpPr>
        <p:spPr/>
        <p:txBody>
          <a:bodyPr/>
          <a:lstStyle>
            <a:lvl1pPr>
              <a:defRPr/>
            </a:lvl1pPr>
          </a:lstStyle>
          <a:p>
            <a:endParaRPr lang="en-US" altLang="ja-JP">
              <a:solidFill>
                <a:srgbClr val="000000"/>
              </a:solidFill>
            </a:endParaRPr>
          </a:p>
        </p:txBody>
      </p:sp>
      <p:sp>
        <p:nvSpPr>
          <p:cNvPr id="9" name="スライド番号プレースホルダー 8"/>
          <p:cNvSpPr>
            <a:spLocks noGrp="1"/>
          </p:cNvSpPr>
          <p:nvPr>
            <p:ph type="sldNum" sz="quarter" idx="12"/>
          </p:nvPr>
        </p:nvSpPr>
        <p:spPr/>
        <p:txBody>
          <a:bodyPr/>
          <a:lstStyle>
            <a:lvl1pPr>
              <a:defRPr/>
            </a:lvl1pPr>
          </a:lstStyle>
          <a:p>
            <a:fld id="{713C96AB-BBE1-4417-B921-BC6F0C486974}"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963785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endParaRPr lang="en-US" altLang="ja-JP">
              <a:solidFill>
                <a:srgbClr val="000000"/>
              </a:solidFill>
            </a:endParaRPr>
          </a:p>
        </p:txBody>
      </p:sp>
      <p:sp>
        <p:nvSpPr>
          <p:cNvPr id="4" name="フッター プレースホルダー 3"/>
          <p:cNvSpPr>
            <a:spLocks noGrp="1"/>
          </p:cNvSpPr>
          <p:nvPr>
            <p:ph type="ftr" sz="quarter" idx="11"/>
          </p:nvPr>
        </p:nvSpPr>
        <p:spPr/>
        <p:txBody>
          <a:bodyPr/>
          <a:lstStyle>
            <a:lvl1pPr>
              <a:defRPr/>
            </a:lvl1pPr>
          </a:lstStyle>
          <a:p>
            <a:endParaRPr lang="en-US" altLang="ja-JP">
              <a:solidFill>
                <a:srgbClr val="000000"/>
              </a:solidFill>
            </a:endParaRPr>
          </a:p>
        </p:txBody>
      </p:sp>
      <p:sp>
        <p:nvSpPr>
          <p:cNvPr id="5" name="スライド番号プレースホルダー 4"/>
          <p:cNvSpPr>
            <a:spLocks noGrp="1"/>
          </p:cNvSpPr>
          <p:nvPr>
            <p:ph type="sldNum" sz="quarter" idx="12"/>
          </p:nvPr>
        </p:nvSpPr>
        <p:spPr/>
        <p:txBody>
          <a:bodyPr/>
          <a:lstStyle>
            <a:lvl1pPr>
              <a:defRPr/>
            </a:lvl1pPr>
          </a:lstStyle>
          <a:p>
            <a:fld id="{E1505E7C-A9A5-4D6A-8F31-360AAF54F5A8}"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4161745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solidFill>
                <a:srgbClr val="000000"/>
              </a:solidFill>
            </a:endParaRPr>
          </a:p>
        </p:txBody>
      </p:sp>
      <p:sp>
        <p:nvSpPr>
          <p:cNvPr id="3" name="フッター プレースホルダー 2"/>
          <p:cNvSpPr>
            <a:spLocks noGrp="1"/>
          </p:cNvSpPr>
          <p:nvPr>
            <p:ph type="ftr" sz="quarter" idx="11"/>
          </p:nvPr>
        </p:nvSpPr>
        <p:spPr/>
        <p:txBody>
          <a:bodyPr/>
          <a:lstStyle>
            <a:lvl1pPr>
              <a:defRPr/>
            </a:lvl1pPr>
          </a:lstStyle>
          <a:p>
            <a:endParaRPr lang="en-US" altLang="ja-JP">
              <a:solidFill>
                <a:srgbClr val="000000"/>
              </a:solidFill>
            </a:endParaRPr>
          </a:p>
        </p:txBody>
      </p:sp>
      <p:sp>
        <p:nvSpPr>
          <p:cNvPr id="4" name="スライド番号プレースホルダー 3"/>
          <p:cNvSpPr>
            <a:spLocks noGrp="1"/>
          </p:cNvSpPr>
          <p:nvPr>
            <p:ph type="sldNum" sz="quarter" idx="12"/>
          </p:nvPr>
        </p:nvSpPr>
        <p:spPr/>
        <p:txBody>
          <a:bodyPr/>
          <a:lstStyle>
            <a:lvl1pPr>
              <a:defRPr/>
            </a:lvl1pPr>
          </a:lstStyle>
          <a:p>
            <a:fld id="{ECAEB814-199D-4ECB-A84C-1F4E4EF7FD0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4452051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40318" y="457200"/>
            <a:ext cx="3932767"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lvl1pPr>
          </a:lstStyle>
          <a:p>
            <a:fld id="{20919500-454F-40F8-8A5C-6C3E6BAC6501}"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403750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7D76C45C-42B9-4663-81A3-C6882FDA0A56}" type="datetimeFigureOut">
              <a:rPr lang="ja-JP" altLang="en-US">
                <a:solidFill>
                  <a:prstClr val="black">
                    <a:tint val="75000"/>
                  </a:prstClr>
                </a:solidFill>
              </a:rPr>
              <a:pPr>
                <a:defRPr/>
              </a:pPr>
              <a:t>2016/5/6</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B42F72AA-63B6-4891-9757-FC8B30DD1382}" type="slidenum">
              <a:rPr lang="ja-JP" altLang="en-US"/>
              <a:pPr/>
              <a:t>‹#›</a:t>
            </a:fld>
            <a:endParaRPr lang="ja-JP" altLang="en-US"/>
          </a:p>
        </p:txBody>
      </p:sp>
    </p:spTree>
    <p:extLst>
      <p:ext uri="{BB962C8B-B14F-4D97-AF65-F5344CB8AC3E}">
        <p14:creationId xmlns:p14="http://schemas.microsoft.com/office/powerpoint/2010/main" val="29009697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40318" y="457200"/>
            <a:ext cx="3932767"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lvl1pPr>
          </a:lstStyle>
          <a:p>
            <a:fld id="{0561A651-D6BB-46B0-A50C-5F78583329A8}"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1823916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B7781E98-12D4-4D4B-A93A-05903818980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6283965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116C8A52-8AAF-4982-B6CC-776C64B016B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1193614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solidFill>
                <a:prstClr val="white"/>
              </a:solidFill>
            </a:endParaRPr>
          </a:p>
        </p:txBody>
      </p:sp>
      <p:sp>
        <p:nvSpPr>
          <p:cNvPr id="9" name="タイトル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17" name="サブタイトル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マスター サブタイトルの書式設定</a:t>
            </a:r>
            <a:endParaRPr kumimoji="0" lang="en-US"/>
          </a:p>
        </p:txBody>
      </p:sp>
      <p:grpSp>
        <p:nvGrpSpPr>
          <p:cNvPr id="2" name="グループ化 1"/>
          <p:cNvGrpSpPr/>
          <p:nvPr/>
        </p:nvGrpSpPr>
        <p:grpSpPr>
          <a:xfrm>
            <a:off x="-5019" y="4953000"/>
            <a:ext cx="12197020"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black"/>
                </a:solidFill>
              </a:endParaRPr>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black"/>
                </a:solidFill>
              </a:endParaRPr>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0" lang="en-US">
                <a:solidFill>
                  <a:prstClr val="white"/>
                </a:solidFill>
              </a:endParaRPr>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ー 29"/>
          <p:cNvSpPr>
            <a:spLocks noGrp="1"/>
          </p:cNvSpPr>
          <p:nvPr>
            <p:ph type="dt" sz="half" idx="10"/>
          </p:nvPr>
        </p:nvSpPr>
        <p:spPr/>
        <p:txBody>
          <a:bodyPr/>
          <a:lstStyle>
            <a:lvl1pPr>
              <a:defRPr>
                <a:solidFill>
                  <a:srgbClr val="FFFFFF"/>
                </a:solidFill>
              </a:defRPr>
            </a:lvl1pPr>
            <a:extLst/>
          </a:lstStyle>
          <a:p>
            <a:fld id="{5A599C4B-9DBD-49B6-BD39-81F7EEDD0AE6}" type="datetime1">
              <a:rPr kumimoji="1" lang="ja-JP" altLang="en-US" smtClean="0"/>
              <a:pPr/>
              <a:t>2016/5/6</a:t>
            </a:fld>
            <a:endParaRPr kumimoji="1" lang="ja-JP" altLang="en-US"/>
          </a:p>
        </p:txBody>
      </p:sp>
      <p:sp>
        <p:nvSpPr>
          <p:cNvPr id="19" name="フッター プレースホルダー 18"/>
          <p:cNvSpPr>
            <a:spLocks noGrp="1"/>
          </p:cNvSpPr>
          <p:nvPr>
            <p:ph type="ftr" sz="quarter" idx="11"/>
          </p:nvPr>
        </p:nvSpPr>
        <p:spPr/>
        <p:txBody>
          <a:bodyPr/>
          <a:lstStyle>
            <a:lvl1pPr>
              <a:defRPr>
                <a:solidFill>
                  <a:schemeClr val="accent1">
                    <a:tint val="20000"/>
                  </a:schemeClr>
                </a:solidFill>
              </a:defRPr>
            </a:lvl1pPr>
            <a:extLst/>
          </a:lstStyle>
          <a:p>
            <a:r>
              <a:rPr kumimoji="1" lang="en-US" altLang="ja-JP" smtClean="0">
                <a:solidFill>
                  <a:srgbClr val="94C600">
                    <a:tint val="20000"/>
                  </a:srgbClr>
                </a:solidFill>
              </a:rPr>
              <a:t>Araki Akiko, Chiba Rehabilitation Center, Department of Nursing</a:t>
            </a:r>
            <a:endParaRPr kumimoji="1" lang="ja-JP" altLang="en-US">
              <a:solidFill>
                <a:srgbClr val="94C600">
                  <a:tint val="20000"/>
                </a:srgbClr>
              </a:solidFill>
            </a:endParaRPr>
          </a:p>
        </p:txBody>
      </p:sp>
      <p:sp>
        <p:nvSpPr>
          <p:cNvPr id="27" name="スライド番号プレースホルダー 26"/>
          <p:cNvSpPr>
            <a:spLocks noGrp="1"/>
          </p:cNvSpPr>
          <p:nvPr>
            <p:ph type="sldNum" sz="quarter" idx="12"/>
          </p:nvPr>
        </p:nvSpPr>
        <p:spPr/>
        <p:txBody>
          <a:bodyPr/>
          <a:lstStyle>
            <a:lvl1pPr>
              <a:defRPr>
                <a:solidFill>
                  <a:srgbClr val="FFFFFF"/>
                </a:solidFill>
              </a:defRPr>
            </a:lvl1pPr>
            <a:extLst/>
          </a:lstStyle>
          <a:p>
            <a:fld id="{667E3D7A-13B8-45DE-9B11-587D56CF72EE}" type="slidenum">
              <a:rPr kumimoji="1" lang="ja-JP" altLang="en-US" smtClean="0"/>
              <a:pPr/>
              <a:t>‹#›</a:t>
            </a:fld>
            <a:endParaRPr kumimoji="1" lang="ja-JP" altLang="en-US"/>
          </a:p>
        </p:txBody>
      </p:sp>
    </p:spTree>
    <p:extLst>
      <p:ext uri="{BB962C8B-B14F-4D97-AF65-F5344CB8AC3E}">
        <p14:creationId xmlns:p14="http://schemas.microsoft.com/office/powerpoint/2010/main" val="20906732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A6DBF8FB-F6C6-45B5-8F52-9240307E8A53}" type="datetime1">
              <a:rPr kumimoji="1" lang="ja-JP" altLang="en-US" smtClean="0">
                <a:solidFill>
                  <a:prstClr val="black"/>
                </a:solidFill>
              </a:rPr>
              <a:pPr/>
              <a:t>2016/5/6</a:t>
            </a:fld>
            <a:endParaRPr kumimoji="1" lang="ja-JP" altLang="en-US">
              <a:solidFill>
                <a:prstClr val="black"/>
              </a:solidFill>
            </a:endParaRPr>
          </a:p>
        </p:txBody>
      </p:sp>
      <p:sp>
        <p:nvSpPr>
          <p:cNvPr id="5" name="フッター プレースホルダー 4"/>
          <p:cNvSpPr>
            <a:spLocks noGrp="1"/>
          </p:cNvSpPr>
          <p:nvPr>
            <p:ph type="ftr" sz="quarter" idx="11"/>
          </p:nvPr>
        </p:nvSpPr>
        <p:spPr/>
        <p:txBody>
          <a:bodyPr/>
          <a:lstStyle>
            <a:extLst/>
          </a:lstStyle>
          <a:p>
            <a:r>
              <a:rPr kumimoji="1" lang="en-US" altLang="ja-JP" smtClean="0">
                <a:solidFill>
                  <a:prstClr val="black"/>
                </a:solidFill>
              </a:rPr>
              <a:t>Araki Akiko, Chiba Rehabilitation Center, Department of Nursing</a:t>
            </a:r>
            <a:endParaRPr kumimoji="1" lang="ja-JP" altLang="en-US">
              <a:solidFill>
                <a:prstClr val="black"/>
              </a:solidFill>
            </a:endParaRPr>
          </a:p>
        </p:txBody>
      </p:sp>
      <p:sp>
        <p:nvSpPr>
          <p:cNvPr id="6" name="スライド番号プレースホルダー 5"/>
          <p:cNvSpPr>
            <a:spLocks noGrp="1"/>
          </p:cNvSpPr>
          <p:nvPr>
            <p:ph type="sldNum" sz="quarter" idx="12"/>
          </p:nvPr>
        </p:nvSpPr>
        <p:spPr/>
        <p:txBody>
          <a:bodyPr/>
          <a:lstStyle>
            <a:extLst/>
          </a:lstStyle>
          <a:p>
            <a:fld id="{667E3D7A-13B8-45DE-9B11-587D56CF72EE}" type="slidenum">
              <a:rPr kumimoji="1" lang="ja-JP" altLang="en-US" smtClean="0">
                <a:solidFill>
                  <a:prstClr val="black"/>
                </a:solidFill>
              </a:rPr>
              <a:pPr/>
              <a:t>‹#›</a:t>
            </a:fld>
            <a:endParaRPr kumimoji="1" lang="ja-JP" altLang="en-US">
              <a:solidFill>
                <a:prstClr val="black"/>
              </a:solidFill>
            </a:endParaRPr>
          </a:p>
        </p:txBody>
      </p:sp>
      <p:sp>
        <p:nvSpPr>
          <p:cNvPr id="7" name="タイトル 6"/>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extLst>
      <p:ext uri="{BB962C8B-B14F-4D97-AF65-F5344CB8AC3E}">
        <p14:creationId xmlns:p14="http://schemas.microsoft.com/office/powerpoint/2010/main" val="47501252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p:txBody>
          <a:bodyPr/>
          <a:lstStyle>
            <a:extLst/>
          </a:lstStyle>
          <a:p>
            <a:fld id="{DDC3A8FF-C8C0-4DCB-BA05-4A433027CF0D}" type="datetime1">
              <a:rPr kumimoji="1" lang="ja-JP" altLang="en-US" smtClean="0">
                <a:solidFill>
                  <a:prstClr val="white"/>
                </a:solidFill>
              </a:rPr>
              <a:pPr/>
              <a:t>2016/5/6</a:t>
            </a:fld>
            <a:endParaRPr kumimoji="1" lang="ja-JP" altLang="en-US">
              <a:solidFill>
                <a:prstClr val="white"/>
              </a:solidFill>
            </a:endParaRPr>
          </a:p>
        </p:txBody>
      </p:sp>
      <p:sp>
        <p:nvSpPr>
          <p:cNvPr id="5" name="フッター プレースホルダー 4"/>
          <p:cNvSpPr>
            <a:spLocks noGrp="1"/>
          </p:cNvSpPr>
          <p:nvPr>
            <p:ph type="ftr" sz="quarter" idx="11"/>
          </p:nvPr>
        </p:nvSpPr>
        <p:spPr/>
        <p:txBody>
          <a:bodyPr/>
          <a:lstStyle>
            <a:extLst/>
          </a:lstStyle>
          <a:p>
            <a:r>
              <a:rPr kumimoji="1" lang="en-US" altLang="ja-JP" smtClean="0">
                <a:solidFill>
                  <a:prstClr val="white"/>
                </a:solidFill>
              </a:rPr>
              <a:t>Araki Akiko, Chiba Rehabilitation Center, Department of Nursing</a:t>
            </a:r>
            <a:endParaRPr kumimoji="1" lang="ja-JP" altLang="en-US">
              <a:solidFill>
                <a:prstClr val="white"/>
              </a:solidFill>
            </a:endParaRPr>
          </a:p>
        </p:txBody>
      </p:sp>
      <p:sp>
        <p:nvSpPr>
          <p:cNvPr id="6" name="スライド番号プレースホルダー 5"/>
          <p:cNvSpPr>
            <a:spLocks noGrp="1"/>
          </p:cNvSpPr>
          <p:nvPr>
            <p:ph type="sldNum" sz="quarter" idx="12"/>
          </p:nvPr>
        </p:nvSpPr>
        <p:spPr/>
        <p:txBody>
          <a:bodyPr/>
          <a:lstStyle>
            <a:extLst/>
          </a:lstStyle>
          <a:p>
            <a:fld id="{667E3D7A-13B8-45DE-9B11-587D56CF72EE}" type="slidenum">
              <a:rPr kumimoji="1" lang="ja-JP" altLang="en-US" smtClean="0">
                <a:solidFill>
                  <a:prstClr val="white"/>
                </a:solidFill>
              </a:rPr>
              <a:pPr/>
              <a:t>‹#›</a:t>
            </a:fld>
            <a:endParaRPr kumimoji="1" lang="ja-JP" altLang="en-US">
              <a:solidFill>
                <a:prstClr val="white"/>
              </a:solidFill>
            </a:endParaRPr>
          </a:p>
        </p:txBody>
      </p:sp>
      <p:sp>
        <p:nvSpPr>
          <p:cNvPr id="7" name="山形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
        <p:nvSpPr>
          <p:cNvPr id="8" name="山形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Tree>
    <p:extLst>
      <p:ext uri="{BB962C8B-B14F-4D97-AF65-F5344CB8AC3E}">
        <p14:creationId xmlns:p14="http://schemas.microsoft.com/office/powerpoint/2010/main" val="48186297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extLst/>
          </a:lstStyle>
          <a:p>
            <a:fld id="{BA30EE6B-8A26-4685-A2D5-A8E36120ACCB}" type="datetime1">
              <a:rPr kumimoji="1" lang="ja-JP" altLang="en-US" smtClean="0">
                <a:solidFill>
                  <a:prstClr val="white"/>
                </a:solidFill>
              </a:rPr>
              <a:pPr/>
              <a:t>2016/5/6</a:t>
            </a:fld>
            <a:endParaRPr kumimoji="1" lang="ja-JP" altLang="en-US">
              <a:solidFill>
                <a:prstClr val="white"/>
              </a:solidFill>
            </a:endParaRPr>
          </a:p>
        </p:txBody>
      </p:sp>
      <p:sp>
        <p:nvSpPr>
          <p:cNvPr id="6" name="フッター プレースホルダー 5"/>
          <p:cNvSpPr>
            <a:spLocks noGrp="1"/>
          </p:cNvSpPr>
          <p:nvPr>
            <p:ph type="ftr" sz="quarter" idx="11"/>
          </p:nvPr>
        </p:nvSpPr>
        <p:spPr/>
        <p:txBody>
          <a:bodyPr/>
          <a:lstStyle>
            <a:extLst/>
          </a:lstStyle>
          <a:p>
            <a:r>
              <a:rPr kumimoji="1" lang="en-US" altLang="ja-JP" smtClean="0">
                <a:solidFill>
                  <a:prstClr val="white"/>
                </a:solidFill>
              </a:rPr>
              <a:t>Araki Akiko, Chiba Rehabilitation Center, Department of Nursing</a:t>
            </a:r>
            <a:endParaRPr kumimoji="1" lang="ja-JP" altLang="en-US">
              <a:solidFill>
                <a:prstClr val="white"/>
              </a:solidFill>
            </a:endParaRPr>
          </a:p>
        </p:txBody>
      </p:sp>
      <p:sp>
        <p:nvSpPr>
          <p:cNvPr id="7" name="スライド番号プレースホルダー 6"/>
          <p:cNvSpPr>
            <a:spLocks noGrp="1"/>
          </p:cNvSpPr>
          <p:nvPr>
            <p:ph type="sldNum" sz="quarter" idx="12"/>
          </p:nvPr>
        </p:nvSpPr>
        <p:spPr/>
        <p:txBody>
          <a:bodyPr/>
          <a:lstStyle>
            <a:extLst/>
          </a:lstStyle>
          <a:p>
            <a:fld id="{667E3D7A-13B8-45DE-9B11-587D56CF72EE}" type="slidenum">
              <a:rPr kumimoji="1" lang="ja-JP" altLang="en-US" smtClean="0">
                <a:solidFill>
                  <a:prstClr val="white"/>
                </a:solidFill>
              </a:rPr>
              <a:pPr/>
              <a:t>‹#›</a:t>
            </a:fld>
            <a:endParaRPr kumimoji="1" lang="ja-JP" altLang="en-US">
              <a:solidFill>
                <a:prstClr val="white"/>
              </a:solidFill>
            </a:endParaRPr>
          </a:p>
        </p:txBody>
      </p:sp>
      <p:sp>
        <p:nvSpPr>
          <p:cNvPr id="8" name="タイトル 7"/>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extLst>
      <p:ext uri="{BB962C8B-B14F-4D97-AF65-F5344CB8AC3E}">
        <p14:creationId xmlns:p14="http://schemas.microsoft.com/office/powerpoint/2010/main" val="263829915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3050"/>
            <a:ext cx="10972800" cy="1143000"/>
          </a:xfrm>
        </p:spPr>
        <p:txBody>
          <a:bodyPr anchor="ctr"/>
          <a:lstStyle>
            <a:lvl1pPr>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5" name="コンテンツ プレースホルダー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ー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p:txBody>
          <a:bodyPr/>
          <a:lstStyle>
            <a:extLst/>
          </a:lstStyle>
          <a:p>
            <a:fld id="{07D72956-04E1-429E-ADCA-113CCCA8733E}" type="datetime1">
              <a:rPr kumimoji="1" lang="ja-JP" altLang="en-US" smtClean="0">
                <a:solidFill>
                  <a:prstClr val="black"/>
                </a:solidFill>
              </a:rPr>
              <a:pPr/>
              <a:t>2016/5/6</a:t>
            </a:fld>
            <a:endParaRPr kumimoji="1" lang="ja-JP" altLang="en-US">
              <a:solidFill>
                <a:prstClr val="black"/>
              </a:solidFill>
            </a:endParaRPr>
          </a:p>
        </p:txBody>
      </p:sp>
      <p:sp>
        <p:nvSpPr>
          <p:cNvPr id="8" name="フッター プレースホルダー 7"/>
          <p:cNvSpPr>
            <a:spLocks noGrp="1"/>
          </p:cNvSpPr>
          <p:nvPr>
            <p:ph type="ftr" sz="quarter" idx="11"/>
          </p:nvPr>
        </p:nvSpPr>
        <p:spPr/>
        <p:txBody>
          <a:bodyPr/>
          <a:lstStyle>
            <a:extLst/>
          </a:lstStyle>
          <a:p>
            <a:r>
              <a:rPr kumimoji="1" lang="en-US" altLang="ja-JP" smtClean="0">
                <a:solidFill>
                  <a:prstClr val="black"/>
                </a:solidFill>
              </a:rPr>
              <a:t>Araki Akiko, Chiba Rehabilitation Center, Department of Nursing</a:t>
            </a:r>
            <a:endParaRPr kumimoji="1" lang="ja-JP" altLang="en-US">
              <a:solidFill>
                <a:prstClr val="black"/>
              </a:solidFill>
            </a:endParaRPr>
          </a:p>
        </p:txBody>
      </p:sp>
      <p:sp>
        <p:nvSpPr>
          <p:cNvPr id="9" name="スライド番号プレースホルダー 8"/>
          <p:cNvSpPr>
            <a:spLocks noGrp="1"/>
          </p:cNvSpPr>
          <p:nvPr>
            <p:ph type="sldNum" sz="quarter" idx="12"/>
          </p:nvPr>
        </p:nvSpPr>
        <p:spPr/>
        <p:txBody>
          <a:bodyPr/>
          <a:lstStyle>
            <a:extLst/>
          </a:lstStyle>
          <a:p>
            <a:fld id="{667E3D7A-13B8-45DE-9B11-587D56CF72EE}" type="slidenum">
              <a:rPr kumimoji="1" lang="ja-JP" altLang="en-US" smtClean="0">
                <a:solidFill>
                  <a:prstClr val="black"/>
                </a:solidFill>
              </a:rPr>
              <a:pPr/>
              <a:t>‹#›</a:t>
            </a:fld>
            <a:endParaRPr kumimoji="1" lang="ja-JP" altLang="en-US">
              <a:solidFill>
                <a:prstClr val="black"/>
              </a:solidFill>
            </a:endParaRPr>
          </a:p>
        </p:txBody>
      </p:sp>
    </p:spTree>
    <p:extLst>
      <p:ext uri="{BB962C8B-B14F-4D97-AF65-F5344CB8AC3E}">
        <p14:creationId xmlns:p14="http://schemas.microsoft.com/office/powerpoint/2010/main" val="120416746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extLst/>
          </a:lstStyle>
          <a:p>
            <a:fld id="{22133764-F661-4B64-A39A-2F1795044932}" type="datetime1">
              <a:rPr kumimoji="1" lang="ja-JP" altLang="en-US" smtClean="0">
                <a:solidFill>
                  <a:prstClr val="white"/>
                </a:solidFill>
              </a:rPr>
              <a:pPr/>
              <a:t>2016/5/6</a:t>
            </a:fld>
            <a:endParaRPr kumimoji="1" lang="ja-JP" altLang="en-US">
              <a:solidFill>
                <a:prstClr val="white"/>
              </a:solidFill>
            </a:endParaRPr>
          </a:p>
        </p:txBody>
      </p:sp>
      <p:sp>
        <p:nvSpPr>
          <p:cNvPr id="4" name="フッター プレースホルダー 3"/>
          <p:cNvSpPr>
            <a:spLocks noGrp="1"/>
          </p:cNvSpPr>
          <p:nvPr>
            <p:ph type="ftr" sz="quarter" idx="11"/>
          </p:nvPr>
        </p:nvSpPr>
        <p:spPr/>
        <p:txBody>
          <a:bodyPr/>
          <a:lstStyle>
            <a:extLst/>
          </a:lstStyle>
          <a:p>
            <a:r>
              <a:rPr kumimoji="1" lang="en-US" altLang="ja-JP" smtClean="0">
                <a:solidFill>
                  <a:prstClr val="white"/>
                </a:solidFill>
              </a:rPr>
              <a:t>Araki Akiko, Chiba Rehabilitation Center, Department of Nursing</a:t>
            </a:r>
            <a:endParaRPr kumimoji="1" lang="ja-JP" altLang="en-US">
              <a:solidFill>
                <a:prstClr val="white"/>
              </a:solidFill>
            </a:endParaRPr>
          </a:p>
        </p:txBody>
      </p:sp>
      <p:sp>
        <p:nvSpPr>
          <p:cNvPr id="5" name="スライド番号プレースホルダー 4"/>
          <p:cNvSpPr>
            <a:spLocks noGrp="1"/>
          </p:cNvSpPr>
          <p:nvPr>
            <p:ph type="sldNum" sz="quarter" idx="12"/>
          </p:nvPr>
        </p:nvSpPr>
        <p:spPr/>
        <p:txBody>
          <a:bodyPr/>
          <a:lstStyle>
            <a:extLst/>
          </a:lstStyle>
          <a:p>
            <a:fld id="{667E3D7A-13B8-45DE-9B11-587D56CF72EE}" type="slidenum">
              <a:rPr kumimoji="1" lang="ja-JP" altLang="en-US" smtClean="0">
                <a:solidFill>
                  <a:prstClr val="white"/>
                </a:solidFill>
              </a:rPr>
              <a:pPr/>
              <a:t>‹#›</a:t>
            </a:fld>
            <a:endParaRPr kumimoji="1" lang="ja-JP" altLang="en-US">
              <a:solidFill>
                <a:prstClr val="white"/>
              </a:solidFill>
            </a:endParaRPr>
          </a:p>
        </p:txBody>
      </p:sp>
      <p:sp>
        <p:nvSpPr>
          <p:cNvPr id="6" name="タイトル 5"/>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extLst>
      <p:ext uri="{BB962C8B-B14F-4D97-AF65-F5344CB8AC3E}">
        <p14:creationId xmlns:p14="http://schemas.microsoft.com/office/powerpoint/2010/main" val="245415805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extLst/>
          </a:lstStyle>
          <a:p>
            <a:fld id="{9FE9665C-E329-405B-8343-8D09518B9A02}" type="datetime1">
              <a:rPr kumimoji="1" lang="ja-JP" altLang="en-US" smtClean="0">
                <a:solidFill>
                  <a:prstClr val="black"/>
                </a:solidFill>
              </a:rPr>
              <a:pPr/>
              <a:t>2016/5/6</a:t>
            </a:fld>
            <a:endParaRPr kumimoji="1" lang="ja-JP" altLang="en-US">
              <a:solidFill>
                <a:prstClr val="black"/>
              </a:solidFill>
            </a:endParaRPr>
          </a:p>
        </p:txBody>
      </p:sp>
      <p:sp>
        <p:nvSpPr>
          <p:cNvPr id="3" name="フッター プレースホルダー 2"/>
          <p:cNvSpPr>
            <a:spLocks noGrp="1"/>
          </p:cNvSpPr>
          <p:nvPr>
            <p:ph type="ftr" sz="quarter" idx="11"/>
          </p:nvPr>
        </p:nvSpPr>
        <p:spPr/>
        <p:txBody>
          <a:bodyPr/>
          <a:lstStyle>
            <a:extLst/>
          </a:lstStyle>
          <a:p>
            <a:r>
              <a:rPr kumimoji="1" lang="en-US" altLang="ja-JP" smtClean="0">
                <a:solidFill>
                  <a:prstClr val="black"/>
                </a:solidFill>
              </a:rPr>
              <a:t>Araki Akiko, Chiba Rehabilitation Center, Department of Nursing</a:t>
            </a:r>
            <a:endParaRPr kumimoji="1" lang="ja-JP" altLang="en-US">
              <a:solidFill>
                <a:prstClr val="black"/>
              </a:solidFill>
            </a:endParaRPr>
          </a:p>
        </p:txBody>
      </p:sp>
      <p:sp>
        <p:nvSpPr>
          <p:cNvPr id="4" name="スライド番号プレースホルダー 3"/>
          <p:cNvSpPr>
            <a:spLocks noGrp="1"/>
          </p:cNvSpPr>
          <p:nvPr>
            <p:ph type="sldNum" sz="quarter" idx="12"/>
          </p:nvPr>
        </p:nvSpPr>
        <p:spPr/>
        <p:txBody>
          <a:bodyPr/>
          <a:lstStyle>
            <a:extLst/>
          </a:lstStyle>
          <a:p>
            <a:fld id="{667E3D7A-13B8-45DE-9B11-587D56CF72EE}" type="slidenum">
              <a:rPr kumimoji="1" lang="ja-JP" altLang="en-US" smtClean="0">
                <a:solidFill>
                  <a:prstClr val="black"/>
                </a:solidFill>
              </a:rPr>
              <a:pPr/>
              <a:t>‹#›</a:t>
            </a:fld>
            <a:endParaRPr kumimoji="1" lang="ja-JP" altLang="en-US">
              <a:solidFill>
                <a:prstClr val="black"/>
              </a:solidFill>
            </a:endParaRPr>
          </a:p>
        </p:txBody>
      </p:sp>
    </p:spTree>
    <p:extLst>
      <p:ext uri="{BB962C8B-B14F-4D97-AF65-F5344CB8AC3E}">
        <p14:creationId xmlns:p14="http://schemas.microsoft.com/office/powerpoint/2010/main" val="157007649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5786"/>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1" y="4589464"/>
            <a:ext cx="10515600" cy="1500187"/>
          </a:xfrm>
        </p:spPr>
        <p:txBody>
          <a:bodyPr/>
          <a:lstStyle>
            <a:lvl1pPr marL="0" indent="0">
              <a:buNone/>
              <a:defRPr sz="2314">
                <a:solidFill>
                  <a:schemeClr val="tx1"/>
                </a:solidFill>
              </a:defRPr>
            </a:lvl1pPr>
            <a:lvl2pPr marL="440894" indent="0">
              <a:buNone/>
              <a:defRPr sz="1928">
                <a:solidFill>
                  <a:schemeClr val="tx1">
                    <a:tint val="75000"/>
                  </a:schemeClr>
                </a:solidFill>
              </a:defRPr>
            </a:lvl2pPr>
            <a:lvl3pPr marL="881789" indent="0">
              <a:buNone/>
              <a:defRPr sz="1736">
                <a:solidFill>
                  <a:schemeClr val="tx1">
                    <a:tint val="75000"/>
                  </a:schemeClr>
                </a:solidFill>
              </a:defRPr>
            </a:lvl3pPr>
            <a:lvl4pPr marL="1322684" indent="0">
              <a:buNone/>
              <a:defRPr sz="1543">
                <a:solidFill>
                  <a:schemeClr val="tx1">
                    <a:tint val="75000"/>
                  </a:schemeClr>
                </a:solidFill>
              </a:defRPr>
            </a:lvl4pPr>
            <a:lvl5pPr marL="1763578" indent="0">
              <a:buNone/>
              <a:defRPr sz="1543">
                <a:solidFill>
                  <a:schemeClr val="tx1">
                    <a:tint val="75000"/>
                  </a:schemeClr>
                </a:solidFill>
              </a:defRPr>
            </a:lvl5pPr>
            <a:lvl6pPr marL="2204473" indent="0">
              <a:buNone/>
              <a:defRPr sz="1543">
                <a:solidFill>
                  <a:schemeClr val="tx1">
                    <a:tint val="75000"/>
                  </a:schemeClr>
                </a:solidFill>
              </a:defRPr>
            </a:lvl6pPr>
            <a:lvl7pPr marL="2645367" indent="0">
              <a:buNone/>
              <a:defRPr sz="1543">
                <a:solidFill>
                  <a:schemeClr val="tx1">
                    <a:tint val="75000"/>
                  </a:schemeClr>
                </a:solidFill>
              </a:defRPr>
            </a:lvl7pPr>
            <a:lvl8pPr marL="3086262" indent="0">
              <a:buNone/>
              <a:defRPr sz="1543">
                <a:solidFill>
                  <a:schemeClr val="tx1">
                    <a:tint val="75000"/>
                  </a:schemeClr>
                </a:solidFill>
              </a:defRPr>
            </a:lvl8pPr>
            <a:lvl9pPr marL="3527157" indent="0">
              <a:buNone/>
              <a:defRPr sz="154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lvl1pPr>
              <a:defRPr/>
            </a:lvl1pPr>
          </a:lstStyle>
          <a:p>
            <a:pPr>
              <a:defRPr/>
            </a:pPr>
            <a:fld id="{09BC45CD-562E-4C79-9130-FCF278251E8B}" type="datetimeFigureOut">
              <a:rPr lang="ja-JP" altLang="en-US">
                <a:solidFill>
                  <a:prstClr val="black">
                    <a:tint val="75000"/>
                  </a:prstClr>
                </a:solidFill>
              </a:rPr>
              <a:pPr>
                <a:defRPr/>
              </a:pPr>
              <a:t>2016/5/6</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6A66B030-B58E-4D09-83E2-24CF9C12752A}" type="slidenum">
              <a:rPr lang="ja-JP" altLang="en-US"/>
              <a:pPr/>
              <a:t>‹#›</a:t>
            </a:fld>
            <a:endParaRPr lang="ja-JP" altLang="en-US"/>
          </a:p>
        </p:txBody>
      </p:sp>
    </p:spTree>
    <p:extLst>
      <p:ext uri="{BB962C8B-B14F-4D97-AF65-F5344CB8AC3E}">
        <p14:creationId xmlns:p14="http://schemas.microsoft.com/office/powerpoint/2010/main" val="177793776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a:xfrm>
            <a:off x="8969376" y="6407944"/>
            <a:ext cx="2560320" cy="365760"/>
          </a:xfrm>
        </p:spPr>
        <p:txBody>
          <a:bodyPr/>
          <a:lstStyle>
            <a:extLst/>
          </a:lstStyle>
          <a:p>
            <a:fld id="{886B9586-17CE-4575-88FF-DA937F5C5AF7}" type="datetime1">
              <a:rPr kumimoji="1" lang="ja-JP" altLang="en-US" smtClean="0">
                <a:solidFill>
                  <a:prstClr val="black"/>
                </a:solidFill>
              </a:rPr>
              <a:pPr/>
              <a:t>2016/5/6</a:t>
            </a:fld>
            <a:endParaRPr kumimoji="1" lang="ja-JP" altLang="en-US">
              <a:solidFill>
                <a:prstClr val="black"/>
              </a:solidFill>
            </a:endParaRPr>
          </a:p>
        </p:txBody>
      </p:sp>
      <p:sp>
        <p:nvSpPr>
          <p:cNvPr id="6" name="フッター プレースホルダー 5"/>
          <p:cNvSpPr>
            <a:spLocks noGrp="1"/>
          </p:cNvSpPr>
          <p:nvPr>
            <p:ph type="ftr" sz="quarter" idx="11"/>
          </p:nvPr>
        </p:nvSpPr>
        <p:spPr/>
        <p:txBody>
          <a:bodyPr/>
          <a:lstStyle>
            <a:extLst/>
          </a:lstStyle>
          <a:p>
            <a:r>
              <a:rPr kumimoji="1" lang="en-US" altLang="ja-JP" smtClean="0">
                <a:solidFill>
                  <a:prstClr val="black"/>
                </a:solidFill>
              </a:rPr>
              <a:t>Araki Akiko, Chiba Rehabilitation Center, Department of Nursing</a:t>
            </a:r>
            <a:endParaRPr kumimoji="1" lang="ja-JP" altLang="en-US">
              <a:solidFill>
                <a:prstClr val="black"/>
              </a:solidFill>
            </a:endParaRPr>
          </a:p>
        </p:txBody>
      </p:sp>
      <p:sp>
        <p:nvSpPr>
          <p:cNvPr id="7" name="スライド番号プレースホルダー 6"/>
          <p:cNvSpPr>
            <a:spLocks noGrp="1"/>
          </p:cNvSpPr>
          <p:nvPr>
            <p:ph type="sldNum" sz="quarter" idx="12"/>
          </p:nvPr>
        </p:nvSpPr>
        <p:spPr/>
        <p:txBody>
          <a:bodyPr/>
          <a:lstStyle>
            <a:extLst/>
          </a:lstStyle>
          <a:p>
            <a:fld id="{667E3D7A-13B8-45DE-9B11-587D56CF72EE}" type="slidenum">
              <a:rPr kumimoji="1" lang="ja-JP" altLang="en-US" smtClean="0">
                <a:solidFill>
                  <a:prstClr val="black"/>
                </a:solidFill>
              </a:rPr>
              <a:pPr/>
              <a:t>‹#›</a:t>
            </a:fld>
            <a:endParaRPr kumimoji="1" lang="ja-JP" altLang="en-US">
              <a:solidFill>
                <a:prstClr val="black"/>
              </a:solidFill>
            </a:endParaRPr>
          </a:p>
        </p:txBody>
      </p:sp>
    </p:spTree>
    <p:extLst>
      <p:ext uri="{BB962C8B-B14F-4D97-AF65-F5344CB8AC3E}">
        <p14:creationId xmlns:p14="http://schemas.microsoft.com/office/powerpoint/2010/main" val="187946741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ー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マスター テキストの書式設定</a:t>
            </a:r>
          </a:p>
        </p:txBody>
      </p:sp>
      <p:sp>
        <p:nvSpPr>
          <p:cNvPr id="3" name="図プレースホルダー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ー 4"/>
          <p:cNvSpPr>
            <a:spLocks noGrp="1"/>
          </p:cNvSpPr>
          <p:nvPr>
            <p:ph type="dt" sz="half" idx="10"/>
          </p:nvPr>
        </p:nvSpPr>
        <p:spPr/>
        <p:txBody>
          <a:bodyPr/>
          <a:lstStyle>
            <a:lvl1pPr>
              <a:defRPr>
                <a:solidFill>
                  <a:schemeClr val="tx1"/>
                </a:solidFill>
              </a:defRPr>
            </a:lvl1pPr>
            <a:extLst/>
          </a:lstStyle>
          <a:p>
            <a:fld id="{59A23336-091B-47E5-ADD1-76EFBA73E429}" type="datetime1">
              <a:rPr kumimoji="1" lang="ja-JP" altLang="en-US" smtClean="0">
                <a:solidFill>
                  <a:prstClr val="white"/>
                </a:solidFill>
              </a:rPr>
              <a:pPr/>
              <a:t>2016/5/6</a:t>
            </a:fld>
            <a:endParaRPr kumimoji="1" lang="ja-JP" altLang="en-US">
              <a:solidFill>
                <a:prstClr val="white"/>
              </a:solidFill>
            </a:endParaRPr>
          </a:p>
        </p:txBody>
      </p:sp>
      <p:sp>
        <p:nvSpPr>
          <p:cNvPr id="6" name="フッター プレースホルダー 5"/>
          <p:cNvSpPr>
            <a:spLocks noGrp="1"/>
          </p:cNvSpPr>
          <p:nvPr>
            <p:ph type="ftr" sz="quarter" idx="11"/>
          </p:nvPr>
        </p:nvSpPr>
        <p:spPr>
          <a:xfrm>
            <a:off x="5840097" y="6407945"/>
            <a:ext cx="3134241" cy="365125"/>
          </a:xfrm>
        </p:spPr>
        <p:txBody>
          <a:bodyPr/>
          <a:lstStyle>
            <a:lvl1pPr>
              <a:defRPr>
                <a:solidFill>
                  <a:schemeClr val="tx1"/>
                </a:solidFill>
              </a:defRPr>
            </a:lvl1pPr>
            <a:extLst/>
          </a:lstStyle>
          <a:p>
            <a:r>
              <a:rPr kumimoji="1" lang="en-US" altLang="ja-JP" smtClean="0">
                <a:solidFill>
                  <a:prstClr val="white"/>
                </a:solidFill>
              </a:rPr>
              <a:t>Araki Akiko, Chiba Rehabilitation Center, Department of Nursing</a:t>
            </a:r>
            <a:endParaRPr kumimoji="1" lang="ja-JP" altLang="en-US">
              <a:solidFill>
                <a:prstClr val="white"/>
              </a:solidFill>
            </a:endParaRPr>
          </a:p>
        </p:txBody>
      </p:sp>
      <p:sp>
        <p:nvSpPr>
          <p:cNvPr id="7" name="スライド番号プレースホルダー 6"/>
          <p:cNvSpPr>
            <a:spLocks noGrp="1"/>
          </p:cNvSpPr>
          <p:nvPr>
            <p:ph type="sldNum" sz="quarter" idx="12"/>
          </p:nvPr>
        </p:nvSpPr>
        <p:spPr/>
        <p:txBody>
          <a:bodyPr/>
          <a:lstStyle>
            <a:lvl1pPr>
              <a:defRPr>
                <a:solidFill>
                  <a:schemeClr val="tx1"/>
                </a:solidFill>
              </a:defRPr>
            </a:lvl1pPr>
            <a:extLst/>
          </a:lstStyle>
          <a:p>
            <a:fld id="{667E3D7A-13B8-45DE-9B11-587D56CF72EE}" type="slidenum">
              <a:rPr kumimoji="1" lang="ja-JP" altLang="en-US" smtClean="0">
                <a:solidFill>
                  <a:prstClr val="white"/>
                </a:solidFill>
              </a:rPr>
              <a:pPr/>
              <a:t>‹#›</a:t>
            </a:fld>
            <a:endParaRPr kumimoji="1" lang="ja-JP" altLang="en-US">
              <a:solidFill>
                <a:prstClr val="white"/>
              </a:solidFill>
            </a:endParaRPr>
          </a:p>
        </p:txBody>
      </p:sp>
      <p:sp>
        <p:nvSpPr>
          <p:cNvPr id="2" name="タイトル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マスター タイトルの書式設定</a:t>
            </a:r>
            <a:endParaRPr kumimoji="0" lang="en-US"/>
          </a:p>
        </p:txBody>
      </p:sp>
      <p:sp>
        <p:nvSpPr>
          <p:cNvPr id="8" name="フリーフォーム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white"/>
              </a:solidFill>
            </a:endParaRPr>
          </a:p>
        </p:txBody>
      </p:sp>
      <p:sp>
        <p:nvSpPr>
          <p:cNvPr id="9" name="フリーフォーム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white"/>
              </a:solidFill>
            </a:endParaRPr>
          </a:p>
        </p:txBody>
      </p:sp>
      <p:sp>
        <p:nvSpPr>
          <p:cNvPr id="10" name="直角三角形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0" lang="en-US">
              <a:solidFill>
                <a:prstClr val="white"/>
              </a:solidFill>
            </a:endParaRPr>
          </a:p>
        </p:txBody>
      </p:sp>
      <p:cxnSp>
        <p:nvCxnSpPr>
          <p:cNvPr id="11" name="直線コネクタ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
        <p:nvSpPr>
          <p:cNvPr id="13" name="山形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Tree>
    <p:extLst>
      <p:ext uri="{BB962C8B-B14F-4D97-AF65-F5344CB8AC3E}">
        <p14:creationId xmlns:p14="http://schemas.microsoft.com/office/powerpoint/2010/main" val="119604296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609600" y="1481330"/>
            <a:ext cx="10972800" cy="4386071"/>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E229B7EC-33B8-4FB3-856B-C6601AB64938}" type="datetime1">
              <a:rPr kumimoji="1" lang="ja-JP" altLang="en-US" smtClean="0">
                <a:solidFill>
                  <a:prstClr val="black"/>
                </a:solidFill>
              </a:rPr>
              <a:pPr/>
              <a:t>2016/5/6</a:t>
            </a:fld>
            <a:endParaRPr kumimoji="1" lang="ja-JP" altLang="en-US">
              <a:solidFill>
                <a:prstClr val="black"/>
              </a:solidFill>
            </a:endParaRPr>
          </a:p>
        </p:txBody>
      </p:sp>
      <p:sp>
        <p:nvSpPr>
          <p:cNvPr id="5" name="フッター プレースホルダー 4"/>
          <p:cNvSpPr>
            <a:spLocks noGrp="1"/>
          </p:cNvSpPr>
          <p:nvPr>
            <p:ph type="ftr" sz="quarter" idx="11"/>
          </p:nvPr>
        </p:nvSpPr>
        <p:spPr/>
        <p:txBody>
          <a:bodyPr/>
          <a:lstStyle>
            <a:extLst/>
          </a:lstStyle>
          <a:p>
            <a:r>
              <a:rPr kumimoji="1" lang="en-US" altLang="ja-JP" smtClean="0">
                <a:solidFill>
                  <a:prstClr val="black"/>
                </a:solidFill>
              </a:rPr>
              <a:t>Araki Akiko, Chiba Rehabilitation Center, Department of Nursing</a:t>
            </a:r>
            <a:endParaRPr kumimoji="1" lang="ja-JP" altLang="en-US">
              <a:solidFill>
                <a:prstClr val="black"/>
              </a:solidFill>
            </a:endParaRPr>
          </a:p>
        </p:txBody>
      </p:sp>
      <p:sp>
        <p:nvSpPr>
          <p:cNvPr id="6" name="スライド番号プレースホルダー 5"/>
          <p:cNvSpPr>
            <a:spLocks noGrp="1"/>
          </p:cNvSpPr>
          <p:nvPr>
            <p:ph type="sldNum" sz="quarter" idx="12"/>
          </p:nvPr>
        </p:nvSpPr>
        <p:spPr/>
        <p:txBody>
          <a:bodyPr/>
          <a:lstStyle>
            <a:extLst/>
          </a:lstStyle>
          <a:p>
            <a:fld id="{667E3D7A-13B8-45DE-9B11-587D56CF72EE}" type="slidenum">
              <a:rPr kumimoji="1" lang="ja-JP" altLang="en-US" smtClean="0">
                <a:solidFill>
                  <a:prstClr val="black"/>
                </a:solidFill>
              </a:rPr>
              <a:pPr/>
              <a:t>‹#›</a:t>
            </a:fld>
            <a:endParaRPr kumimoji="1" lang="ja-JP" altLang="en-US">
              <a:solidFill>
                <a:prstClr val="black"/>
              </a:solidFill>
            </a:endParaRPr>
          </a:p>
        </p:txBody>
      </p:sp>
    </p:spTree>
    <p:extLst>
      <p:ext uri="{BB962C8B-B14F-4D97-AF65-F5344CB8AC3E}">
        <p14:creationId xmlns:p14="http://schemas.microsoft.com/office/powerpoint/2010/main" val="314432002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125351" y="274641"/>
            <a:ext cx="2369960" cy="5592761"/>
          </a:xfrm>
        </p:spPr>
        <p:txBody>
          <a:bodyPr vert="eaVert"/>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609600" y="274641"/>
            <a:ext cx="8432800" cy="5592760"/>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F5A4FCA8-6C8E-467E-A29E-77282D79B4C6}" type="datetime1">
              <a:rPr kumimoji="1" lang="ja-JP" altLang="en-US" smtClean="0">
                <a:solidFill>
                  <a:prstClr val="black"/>
                </a:solidFill>
              </a:rPr>
              <a:pPr/>
              <a:t>2016/5/6</a:t>
            </a:fld>
            <a:endParaRPr kumimoji="1" lang="ja-JP" altLang="en-US">
              <a:solidFill>
                <a:prstClr val="black"/>
              </a:solidFill>
            </a:endParaRPr>
          </a:p>
        </p:txBody>
      </p:sp>
      <p:sp>
        <p:nvSpPr>
          <p:cNvPr id="5" name="フッター プレースホルダー 4"/>
          <p:cNvSpPr>
            <a:spLocks noGrp="1"/>
          </p:cNvSpPr>
          <p:nvPr>
            <p:ph type="ftr" sz="quarter" idx="11"/>
          </p:nvPr>
        </p:nvSpPr>
        <p:spPr/>
        <p:txBody>
          <a:bodyPr/>
          <a:lstStyle>
            <a:extLst/>
          </a:lstStyle>
          <a:p>
            <a:r>
              <a:rPr kumimoji="1" lang="en-US" altLang="ja-JP" smtClean="0">
                <a:solidFill>
                  <a:prstClr val="black"/>
                </a:solidFill>
              </a:rPr>
              <a:t>Araki Akiko, Chiba Rehabilitation Center, Department of Nursing</a:t>
            </a:r>
            <a:endParaRPr kumimoji="1" lang="ja-JP" altLang="en-US">
              <a:solidFill>
                <a:prstClr val="black"/>
              </a:solidFill>
            </a:endParaRPr>
          </a:p>
        </p:txBody>
      </p:sp>
      <p:sp>
        <p:nvSpPr>
          <p:cNvPr id="6" name="スライド番号プレースホルダー 5"/>
          <p:cNvSpPr>
            <a:spLocks noGrp="1"/>
          </p:cNvSpPr>
          <p:nvPr>
            <p:ph type="sldNum" sz="quarter" idx="12"/>
          </p:nvPr>
        </p:nvSpPr>
        <p:spPr/>
        <p:txBody>
          <a:bodyPr/>
          <a:lstStyle>
            <a:extLst/>
          </a:lstStyle>
          <a:p>
            <a:fld id="{667E3D7A-13B8-45DE-9B11-587D56CF72EE}" type="slidenum">
              <a:rPr kumimoji="1" lang="ja-JP" altLang="en-US" smtClean="0">
                <a:solidFill>
                  <a:prstClr val="black"/>
                </a:solidFill>
              </a:rPr>
              <a:pPr/>
              <a:t>‹#›</a:t>
            </a:fld>
            <a:endParaRPr kumimoji="1" lang="ja-JP" altLang="en-US">
              <a:solidFill>
                <a:prstClr val="black"/>
              </a:solidFill>
            </a:endParaRPr>
          </a:p>
        </p:txBody>
      </p:sp>
    </p:spTree>
    <p:extLst>
      <p:ext uri="{BB962C8B-B14F-4D97-AF65-F5344CB8AC3E}">
        <p14:creationId xmlns:p14="http://schemas.microsoft.com/office/powerpoint/2010/main" val="37693528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3"/>
          <p:cNvSpPr>
            <a:spLocks noGrp="1"/>
          </p:cNvSpPr>
          <p:nvPr>
            <p:ph type="dt" sz="half" idx="10"/>
          </p:nvPr>
        </p:nvSpPr>
        <p:spPr/>
        <p:txBody>
          <a:bodyPr/>
          <a:lstStyle>
            <a:lvl1pPr>
              <a:defRPr/>
            </a:lvl1pPr>
          </a:lstStyle>
          <a:p>
            <a:pPr>
              <a:defRPr/>
            </a:pPr>
            <a:fld id="{AA7CB0A2-E4A6-47C1-8947-74492562F539}" type="datetimeFigureOut">
              <a:rPr lang="ja-JP" altLang="en-US">
                <a:solidFill>
                  <a:prstClr val="black">
                    <a:tint val="75000"/>
                  </a:prstClr>
                </a:solidFill>
              </a:rPr>
              <a:pPr>
                <a:defRPr/>
              </a:pPr>
              <a:t>2016/5/6</a:t>
            </a:fld>
            <a:endParaRPr lang="ja-JP" alt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ED1E0309-28E4-457F-93B1-841ED9B21812}" type="slidenum">
              <a:rPr lang="ja-JP" altLang="en-US"/>
              <a:pPr/>
              <a:t>‹#›</a:t>
            </a:fld>
            <a:endParaRPr lang="ja-JP" altLang="en-US"/>
          </a:p>
        </p:txBody>
      </p:sp>
    </p:spTree>
    <p:extLst>
      <p:ext uri="{BB962C8B-B14F-4D97-AF65-F5344CB8AC3E}">
        <p14:creationId xmlns:p14="http://schemas.microsoft.com/office/powerpoint/2010/main" val="1542827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314" b="1"/>
            </a:lvl1pPr>
            <a:lvl2pPr marL="440894" indent="0">
              <a:buNone/>
              <a:defRPr sz="1928" b="1"/>
            </a:lvl2pPr>
            <a:lvl3pPr marL="881789" indent="0">
              <a:buNone/>
              <a:defRPr sz="1736" b="1"/>
            </a:lvl3pPr>
            <a:lvl4pPr marL="1322684" indent="0">
              <a:buNone/>
              <a:defRPr sz="1543" b="1"/>
            </a:lvl4pPr>
            <a:lvl5pPr marL="1763578" indent="0">
              <a:buNone/>
              <a:defRPr sz="1543" b="1"/>
            </a:lvl5pPr>
            <a:lvl6pPr marL="2204473" indent="0">
              <a:buNone/>
              <a:defRPr sz="1543" b="1"/>
            </a:lvl6pPr>
            <a:lvl7pPr marL="2645367" indent="0">
              <a:buNone/>
              <a:defRPr sz="1543" b="1"/>
            </a:lvl7pPr>
            <a:lvl8pPr marL="3086262" indent="0">
              <a:buNone/>
              <a:defRPr sz="1543" b="1"/>
            </a:lvl8pPr>
            <a:lvl9pPr marL="3527157" indent="0">
              <a:buNone/>
              <a:defRPr sz="1543"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9"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314" b="1"/>
            </a:lvl1pPr>
            <a:lvl2pPr marL="440894" indent="0">
              <a:buNone/>
              <a:defRPr sz="1928" b="1"/>
            </a:lvl2pPr>
            <a:lvl3pPr marL="881789" indent="0">
              <a:buNone/>
              <a:defRPr sz="1736" b="1"/>
            </a:lvl3pPr>
            <a:lvl4pPr marL="1322684" indent="0">
              <a:buNone/>
              <a:defRPr sz="1543" b="1"/>
            </a:lvl4pPr>
            <a:lvl5pPr marL="1763578" indent="0">
              <a:buNone/>
              <a:defRPr sz="1543" b="1"/>
            </a:lvl5pPr>
            <a:lvl6pPr marL="2204473" indent="0">
              <a:buNone/>
              <a:defRPr sz="1543" b="1"/>
            </a:lvl6pPr>
            <a:lvl7pPr marL="2645367" indent="0">
              <a:buNone/>
              <a:defRPr sz="1543" b="1"/>
            </a:lvl7pPr>
            <a:lvl8pPr marL="3086262" indent="0">
              <a:buNone/>
              <a:defRPr sz="1543" b="1"/>
            </a:lvl8pPr>
            <a:lvl9pPr marL="3527157" indent="0">
              <a:buNone/>
              <a:defRPr sz="1543"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1"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p:txBody>
          <a:bodyPr/>
          <a:lstStyle>
            <a:lvl1pPr>
              <a:defRPr/>
            </a:lvl1pPr>
          </a:lstStyle>
          <a:p>
            <a:pPr>
              <a:defRPr/>
            </a:pPr>
            <a:fld id="{7642649F-01DF-4DEE-BE38-951CF9956A63}" type="datetimeFigureOut">
              <a:rPr lang="ja-JP" altLang="en-US">
                <a:solidFill>
                  <a:prstClr val="black">
                    <a:tint val="75000"/>
                  </a:prstClr>
                </a:solidFill>
              </a:rPr>
              <a:pPr>
                <a:defRPr/>
              </a:pPr>
              <a:t>2016/5/6</a:t>
            </a:fld>
            <a:endParaRPr lang="ja-JP" alt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fld id="{FA48EE32-6678-4647-B7F2-B43FA9F574E8}" type="slidenum">
              <a:rPr lang="ja-JP" altLang="en-US"/>
              <a:pPr/>
              <a:t>‹#›</a:t>
            </a:fld>
            <a:endParaRPr lang="ja-JP" altLang="en-US"/>
          </a:p>
        </p:txBody>
      </p:sp>
    </p:spTree>
    <p:extLst>
      <p:ext uri="{BB962C8B-B14F-4D97-AF65-F5344CB8AC3E}">
        <p14:creationId xmlns:p14="http://schemas.microsoft.com/office/powerpoint/2010/main" val="175848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3"/>
          <p:cNvSpPr>
            <a:spLocks noGrp="1"/>
          </p:cNvSpPr>
          <p:nvPr>
            <p:ph type="dt" sz="half" idx="10"/>
          </p:nvPr>
        </p:nvSpPr>
        <p:spPr/>
        <p:txBody>
          <a:bodyPr/>
          <a:lstStyle>
            <a:lvl1pPr>
              <a:defRPr/>
            </a:lvl1pPr>
          </a:lstStyle>
          <a:p>
            <a:pPr>
              <a:defRPr/>
            </a:pPr>
            <a:fld id="{AF001793-B622-471B-B37F-0000E712BE2C}" type="datetimeFigureOut">
              <a:rPr lang="ja-JP" altLang="en-US">
                <a:solidFill>
                  <a:prstClr val="black">
                    <a:tint val="75000"/>
                  </a:prstClr>
                </a:solidFill>
              </a:rPr>
              <a:pPr>
                <a:defRPr/>
              </a:pPr>
              <a:t>2016/5/6</a:t>
            </a:fld>
            <a:endParaRPr lang="ja-JP" alt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fld id="{AC8862C0-74F5-4017-8896-FA4D01198CB2}" type="slidenum">
              <a:rPr lang="ja-JP" altLang="en-US"/>
              <a:pPr/>
              <a:t>‹#›</a:t>
            </a:fld>
            <a:endParaRPr lang="ja-JP" altLang="en-US"/>
          </a:p>
        </p:txBody>
      </p:sp>
    </p:spTree>
    <p:extLst>
      <p:ext uri="{BB962C8B-B14F-4D97-AF65-F5344CB8AC3E}">
        <p14:creationId xmlns:p14="http://schemas.microsoft.com/office/powerpoint/2010/main" val="1237853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A282DD4-81DB-4C44-AB97-655AD58F4468}" type="datetimeFigureOut">
              <a:rPr lang="ja-JP" altLang="en-US">
                <a:solidFill>
                  <a:prstClr val="black">
                    <a:tint val="75000"/>
                  </a:prstClr>
                </a:solidFill>
              </a:rPr>
              <a:pPr>
                <a:defRPr/>
              </a:pPr>
              <a:t>2016/5/6</a:t>
            </a:fld>
            <a:endParaRPr lang="ja-JP" alt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fld id="{F3401FC0-D20D-4B3F-9FF9-1EBD19F8CDAE}" type="slidenum">
              <a:rPr lang="ja-JP" altLang="en-US"/>
              <a:pPr/>
              <a:t>‹#›</a:t>
            </a:fld>
            <a:endParaRPr lang="ja-JP" altLang="en-US"/>
          </a:p>
        </p:txBody>
      </p:sp>
    </p:spTree>
    <p:extLst>
      <p:ext uri="{BB962C8B-B14F-4D97-AF65-F5344CB8AC3E}">
        <p14:creationId xmlns:p14="http://schemas.microsoft.com/office/powerpoint/2010/main" val="3083095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086"/>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27"/>
            <a:ext cx="6172200" cy="4873625"/>
          </a:xfrm>
        </p:spPr>
        <p:txBody>
          <a:bodyPr/>
          <a:lstStyle>
            <a:lvl1pPr>
              <a:defRPr sz="3086"/>
            </a:lvl1pPr>
            <a:lvl2pPr>
              <a:defRPr sz="2700"/>
            </a:lvl2pPr>
            <a:lvl3pPr>
              <a:defRPr sz="2314"/>
            </a:lvl3pPr>
            <a:lvl4pPr>
              <a:defRPr sz="1928"/>
            </a:lvl4pPr>
            <a:lvl5pPr>
              <a:defRPr sz="1928"/>
            </a:lvl5pPr>
            <a:lvl6pPr>
              <a:defRPr sz="1928"/>
            </a:lvl6pPr>
            <a:lvl7pPr>
              <a:defRPr sz="1928"/>
            </a:lvl7pPr>
            <a:lvl8pPr>
              <a:defRPr sz="1928"/>
            </a:lvl8pPr>
            <a:lvl9pPr>
              <a:defRPr sz="1928"/>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543"/>
            </a:lvl1pPr>
            <a:lvl2pPr marL="440894" indent="0">
              <a:buNone/>
              <a:defRPr sz="1350"/>
            </a:lvl2pPr>
            <a:lvl3pPr marL="881789" indent="0">
              <a:buNone/>
              <a:defRPr sz="1157"/>
            </a:lvl3pPr>
            <a:lvl4pPr marL="1322684" indent="0">
              <a:buNone/>
              <a:defRPr sz="964"/>
            </a:lvl4pPr>
            <a:lvl5pPr marL="1763578" indent="0">
              <a:buNone/>
              <a:defRPr sz="964"/>
            </a:lvl5pPr>
            <a:lvl6pPr marL="2204473" indent="0">
              <a:buNone/>
              <a:defRPr sz="964"/>
            </a:lvl6pPr>
            <a:lvl7pPr marL="2645367" indent="0">
              <a:buNone/>
              <a:defRPr sz="964"/>
            </a:lvl7pPr>
            <a:lvl8pPr marL="3086262" indent="0">
              <a:buNone/>
              <a:defRPr sz="964"/>
            </a:lvl8pPr>
            <a:lvl9pPr marL="3527157" indent="0">
              <a:buNone/>
              <a:defRPr sz="964"/>
            </a:lvl9pPr>
          </a:lstStyle>
          <a:p>
            <a:pPr lvl="0"/>
            <a:r>
              <a:rPr lang="ja-JP" altLang="en-US" smtClean="0"/>
              <a:t>マスター テキストの書式設定</a:t>
            </a:r>
          </a:p>
        </p:txBody>
      </p:sp>
      <p:sp>
        <p:nvSpPr>
          <p:cNvPr id="5" name="Date Placeholder 3"/>
          <p:cNvSpPr>
            <a:spLocks noGrp="1"/>
          </p:cNvSpPr>
          <p:nvPr>
            <p:ph type="dt" sz="half" idx="10"/>
          </p:nvPr>
        </p:nvSpPr>
        <p:spPr/>
        <p:txBody>
          <a:bodyPr/>
          <a:lstStyle>
            <a:lvl1pPr>
              <a:defRPr/>
            </a:lvl1pPr>
          </a:lstStyle>
          <a:p>
            <a:pPr>
              <a:defRPr/>
            </a:pPr>
            <a:fld id="{61DD3071-80DD-4886-A30A-AF09E7B23362}" type="datetimeFigureOut">
              <a:rPr lang="ja-JP" altLang="en-US">
                <a:solidFill>
                  <a:prstClr val="black">
                    <a:tint val="75000"/>
                  </a:prstClr>
                </a:solidFill>
              </a:rPr>
              <a:pPr>
                <a:defRPr/>
              </a:pPr>
              <a:t>2016/5/6</a:t>
            </a:fld>
            <a:endParaRPr lang="ja-JP" alt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0EE0268D-C6EB-476B-9712-F4D9CE9FB111}" type="slidenum">
              <a:rPr lang="ja-JP" altLang="en-US"/>
              <a:pPr/>
              <a:t>‹#›</a:t>
            </a:fld>
            <a:endParaRPr lang="ja-JP" altLang="en-US"/>
          </a:p>
        </p:txBody>
      </p:sp>
    </p:spTree>
    <p:extLst>
      <p:ext uri="{BB962C8B-B14F-4D97-AF65-F5344CB8AC3E}">
        <p14:creationId xmlns:p14="http://schemas.microsoft.com/office/powerpoint/2010/main" val="1389111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086"/>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086"/>
            </a:lvl1pPr>
            <a:lvl2pPr marL="440894" indent="0">
              <a:buNone/>
              <a:defRPr sz="2700"/>
            </a:lvl2pPr>
            <a:lvl3pPr marL="881789" indent="0">
              <a:buNone/>
              <a:defRPr sz="2314"/>
            </a:lvl3pPr>
            <a:lvl4pPr marL="1322684" indent="0">
              <a:buNone/>
              <a:defRPr sz="1928"/>
            </a:lvl4pPr>
            <a:lvl5pPr marL="1763578" indent="0">
              <a:buNone/>
              <a:defRPr sz="1928"/>
            </a:lvl5pPr>
            <a:lvl6pPr marL="2204473" indent="0">
              <a:buNone/>
              <a:defRPr sz="1928"/>
            </a:lvl6pPr>
            <a:lvl7pPr marL="2645367" indent="0">
              <a:buNone/>
              <a:defRPr sz="1928"/>
            </a:lvl7pPr>
            <a:lvl8pPr marL="3086262" indent="0">
              <a:buNone/>
              <a:defRPr sz="1928"/>
            </a:lvl8pPr>
            <a:lvl9pPr marL="3527157" indent="0">
              <a:buNone/>
              <a:defRPr sz="1928"/>
            </a:lvl9pPr>
          </a:lstStyle>
          <a:p>
            <a:pPr lvl="0"/>
            <a:r>
              <a:rPr lang="ja-JP" altLang="en-US" noProof="0" smtClean="0"/>
              <a:t>図を追加</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543"/>
            </a:lvl1pPr>
            <a:lvl2pPr marL="440894" indent="0">
              <a:buNone/>
              <a:defRPr sz="1350"/>
            </a:lvl2pPr>
            <a:lvl3pPr marL="881789" indent="0">
              <a:buNone/>
              <a:defRPr sz="1157"/>
            </a:lvl3pPr>
            <a:lvl4pPr marL="1322684" indent="0">
              <a:buNone/>
              <a:defRPr sz="964"/>
            </a:lvl4pPr>
            <a:lvl5pPr marL="1763578" indent="0">
              <a:buNone/>
              <a:defRPr sz="964"/>
            </a:lvl5pPr>
            <a:lvl6pPr marL="2204473" indent="0">
              <a:buNone/>
              <a:defRPr sz="964"/>
            </a:lvl6pPr>
            <a:lvl7pPr marL="2645367" indent="0">
              <a:buNone/>
              <a:defRPr sz="964"/>
            </a:lvl7pPr>
            <a:lvl8pPr marL="3086262" indent="0">
              <a:buNone/>
              <a:defRPr sz="964"/>
            </a:lvl8pPr>
            <a:lvl9pPr marL="3527157" indent="0">
              <a:buNone/>
              <a:defRPr sz="964"/>
            </a:lvl9pPr>
          </a:lstStyle>
          <a:p>
            <a:pPr lvl="0"/>
            <a:r>
              <a:rPr lang="ja-JP" altLang="en-US" smtClean="0"/>
              <a:t>マスター テキストの書式設定</a:t>
            </a:r>
          </a:p>
        </p:txBody>
      </p:sp>
      <p:sp>
        <p:nvSpPr>
          <p:cNvPr id="5" name="Date Placeholder 3"/>
          <p:cNvSpPr>
            <a:spLocks noGrp="1"/>
          </p:cNvSpPr>
          <p:nvPr>
            <p:ph type="dt" sz="half" idx="10"/>
          </p:nvPr>
        </p:nvSpPr>
        <p:spPr/>
        <p:txBody>
          <a:bodyPr/>
          <a:lstStyle>
            <a:lvl1pPr>
              <a:defRPr/>
            </a:lvl1pPr>
          </a:lstStyle>
          <a:p>
            <a:pPr>
              <a:defRPr/>
            </a:pPr>
            <a:fld id="{F0342540-79C8-4928-9AC9-3BF1AA8382B4}" type="datetimeFigureOut">
              <a:rPr lang="ja-JP" altLang="en-US">
                <a:solidFill>
                  <a:prstClr val="black">
                    <a:tint val="75000"/>
                  </a:prstClr>
                </a:solidFill>
              </a:rPr>
              <a:pPr>
                <a:defRPr/>
              </a:pPr>
              <a:t>2016/5/6</a:t>
            </a:fld>
            <a:endParaRPr lang="ja-JP" alt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B7FC5217-2CD6-48D8-8F5B-0D4E725F16D7}" type="slidenum">
              <a:rPr lang="ja-JP" altLang="en-US"/>
              <a:pPr/>
              <a:t>‹#›</a:t>
            </a:fld>
            <a:endParaRPr lang="ja-JP" altLang="en-US"/>
          </a:p>
        </p:txBody>
      </p:sp>
    </p:spTree>
    <p:extLst>
      <p:ext uri="{BB962C8B-B14F-4D97-AF65-F5344CB8AC3E}">
        <p14:creationId xmlns:p14="http://schemas.microsoft.com/office/powerpoint/2010/main" val="2618584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686" y="365496"/>
            <a:ext cx="10514629" cy="1325459"/>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686" y="1825747"/>
            <a:ext cx="10514629" cy="435137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685" y="6355985"/>
            <a:ext cx="2743051" cy="365495"/>
          </a:xfrm>
          <a:prstGeom prst="rect">
            <a:avLst/>
          </a:prstGeom>
        </p:spPr>
        <p:txBody>
          <a:bodyPr vert="horz" lIns="91440" tIns="45720" rIns="91440" bIns="45720" rtlCol="0" anchor="ctr"/>
          <a:lstStyle>
            <a:lvl1pPr algn="l" defTabSz="951484" fontAlgn="auto">
              <a:spcBef>
                <a:spcPts val="0"/>
              </a:spcBef>
              <a:spcAft>
                <a:spcPts val="0"/>
              </a:spcAft>
              <a:defRPr sz="1157" smtClean="0">
                <a:solidFill>
                  <a:schemeClr val="tx1">
                    <a:tint val="75000"/>
                  </a:schemeClr>
                </a:solidFill>
                <a:latin typeface="+mn-lt"/>
                <a:ea typeface="+mn-ea"/>
              </a:defRPr>
            </a:lvl1pPr>
          </a:lstStyle>
          <a:p>
            <a:pPr>
              <a:defRPr/>
            </a:pPr>
            <a:fld id="{EF3CF533-B74C-4262-ACD3-1F176B809C85}" type="datetimeFigureOut">
              <a:rPr lang="ja-JP" altLang="en-US">
                <a:solidFill>
                  <a:prstClr val="black">
                    <a:tint val="75000"/>
                  </a:prstClr>
                </a:solidFill>
              </a:rPr>
              <a:pPr>
                <a:defRPr/>
              </a:pPr>
              <a:t>2016/5/6</a:t>
            </a:fld>
            <a:endParaRPr lang="ja-JP" altLang="en-US">
              <a:solidFill>
                <a:prstClr val="black">
                  <a:tint val="75000"/>
                </a:prstClr>
              </a:solidFill>
            </a:endParaRPr>
          </a:p>
        </p:txBody>
      </p:sp>
      <p:sp>
        <p:nvSpPr>
          <p:cNvPr id="5" name="Footer Placeholder 4"/>
          <p:cNvSpPr>
            <a:spLocks noGrp="1"/>
          </p:cNvSpPr>
          <p:nvPr>
            <p:ph type="ftr" sz="quarter" idx="3"/>
          </p:nvPr>
        </p:nvSpPr>
        <p:spPr>
          <a:xfrm>
            <a:off x="4038115" y="6355985"/>
            <a:ext cx="4115771" cy="365495"/>
          </a:xfrm>
          <a:prstGeom prst="rect">
            <a:avLst/>
          </a:prstGeom>
        </p:spPr>
        <p:txBody>
          <a:bodyPr vert="horz" lIns="91440" tIns="45720" rIns="91440" bIns="45720" rtlCol="0" anchor="ctr"/>
          <a:lstStyle>
            <a:lvl1pPr algn="ctr" defTabSz="951484" fontAlgn="auto">
              <a:spcBef>
                <a:spcPts val="0"/>
              </a:spcBef>
              <a:spcAft>
                <a:spcPts val="0"/>
              </a:spcAft>
              <a:defRPr sz="1157">
                <a:solidFill>
                  <a:schemeClr val="tx1">
                    <a:tint val="75000"/>
                  </a:schemeClr>
                </a:solidFill>
                <a:latin typeface="+mn-lt"/>
                <a:ea typeface="+mn-ea"/>
              </a:defRPr>
            </a:lvl1pPr>
          </a:lstStyle>
          <a:p>
            <a:pPr>
              <a:defRPr/>
            </a:pPr>
            <a:endParaRPr lang="ja-JP" altLang="en-US">
              <a:solidFill>
                <a:prstClr val="black">
                  <a:tint val="75000"/>
                </a:prstClr>
              </a:solidFill>
            </a:endParaRPr>
          </a:p>
        </p:txBody>
      </p:sp>
      <p:sp>
        <p:nvSpPr>
          <p:cNvPr id="6" name="Slide Number Placeholder 5"/>
          <p:cNvSpPr>
            <a:spLocks noGrp="1"/>
          </p:cNvSpPr>
          <p:nvPr>
            <p:ph type="sldNum" sz="quarter" idx="4"/>
          </p:nvPr>
        </p:nvSpPr>
        <p:spPr>
          <a:xfrm>
            <a:off x="8610264" y="6355985"/>
            <a:ext cx="2743051" cy="365495"/>
          </a:xfrm>
          <a:prstGeom prst="rect">
            <a:avLst/>
          </a:prstGeom>
        </p:spPr>
        <p:txBody>
          <a:bodyPr vert="horz" wrap="square" lIns="91440" tIns="45720" rIns="91440" bIns="45720" numCol="1" anchor="ctr" anchorCtr="0" compatLnSpc="1">
            <a:prstTxWarp prst="textNoShape">
              <a:avLst/>
            </a:prstTxWarp>
          </a:bodyPr>
          <a:lstStyle>
            <a:lvl1pPr algn="r">
              <a:defRPr sz="1143">
                <a:solidFill>
                  <a:srgbClr val="898989"/>
                </a:solidFill>
                <a:latin typeface="Calibri" panose="020F0502020204030204" pitchFamily="34" charset="0"/>
              </a:defRPr>
            </a:lvl1pPr>
          </a:lstStyle>
          <a:p>
            <a:pPr defTabSz="951348" fontAlgn="base">
              <a:spcBef>
                <a:spcPct val="0"/>
              </a:spcBef>
              <a:spcAft>
                <a:spcPct val="0"/>
              </a:spcAft>
            </a:pPr>
            <a:fld id="{AD94737E-16B7-47F0-9897-784CD60B51DD}" type="slidenum">
              <a:rPr lang="ja-JP" altLang="en-US" smtClean="0"/>
              <a:pPr defTabSz="951348" fontAlgn="base">
                <a:spcBef>
                  <a:spcPct val="0"/>
                </a:spcBef>
                <a:spcAft>
                  <a:spcPct val="0"/>
                </a:spcAft>
              </a:pPr>
              <a:t>‹#›</a:t>
            </a:fld>
            <a:endParaRPr lang="ja-JP" altLang="en-US"/>
          </a:p>
        </p:txBody>
      </p:sp>
    </p:spTree>
    <p:extLst>
      <p:ext uri="{BB962C8B-B14F-4D97-AF65-F5344CB8AC3E}">
        <p14:creationId xmlns:p14="http://schemas.microsoft.com/office/powerpoint/2010/main" val="40387801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881358" rtl="0" fontAlgn="base">
        <a:lnSpc>
          <a:spcPct val="90000"/>
        </a:lnSpc>
        <a:spcBef>
          <a:spcPct val="0"/>
        </a:spcBef>
        <a:spcAft>
          <a:spcPct val="0"/>
        </a:spcAft>
        <a:defRPr kumimoji="1" sz="4191" kern="1200">
          <a:solidFill>
            <a:schemeClr val="tx1"/>
          </a:solidFill>
          <a:latin typeface="+mj-lt"/>
          <a:ea typeface="+mj-ea"/>
          <a:cs typeface="+mj-cs"/>
        </a:defRPr>
      </a:lvl1pPr>
      <a:lvl2pPr algn="l" defTabSz="881358" rtl="0" fontAlgn="base">
        <a:lnSpc>
          <a:spcPct val="90000"/>
        </a:lnSpc>
        <a:spcBef>
          <a:spcPct val="0"/>
        </a:spcBef>
        <a:spcAft>
          <a:spcPct val="0"/>
        </a:spcAft>
        <a:defRPr kumimoji="1" sz="4191">
          <a:solidFill>
            <a:schemeClr val="tx1"/>
          </a:solidFill>
          <a:latin typeface="Calibri Light" panose="020F0302020204030204" pitchFamily="34" charset="0"/>
          <a:ea typeface="ＭＳ Ｐゴシック" panose="020B0600070205080204" pitchFamily="50" charset="-128"/>
        </a:defRPr>
      </a:lvl2pPr>
      <a:lvl3pPr algn="l" defTabSz="881358" rtl="0" fontAlgn="base">
        <a:lnSpc>
          <a:spcPct val="90000"/>
        </a:lnSpc>
        <a:spcBef>
          <a:spcPct val="0"/>
        </a:spcBef>
        <a:spcAft>
          <a:spcPct val="0"/>
        </a:spcAft>
        <a:defRPr kumimoji="1" sz="4191">
          <a:solidFill>
            <a:schemeClr val="tx1"/>
          </a:solidFill>
          <a:latin typeface="Calibri Light" panose="020F0302020204030204" pitchFamily="34" charset="0"/>
          <a:ea typeface="ＭＳ Ｐゴシック" panose="020B0600070205080204" pitchFamily="50" charset="-128"/>
        </a:defRPr>
      </a:lvl3pPr>
      <a:lvl4pPr algn="l" defTabSz="881358" rtl="0" fontAlgn="base">
        <a:lnSpc>
          <a:spcPct val="90000"/>
        </a:lnSpc>
        <a:spcBef>
          <a:spcPct val="0"/>
        </a:spcBef>
        <a:spcAft>
          <a:spcPct val="0"/>
        </a:spcAft>
        <a:defRPr kumimoji="1" sz="4191">
          <a:solidFill>
            <a:schemeClr val="tx1"/>
          </a:solidFill>
          <a:latin typeface="Calibri Light" panose="020F0302020204030204" pitchFamily="34" charset="0"/>
          <a:ea typeface="ＭＳ Ｐゴシック" panose="020B0600070205080204" pitchFamily="50" charset="-128"/>
        </a:defRPr>
      </a:lvl4pPr>
      <a:lvl5pPr algn="l" defTabSz="881358" rtl="0" fontAlgn="base">
        <a:lnSpc>
          <a:spcPct val="90000"/>
        </a:lnSpc>
        <a:spcBef>
          <a:spcPct val="0"/>
        </a:spcBef>
        <a:spcAft>
          <a:spcPct val="0"/>
        </a:spcAft>
        <a:defRPr kumimoji="1" sz="4191">
          <a:solidFill>
            <a:schemeClr val="tx1"/>
          </a:solidFill>
          <a:latin typeface="Calibri Light" panose="020F0302020204030204" pitchFamily="34" charset="0"/>
          <a:ea typeface="ＭＳ Ｐゴシック" panose="020B0600070205080204" pitchFamily="50" charset="-128"/>
        </a:defRPr>
      </a:lvl5pPr>
      <a:lvl6pPr marL="248854" algn="l" defTabSz="881358" rtl="0" fontAlgn="base">
        <a:lnSpc>
          <a:spcPct val="90000"/>
        </a:lnSpc>
        <a:spcBef>
          <a:spcPct val="0"/>
        </a:spcBef>
        <a:spcAft>
          <a:spcPct val="0"/>
        </a:spcAft>
        <a:defRPr kumimoji="1" sz="4191">
          <a:solidFill>
            <a:schemeClr val="tx1"/>
          </a:solidFill>
          <a:latin typeface="Calibri Light" panose="020F0302020204030204" pitchFamily="34" charset="0"/>
          <a:ea typeface="ＭＳ Ｐゴシック" panose="020B0600070205080204" pitchFamily="50" charset="-128"/>
        </a:defRPr>
      </a:lvl6pPr>
      <a:lvl7pPr marL="497708" algn="l" defTabSz="881358" rtl="0" fontAlgn="base">
        <a:lnSpc>
          <a:spcPct val="90000"/>
        </a:lnSpc>
        <a:spcBef>
          <a:spcPct val="0"/>
        </a:spcBef>
        <a:spcAft>
          <a:spcPct val="0"/>
        </a:spcAft>
        <a:defRPr kumimoji="1" sz="4191">
          <a:solidFill>
            <a:schemeClr val="tx1"/>
          </a:solidFill>
          <a:latin typeface="Calibri Light" panose="020F0302020204030204" pitchFamily="34" charset="0"/>
          <a:ea typeface="ＭＳ Ｐゴシック" panose="020B0600070205080204" pitchFamily="50" charset="-128"/>
        </a:defRPr>
      </a:lvl7pPr>
      <a:lvl8pPr marL="746562" algn="l" defTabSz="881358" rtl="0" fontAlgn="base">
        <a:lnSpc>
          <a:spcPct val="90000"/>
        </a:lnSpc>
        <a:spcBef>
          <a:spcPct val="0"/>
        </a:spcBef>
        <a:spcAft>
          <a:spcPct val="0"/>
        </a:spcAft>
        <a:defRPr kumimoji="1" sz="4191">
          <a:solidFill>
            <a:schemeClr val="tx1"/>
          </a:solidFill>
          <a:latin typeface="Calibri Light" panose="020F0302020204030204" pitchFamily="34" charset="0"/>
          <a:ea typeface="ＭＳ Ｐゴシック" panose="020B0600070205080204" pitchFamily="50" charset="-128"/>
        </a:defRPr>
      </a:lvl8pPr>
      <a:lvl9pPr marL="995416" algn="l" defTabSz="881358" rtl="0" fontAlgn="base">
        <a:lnSpc>
          <a:spcPct val="90000"/>
        </a:lnSpc>
        <a:spcBef>
          <a:spcPct val="0"/>
        </a:spcBef>
        <a:spcAft>
          <a:spcPct val="0"/>
        </a:spcAft>
        <a:defRPr kumimoji="1" sz="4191">
          <a:solidFill>
            <a:schemeClr val="tx1"/>
          </a:solidFill>
          <a:latin typeface="Calibri Light" panose="020F0302020204030204" pitchFamily="34" charset="0"/>
          <a:ea typeface="ＭＳ Ｐゴシック" panose="020B0600070205080204" pitchFamily="50" charset="-128"/>
        </a:defRPr>
      </a:lvl9pPr>
    </p:titleStyle>
    <p:bodyStyle>
      <a:lvl1pPr marL="220340" indent="-220340" algn="l" defTabSz="881358" rtl="0" fontAlgn="base">
        <a:lnSpc>
          <a:spcPct val="90000"/>
        </a:lnSpc>
        <a:spcBef>
          <a:spcPts val="966"/>
        </a:spcBef>
        <a:spcAft>
          <a:spcPct val="0"/>
        </a:spcAft>
        <a:buFont typeface="Arial" panose="020B0604020202020204" pitchFamily="34" charset="0"/>
        <a:buChar char="•"/>
        <a:defRPr kumimoji="1" sz="2667" kern="1200">
          <a:solidFill>
            <a:schemeClr val="tx1"/>
          </a:solidFill>
          <a:latin typeface="+mn-lt"/>
          <a:ea typeface="+mn-ea"/>
          <a:cs typeface="+mn-cs"/>
        </a:defRPr>
      </a:lvl1pPr>
      <a:lvl2pPr marL="661019" indent="-220340" algn="l" defTabSz="881358" rtl="0" fontAlgn="base">
        <a:lnSpc>
          <a:spcPct val="90000"/>
        </a:lnSpc>
        <a:spcBef>
          <a:spcPts val="483"/>
        </a:spcBef>
        <a:spcAft>
          <a:spcPct val="0"/>
        </a:spcAft>
        <a:buFont typeface="Arial" panose="020B0604020202020204" pitchFamily="34" charset="0"/>
        <a:buChar char="•"/>
        <a:defRPr kumimoji="1" sz="2286" kern="1200">
          <a:solidFill>
            <a:schemeClr val="tx1"/>
          </a:solidFill>
          <a:latin typeface="+mn-lt"/>
          <a:ea typeface="+mn-ea"/>
          <a:cs typeface="+mn-cs"/>
        </a:defRPr>
      </a:lvl2pPr>
      <a:lvl3pPr marL="1101697" indent="-220340" algn="l" defTabSz="881358" rtl="0" fontAlgn="base">
        <a:lnSpc>
          <a:spcPct val="90000"/>
        </a:lnSpc>
        <a:spcBef>
          <a:spcPts val="483"/>
        </a:spcBef>
        <a:spcAft>
          <a:spcPct val="0"/>
        </a:spcAft>
        <a:buFont typeface="Arial" panose="020B0604020202020204" pitchFamily="34" charset="0"/>
        <a:buChar char="•"/>
        <a:defRPr kumimoji="1" sz="1905" kern="1200">
          <a:solidFill>
            <a:schemeClr val="tx1"/>
          </a:solidFill>
          <a:latin typeface="+mn-lt"/>
          <a:ea typeface="+mn-ea"/>
          <a:cs typeface="+mn-cs"/>
        </a:defRPr>
      </a:lvl3pPr>
      <a:lvl4pPr marL="1542376" indent="-220340" algn="l" defTabSz="881358" rtl="0" fontAlgn="base">
        <a:lnSpc>
          <a:spcPct val="90000"/>
        </a:lnSpc>
        <a:spcBef>
          <a:spcPts val="483"/>
        </a:spcBef>
        <a:spcAft>
          <a:spcPct val="0"/>
        </a:spcAft>
        <a:buFont typeface="Arial" panose="020B0604020202020204" pitchFamily="34" charset="0"/>
        <a:buChar char="•"/>
        <a:defRPr kumimoji="1" sz="1687" kern="1200">
          <a:solidFill>
            <a:schemeClr val="tx1"/>
          </a:solidFill>
          <a:latin typeface="+mn-lt"/>
          <a:ea typeface="+mn-ea"/>
          <a:cs typeface="+mn-cs"/>
        </a:defRPr>
      </a:lvl4pPr>
      <a:lvl5pPr marL="1983919" indent="-220340" algn="l" defTabSz="881358" rtl="0" fontAlgn="base">
        <a:lnSpc>
          <a:spcPct val="90000"/>
        </a:lnSpc>
        <a:spcBef>
          <a:spcPts val="483"/>
        </a:spcBef>
        <a:spcAft>
          <a:spcPct val="0"/>
        </a:spcAft>
        <a:buFont typeface="Arial" panose="020B0604020202020204" pitchFamily="34" charset="0"/>
        <a:buChar char="•"/>
        <a:defRPr kumimoji="1" sz="1687" kern="1200">
          <a:solidFill>
            <a:schemeClr val="tx1"/>
          </a:solidFill>
          <a:latin typeface="+mn-lt"/>
          <a:ea typeface="+mn-ea"/>
          <a:cs typeface="+mn-cs"/>
        </a:defRPr>
      </a:lvl5pPr>
      <a:lvl6pPr marL="2424920" indent="-220447" algn="l" defTabSz="881789" rtl="0" eaLnBrk="1" latinLnBrk="0" hangingPunct="1">
        <a:lnSpc>
          <a:spcPct val="90000"/>
        </a:lnSpc>
        <a:spcBef>
          <a:spcPts val="482"/>
        </a:spcBef>
        <a:buFont typeface="Arial" panose="020B0604020202020204" pitchFamily="34" charset="0"/>
        <a:buChar char="•"/>
        <a:defRPr kumimoji="1" sz="1736" kern="1200">
          <a:solidFill>
            <a:schemeClr val="tx1"/>
          </a:solidFill>
          <a:latin typeface="+mn-lt"/>
          <a:ea typeface="+mn-ea"/>
          <a:cs typeface="+mn-cs"/>
        </a:defRPr>
      </a:lvl6pPr>
      <a:lvl7pPr marL="2865815" indent="-220447" algn="l" defTabSz="881789" rtl="0" eaLnBrk="1" latinLnBrk="0" hangingPunct="1">
        <a:lnSpc>
          <a:spcPct val="90000"/>
        </a:lnSpc>
        <a:spcBef>
          <a:spcPts val="482"/>
        </a:spcBef>
        <a:buFont typeface="Arial" panose="020B0604020202020204" pitchFamily="34" charset="0"/>
        <a:buChar char="•"/>
        <a:defRPr kumimoji="1" sz="1736" kern="1200">
          <a:solidFill>
            <a:schemeClr val="tx1"/>
          </a:solidFill>
          <a:latin typeface="+mn-lt"/>
          <a:ea typeface="+mn-ea"/>
          <a:cs typeface="+mn-cs"/>
        </a:defRPr>
      </a:lvl7pPr>
      <a:lvl8pPr marL="3306709" indent="-220447" algn="l" defTabSz="881789" rtl="0" eaLnBrk="1" latinLnBrk="0" hangingPunct="1">
        <a:lnSpc>
          <a:spcPct val="90000"/>
        </a:lnSpc>
        <a:spcBef>
          <a:spcPts val="482"/>
        </a:spcBef>
        <a:buFont typeface="Arial" panose="020B0604020202020204" pitchFamily="34" charset="0"/>
        <a:buChar char="•"/>
        <a:defRPr kumimoji="1" sz="1736" kern="1200">
          <a:solidFill>
            <a:schemeClr val="tx1"/>
          </a:solidFill>
          <a:latin typeface="+mn-lt"/>
          <a:ea typeface="+mn-ea"/>
          <a:cs typeface="+mn-cs"/>
        </a:defRPr>
      </a:lvl8pPr>
      <a:lvl9pPr marL="3747604" indent="-220447" algn="l" defTabSz="881789" rtl="0" eaLnBrk="1" latinLnBrk="0" hangingPunct="1">
        <a:lnSpc>
          <a:spcPct val="90000"/>
        </a:lnSpc>
        <a:spcBef>
          <a:spcPts val="482"/>
        </a:spcBef>
        <a:buFont typeface="Arial" panose="020B0604020202020204" pitchFamily="34" charset="0"/>
        <a:buChar char="•"/>
        <a:defRPr kumimoji="1" sz="1736" kern="1200">
          <a:solidFill>
            <a:schemeClr val="tx1"/>
          </a:solidFill>
          <a:latin typeface="+mn-lt"/>
          <a:ea typeface="+mn-ea"/>
          <a:cs typeface="+mn-cs"/>
        </a:defRPr>
      </a:lvl9pPr>
    </p:bodyStyle>
    <p:otherStyle>
      <a:defPPr>
        <a:defRPr lang="en-US"/>
      </a:defPPr>
      <a:lvl1pPr marL="0" algn="l" defTabSz="881789" rtl="0" eaLnBrk="1" latinLnBrk="0" hangingPunct="1">
        <a:defRPr kumimoji="1" sz="1736" kern="1200">
          <a:solidFill>
            <a:schemeClr val="tx1"/>
          </a:solidFill>
          <a:latin typeface="+mn-lt"/>
          <a:ea typeface="+mn-ea"/>
          <a:cs typeface="+mn-cs"/>
        </a:defRPr>
      </a:lvl1pPr>
      <a:lvl2pPr marL="440894" algn="l" defTabSz="881789" rtl="0" eaLnBrk="1" latinLnBrk="0" hangingPunct="1">
        <a:defRPr kumimoji="1" sz="1736" kern="1200">
          <a:solidFill>
            <a:schemeClr val="tx1"/>
          </a:solidFill>
          <a:latin typeface="+mn-lt"/>
          <a:ea typeface="+mn-ea"/>
          <a:cs typeface="+mn-cs"/>
        </a:defRPr>
      </a:lvl2pPr>
      <a:lvl3pPr marL="881789" algn="l" defTabSz="881789" rtl="0" eaLnBrk="1" latinLnBrk="0" hangingPunct="1">
        <a:defRPr kumimoji="1" sz="1736" kern="1200">
          <a:solidFill>
            <a:schemeClr val="tx1"/>
          </a:solidFill>
          <a:latin typeface="+mn-lt"/>
          <a:ea typeface="+mn-ea"/>
          <a:cs typeface="+mn-cs"/>
        </a:defRPr>
      </a:lvl3pPr>
      <a:lvl4pPr marL="1322684" algn="l" defTabSz="881789" rtl="0" eaLnBrk="1" latinLnBrk="0" hangingPunct="1">
        <a:defRPr kumimoji="1" sz="1736" kern="1200">
          <a:solidFill>
            <a:schemeClr val="tx1"/>
          </a:solidFill>
          <a:latin typeface="+mn-lt"/>
          <a:ea typeface="+mn-ea"/>
          <a:cs typeface="+mn-cs"/>
        </a:defRPr>
      </a:lvl4pPr>
      <a:lvl5pPr marL="1763578" algn="l" defTabSz="881789" rtl="0" eaLnBrk="1" latinLnBrk="0" hangingPunct="1">
        <a:defRPr kumimoji="1" sz="1736" kern="1200">
          <a:solidFill>
            <a:schemeClr val="tx1"/>
          </a:solidFill>
          <a:latin typeface="+mn-lt"/>
          <a:ea typeface="+mn-ea"/>
          <a:cs typeface="+mn-cs"/>
        </a:defRPr>
      </a:lvl5pPr>
      <a:lvl6pPr marL="2204473" algn="l" defTabSz="881789" rtl="0" eaLnBrk="1" latinLnBrk="0" hangingPunct="1">
        <a:defRPr kumimoji="1" sz="1736" kern="1200">
          <a:solidFill>
            <a:schemeClr val="tx1"/>
          </a:solidFill>
          <a:latin typeface="+mn-lt"/>
          <a:ea typeface="+mn-ea"/>
          <a:cs typeface="+mn-cs"/>
        </a:defRPr>
      </a:lvl6pPr>
      <a:lvl7pPr marL="2645367" algn="l" defTabSz="881789" rtl="0" eaLnBrk="1" latinLnBrk="0" hangingPunct="1">
        <a:defRPr kumimoji="1" sz="1736" kern="1200">
          <a:solidFill>
            <a:schemeClr val="tx1"/>
          </a:solidFill>
          <a:latin typeface="+mn-lt"/>
          <a:ea typeface="+mn-ea"/>
          <a:cs typeface="+mn-cs"/>
        </a:defRPr>
      </a:lvl7pPr>
      <a:lvl8pPr marL="3086262" algn="l" defTabSz="881789" rtl="0" eaLnBrk="1" latinLnBrk="0" hangingPunct="1">
        <a:defRPr kumimoji="1" sz="1736" kern="1200">
          <a:solidFill>
            <a:schemeClr val="tx1"/>
          </a:solidFill>
          <a:latin typeface="+mn-lt"/>
          <a:ea typeface="+mn-ea"/>
          <a:cs typeface="+mn-cs"/>
        </a:defRPr>
      </a:lvl8pPr>
      <a:lvl9pPr marL="3527157" algn="l" defTabSz="881789" rtl="0" eaLnBrk="1" latinLnBrk="0" hangingPunct="1">
        <a:defRPr kumimoji="1" sz="173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ltLang="ja-JP">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789D6384-06A6-4BDD-8CDC-F375C988D69E}" type="slidenum">
              <a:rPr lang="en-US" altLang="ja-JP">
                <a:solidFill>
                  <a:srgbClr val="000000"/>
                </a:solidFill>
              </a:rPr>
              <a:pPr fontAlgn="base">
                <a:spcBef>
                  <a:spcPct val="0"/>
                </a:spcBef>
                <a:spcAft>
                  <a:spcPct val="0"/>
                </a:spcAft>
              </a:pPr>
              <a:t>‹#›</a:t>
            </a:fld>
            <a:endParaRPr lang="en-US" altLang="ja-JP">
              <a:solidFill>
                <a:srgbClr val="000000"/>
              </a:solidFill>
            </a:endParaRPr>
          </a:p>
        </p:txBody>
      </p:sp>
    </p:spTree>
    <p:extLst>
      <p:ext uri="{BB962C8B-B14F-4D97-AF65-F5344CB8AC3E}">
        <p14:creationId xmlns:p14="http://schemas.microsoft.com/office/powerpoint/2010/main" val="19421629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black"/>
              </a:solidFill>
            </a:endParaRPr>
          </a:p>
        </p:txBody>
      </p:sp>
      <p:sp>
        <p:nvSpPr>
          <p:cNvPr id="12" name="フリーフォーム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black"/>
              </a:solidFill>
            </a:endParaRPr>
          </a:p>
        </p:txBody>
      </p:sp>
      <p:sp>
        <p:nvSpPr>
          <p:cNvPr id="14" name="直角三角形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0" lang="en-US">
              <a:solidFill>
                <a:prstClr val="white"/>
              </a:solidFill>
            </a:endParaRPr>
          </a:p>
        </p:txBody>
      </p:sp>
      <p:cxnSp>
        <p:nvCxnSpPr>
          <p:cNvPr id="15" name="直線コネクタ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ー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マスター タイトルの書式設定</a:t>
            </a:r>
            <a:endParaRPr kumimoji="0" lang="en-US"/>
          </a:p>
        </p:txBody>
      </p:sp>
      <p:sp>
        <p:nvSpPr>
          <p:cNvPr id="30" name="テキスト プレースホルダー 29"/>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ー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52325B81-3346-4AB0-9178-939D1C2379A3}" type="datetime1">
              <a:rPr kumimoji="1" lang="ja-JP" altLang="en-US" smtClean="0">
                <a:solidFill>
                  <a:prstClr val="black"/>
                </a:solidFill>
              </a:rPr>
              <a:pPr/>
              <a:t>2016/5/6</a:t>
            </a:fld>
            <a:endParaRPr kumimoji="1" lang="ja-JP" altLang="en-US">
              <a:solidFill>
                <a:prstClr val="black"/>
              </a:solidFill>
            </a:endParaRPr>
          </a:p>
        </p:txBody>
      </p:sp>
      <p:sp>
        <p:nvSpPr>
          <p:cNvPr id="22" name="フッター プレースホルダー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r>
              <a:rPr kumimoji="1" lang="en-US" altLang="ja-JP" smtClean="0">
                <a:solidFill>
                  <a:prstClr val="black"/>
                </a:solidFill>
              </a:rPr>
              <a:t>Araki Akiko, Chiba Rehabilitation Center, Department of Nursing</a:t>
            </a:r>
            <a:endParaRPr kumimoji="1" lang="ja-JP" altLang="en-US">
              <a:solidFill>
                <a:prstClr val="black"/>
              </a:solidFill>
            </a:endParaRPr>
          </a:p>
        </p:txBody>
      </p:sp>
      <p:sp>
        <p:nvSpPr>
          <p:cNvPr id="18" name="スライド番号プレースホルダー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667E3D7A-13B8-45DE-9B11-587D56CF72EE}" type="slidenum">
              <a:rPr kumimoji="1" lang="ja-JP" altLang="en-US" smtClean="0">
                <a:solidFill>
                  <a:prstClr val="black"/>
                </a:solidFill>
              </a:rPr>
              <a:pPr/>
              <a:t>‹#›</a:t>
            </a:fld>
            <a:endParaRPr kumimoji="1" lang="ja-JP" altLang="en-US">
              <a:solidFill>
                <a:prstClr val="black"/>
              </a:solidFill>
            </a:endParaRPr>
          </a:p>
        </p:txBody>
      </p:sp>
    </p:spTree>
    <p:extLst>
      <p:ext uri="{BB962C8B-B14F-4D97-AF65-F5344CB8AC3E}">
        <p14:creationId xmlns:p14="http://schemas.microsoft.com/office/powerpoint/2010/main" val="212322588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hf hdr="0" dt="0"/>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86154" y="3071446"/>
            <a:ext cx="11261969" cy="2274277"/>
          </a:xfrm>
        </p:spPr>
        <p:txBody>
          <a:bodyPr>
            <a:normAutofit fontScale="90000"/>
          </a:bodyPr>
          <a:lstStyle/>
          <a:p>
            <a:pPr algn="l"/>
            <a:r>
              <a:rPr lang="ja-JP" altLang="en-US" sz="2400" dirty="0" smtClean="0"/>
              <a:t>重症心身障害児者等</a:t>
            </a:r>
            <a:r>
              <a:rPr lang="en-US" altLang="ja-JP" sz="2400" dirty="0" smtClean="0"/>
              <a:t/>
            </a:r>
            <a:br>
              <a:rPr lang="en-US" altLang="ja-JP" sz="2400" dirty="0" smtClean="0"/>
            </a:br>
            <a:r>
              <a:rPr lang="ja-JP" altLang="en-US" sz="2400" dirty="0" smtClean="0"/>
              <a:t>支援者育成研修テキスト</a:t>
            </a:r>
            <a:r>
              <a:rPr lang="en-US" altLang="ja-JP" sz="4400" dirty="0" smtClean="0"/>
              <a:t/>
            </a:r>
            <a:br>
              <a:rPr lang="en-US" altLang="ja-JP" sz="4400" dirty="0" smtClean="0"/>
            </a:br>
            <a:r>
              <a:rPr lang="en-US" altLang="ja-JP" sz="4400" dirty="0"/>
              <a:t/>
            </a:r>
            <a:br>
              <a:rPr lang="en-US" altLang="ja-JP" sz="4400" dirty="0"/>
            </a:br>
            <a:r>
              <a:rPr lang="ja-JP" altLang="en-US" sz="6000" dirty="0" smtClean="0"/>
              <a:t>２</a:t>
            </a:r>
            <a:r>
              <a:rPr lang="ja-JP" altLang="en-US" sz="6000" smtClean="0"/>
              <a:t>　</a:t>
            </a:r>
            <a:r>
              <a:rPr lang="ja-JP" altLang="en-US" sz="6000" smtClean="0"/>
              <a:t>医療①</a:t>
            </a:r>
            <a:r>
              <a:rPr lang="en-US" altLang="ja-JP" sz="4400" dirty="0" smtClean="0"/>
              <a:t/>
            </a:r>
            <a:br>
              <a:rPr lang="en-US" altLang="ja-JP" sz="4400" dirty="0" smtClean="0"/>
            </a:br>
            <a:r>
              <a:rPr lang="ja-JP" altLang="en-US" sz="4400" dirty="0" smtClean="0"/>
              <a:t>　</a:t>
            </a:r>
            <a:r>
              <a:rPr lang="en-US" altLang="ja-JP" sz="4400" dirty="0" smtClean="0"/>
              <a:t/>
            </a:r>
            <a:br>
              <a:rPr lang="en-US" altLang="ja-JP" sz="4400" dirty="0" smtClean="0"/>
            </a:br>
            <a:r>
              <a:rPr lang="ja-JP" altLang="en-US" sz="4400" dirty="0"/>
              <a:t>　</a:t>
            </a:r>
            <a:r>
              <a:rPr lang="ja-JP" altLang="en-US" sz="4400" dirty="0" smtClean="0"/>
              <a:t>　　　　　　　　　　　　　　障害</a:t>
            </a:r>
            <a:r>
              <a:rPr lang="ja-JP" altLang="en-US" sz="4400" dirty="0"/>
              <a:t>のある子どもの成長</a:t>
            </a:r>
            <a:r>
              <a:rPr lang="ja-JP" altLang="en-US" sz="4400" dirty="0" smtClean="0"/>
              <a:t>と</a:t>
            </a:r>
            <a:r>
              <a:rPr lang="en-US" altLang="ja-JP" sz="4400" dirty="0" smtClean="0"/>
              <a:t/>
            </a:r>
            <a:br>
              <a:rPr lang="en-US" altLang="ja-JP" sz="4400" dirty="0" smtClean="0"/>
            </a:br>
            <a:r>
              <a:rPr lang="ja-JP" altLang="en-US" sz="4400" dirty="0"/>
              <a:t>　</a:t>
            </a:r>
            <a:r>
              <a:rPr lang="ja-JP" altLang="en-US" sz="4400" dirty="0" smtClean="0"/>
              <a:t>　　　　　　　　　　　　　　　　　　　　　　　　発達の特徴</a:t>
            </a:r>
            <a:r>
              <a:rPr lang="ja-JP" altLang="en-US" sz="6600" dirty="0"/>
              <a:t/>
            </a:r>
            <a:br>
              <a:rPr lang="ja-JP" altLang="en-US" sz="6600" dirty="0"/>
            </a:br>
            <a:endParaRPr kumimoji="1" lang="ja-JP" altLang="en-US" sz="5400" dirty="0"/>
          </a:p>
        </p:txBody>
      </p:sp>
      <p:sp>
        <p:nvSpPr>
          <p:cNvPr id="5" name="スライド番号プレースホルダー 4"/>
          <p:cNvSpPr>
            <a:spLocks noGrp="1"/>
          </p:cNvSpPr>
          <p:nvPr>
            <p:ph type="sldNum" sz="quarter" idx="12"/>
          </p:nvPr>
        </p:nvSpPr>
        <p:spPr/>
        <p:txBody>
          <a:bodyPr/>
          <a:lstStyle/>
          <a:p>
            <a:fld id="{667E3D7A-13B8-45DE-9B11-587D56CF72EE}" type="slidenum">
              <a:rPr kumimoji="1" lang="ja-JP" altLang="en-US" smtClean="0"/>
              <a:pPr/>
              <a:t>1</a:t>
            </a:fld>
            <a:endParaRPr kumimoji="1" lang="ja-JP" altLang="en-US"/>
          </a:p>
        </p:txBody>
      </p:sp>
    </p:spTree>
    <p:extLst>
      <p:ext uri="{BB962C8B-B14F-4D97-AF65-F5344CB8AC3E}">
        <p14:creationId xmlns:p14="http://schemas.microsoft.com/office/powerpoint/2010/main" val="313808922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endParaRPr lang="ja-JP" altLang="ja-JP"/>
          </a:p>
        </p:txBody>
      </p:sp>
      <p:sp>
        <p:nvSpPr>
          <p:cNvPr id="94211" name="Rectangle 3"/>
          <p:cNvSpPr>
            <a:spLocks noGrp="1" noChangeArrowheads="1"/>
          </p:cNvSpPr>
          <p:nvPr>
            <p:ph type="body" idx="1"/>
          </p:nvPr>
        </p:nvSpPr>
        <p:spPr>
          <a:xfrm>
            <a:off x="1981200" y="304801"/>
            <a:ext cx="8229600" cy="5821363"/>
          </a:xfrm>
        </p:spPr>
        <p:txBody>
          <a:bodyPr/>
          <a:lstStyle/>
          <a:p>
            <a:pPr>
              <a:lnSpc>
                <a:spcPct val="90000"/>
              </a:lnSpc>
            </a:pPr>
            <a:r>
              <a:rPr lang="ja-JP" altLang="en-US" sz="2400"/>
              <a:t>小学校高学年から、ぜこぜこやむせる事が増えて、とうとう肺炎で入院することになってしまいました。食事を誤嚥しているといわれ、チューブ栄養になっていました。元に食事を取れるようになっても、又、肺炎で入院する事をくりかえすようになりました。主治医からは、胃ろうの増設や喉頭気管分離など、恐ろしい手術をすすめられるよになりました。何だか、体もすごく曲がってきたようにも感じます。お母さんは、</a:t>
            </a:r>
            <a:r>
              <a:rPr lang="en-US" altLang="ja-JP" sz="2400"/>
              <a:t>H</a:t>
            </a:r>
            <a:r>
              <a:rPr lang="ja-JP" altLang="en-US" sz="2400"/>
              <a:t>君はしゃべりませんが、気持ちが全部わかると思っています。妹は、お母さんを良く手伝ってくれます。ただ、</a:t>
            </a:r>
            <a:r>
              <a:rPr lang="en-US" altLang="ja-JP" sz="2400"/>
              <a:t>H</a:t>
            </a:r>
            <a:r>
              <a:rPr lang="ja-JP" altLang="en-US" sz="2400"/>
              <a:t>君が入院していたら、お母さんに変に甘えてくるので、妹もがまんしていたんだなーとお母さんはちょっと思いました。肺炎を何度も繰り返し、どんどんやせてきたので、１年かけてやっと手術する決心をしました。（胃食道逆流がひどくなっていて、誤嚥をおこす、障害の連関があると言われました。）</a:t>
            </a:r>
          </a:p>
          <a:p>
            <a:pPr>
              <a:lnSpc>
                <a:spcPct val="90000"/>
              </a:lnSpc>
            </a:pPr>
            <a:r>
              <a:rPr lang="ja-JP" altLang="en-US" sz="2400"/>
              <a:t>以前より、吸引の回数は、減りましたが、今までの声を聞けなくなりました。でも、以前より太って顔が丸くなってきているように思いました。お母さんも、この頃から腰痛や手のしびれがひどくなっています。相談員の人からは、短期入所などをすすめられました。</a:t>
            </a:r>
          </a:p>
        </p:txBody>
      </p:sp>
    </p:spTree>
    <p:extLst>
      <p:ext uri="{BB962C8B-B14F-4D97-AF65-F5344CB8AC3E}">
        <p14:creationId xmlns:p14="http://schemas.microsoft.com/office/powerpoint/2010/main" val="2809807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endParaRPr lang="ja-JP" altLang="ja-JP"/>
          </a:p>
        </p:txBody>
      </p:sp>
      <p:sp>
        <p:nvSpPr>
          <p:cNvPr id="95235" name="Rectangle 3"/>
          <p:cNvSpPr>
            <a:spLocks noGrp="1" noChangeArrowheads="1"/>
          </p:cNvSpPr>
          <p:nvPr>
            <p:ph type="body" idx="1"/>
          </p:nvPr>
        </p:nvSpPr>
        <p:spPr/>
        <p:txBody>
          <a:bodyPr/>
          <a:lstStyle/>
          <a:p>
            <a:pPr>
              <a:lnSpc>
                <a:spcPct val="90000"/>
              </a:lnSpc>
            </a:pPr>
            <a:r>
              <a:rPr lang="ja-JP" altLang="en-US" sz="2800"/>
              <a:t>高校も卒業して、通所施設に通って在宅生活も続けていましたが、お母さんに急に病気がみつかりました。そこで、施設の入所等も考えていくことになりました。有期限入所という仕組みをを使い、施設と在宅生活をうまく組み合わせて、生活しています。お母さんも病気の治療が一段落し、お母さんの病気をきっかけに、訪問看護やホームヘルパーさんにも入ってもらうようになり、お母さんも自分だけで</a:t>
            </a:r>
            <a:r>
              <a:rPr lang="en-US" altLang="ja-JP" sz="2800"/>
              <a:t>H</a:t>
            </a:r>
            <a:r>
              <a:rPr lang="ja-JP" altLang="en-US" sz="2800"/>
              <a:t>君をみていくという気持ちに変化が、ありました。妹にも負担をかけなくて済むということが分かり、少し心の負担が減りました。</a:t>
            </a:r>
          </a:p>
        </p:txBody>
      </p:sp>
    </p:spTree>
    <p:extLst>
      <p:ext uri="{BB962C8B-B14F-4D97-AF65-F5344CB8AC3E}">
        <p14:creationId xmlns:p14="http://schemas.microsoft.com/office/powerpoint/2010/main" val="2746214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a:xfrm>
            <a:off x="1981200" y="-53975"/>
            <a:ext cx="8229600" cy="1000125"/>
          </a:xfrm>
        </p:spPr>
        <p:txBody>
          <a:bodyPr/>
          <a:lstStyle/>
          <a:p>
            <a:r>
              <a:rPr lang="ja-JP" altLang="en-US"/>
              <a:t>家族の障害受容の側面</a:t>
            </a:r>
          </a:p>
        </p:txBody>
      </p:sp>
      <p:sp>
        <p:nvSpPr>
          <p:cNvPr id="45059" name="Rectangle 3"/>
          <p:cNvSpPr>
            <a:spLocks noGrp="1" noChangeArrowheads="1"/>
          </p:cNvSpPr>
          <p:nvPr>
            <p:ph type="body" idx="4294967295"/>
          </p:nvPr>
        </p:nvSpPr>
        <p:spPr>
          <a:xfrm>
            <a:off x="2114550" y="738188"/>
            <a:ext cx="8229600" cy="603250"/>
          </a:xfrm>
        </p:spPr>
        <p:txBody>
          <a:bodyPr/>
          <a:lstStyle/>
          <a:p>
            <a:pPr marL="0" indent="0">
              <a:buNone/>
            </a:pPr>
            <a:r>
              <a:rPr lang="ja-JP" altLang="en-US"/>
              <a:t>親がわが子の障害を受容していく</a:t>
            </a:r>
            <a:r>
              <a:rPr lang="en-US" altLang="ja-JP"/>
              <a:t>4</a:t>
            </a:r>
            <a:r>
              <a:rPr lang="ja-JP" altLang="en-US"/>
              <a:t>つの要因</a:t>
            </a:r>
            <a:endParaRPr lang="ja-JP" altLang="ja-JP"/>
          </a:p>
        </p:txBody>
      </p:sp>
      <p:sp>
        <p:nvSpPr>
          <p:cNvPr id="2" name="円/楕円 1"/>
          <p:cNvSpPr/>
          <p:nvPr/>
        </p:nvSpPr>
        <p:spPr>
          <a:xfrm>
            <a:off x="4297363" y="2565400"/>
            <a:ext cx="3382962" cy="2089150"/>
          </a:xfrm>
          <a:prstGeom prst="ellipse">
            <a:avLst/>
          </a:prstGeom>
          <a:solidFill>
            <a:srgbClr val="E11D6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ja-JP" altLang="en-US" sz="2800" b="1" dirty="0">
                <a:solidFill>
                  <a:srgbClr val="FFFFFF"/>
                </a:solidFill>
              </a:rPr>
              <a:t>親の障害受容</a:t>
            </a:r>
          </a:p>
        </p:txBody>
      </p:sp>
      <p:sp>
        <p:nvSpPr>
          <p:cNvPr id="7" name="角丸四角形 6"/>
          <p:cNvSpPr/>
          <p:nvPr/>
        </p:nvSpPr>
        <p:spPr>
          <a:xfrm>
            <a:off x="3322638" y="4451351"/>
            <a:ext cx="5510212" cy="185737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ja-JP" altLang="en-US" sz="2400" dirty="0">
                <a:solidFill>
                  <a:srgbClr val="FF0000"/>
                </a:solidFill>
              </a:rPr>
              <a:t>社会受容</a:t>
            </a:r>
            <a:endParaRPr lang="en-US" altLang="ja-JP" sz="2400" dirty="0">
              <a:solidFill>
                <a:srgbClr val="FF0000"/>
              </a:solidFill>
            </a:endParaRPr>
          </a:p>
          <a:p>
            <a:pPr marL="285750" indent="-285750" fontAlgn="base">
              <a:spcBef>
                <a:spcPct val="0"/>
              </a:spcBef>
              <a:spcAft>
                <a:spcPct val="0"/>
              </a:spcAft>
              <a:buFont typeface="Arial" panose="020B0604020202020204" pitchFamily="34" charset="0"/>
              <a:buChar char="•"/>
              <a:defRPr/>
            </a:pPr>
            <a:r>
              <a:rPr lang="ja-JP" altLang="en-US" sz="1600" dirty="0">
                <a:solidFill>
                  <a:srgbClr val="000000"/>
                </a:solidFill>
              </a:rPr>
              <a:t>教育の保障（統合教育など）</a:t>
            </a:r>
            <a:endParaRPr lang="en-US" altLang="ja-JP" sz="1600" dirty="0">
              <a:solidFill>
                <a:srgbClr val="000000"/>
              </a:solidFill>
            </a:endParaRPr>
          </a:p>
          <a:p>
            <a:pPr marL="285750" indent="-285750" fontAlgn="base">
              <a:spcBef>
                <a:spcPct val="0"/>
              </a:spcBef>
              <a:spcAft>
                <a:spcPct val="0"/>
              </a:spcAft>
              <a:buFont typeface="Arial" panose="020B0604020202020204" pitchFamily="34" charset="0"/>
              <a:buChar char="•"/>
              <a:defRPr/>
            </a:pPr>
            <a:r>
              <a:rPr lang="ja-JP" altLang="en-US" sz="1600" dirty="0">
                <a:solidFill>
                  <a:srgbClr val="000000"/>
                </a:solidFill>
              </a:rPr>
              <a:t>学齢終了後の社会生活の保障（社会参加）</a:t>
            </a:r>
            <a:endParaRPr lang="en-US" altLang="ja-JP" sz="1600" dirty="0">
              <a:solidFill>
                <a:srgbClr val="000000"/>
              </a:solidFill>
            </a:endParaRPr>
          </a:p>
          <a:p>
            <a:pPr marL="285750" indent="-285750" fontAlgn="base">
              <a:spcBef>
                <a:spcPct val="0"/>
              </a:spcBef>
              <a:spcAft>
                <a:spcPct val="0"/>
              </a:spcAft>
              <a:buFont typeface="Arial" panose="020B0604020202020204" pitchFamily="34" charset="0"/>
              <a:buChar char="•"/>
              <a:defRPr/>
            </a:pPr>
            <a:r>
              <a:rPr lang="ja-JP" altLang="en-US" sz="1600" dirty="0">
                <a:solidFill>
                  <a:srgbClr val="000000"/>
                </a:solidFill>
              </a:rPr>
              <a:t>地域社会の理解と協力（支援）</a:t>
            </a:r>
            <a:endParaRPr lang="en-US" altLang="ja-JP" sz="1600" dirty="0">
              <a:solidFill>
                <a:srgbClr val="000000"/>
              </a:solidFill>
            </a:endParaRPr>
          </a:p>
          <a:p>
            <a:pPr marL="285750" indent="-285750" fontAlgn="base">
              <a:spcBef>
                <a:spcPct val="0"/>
              </a:spcBef>
              <a:spcAft>
                <a:spcPct val="0"/>
              </a:spcAft>
              <a:buFont typeface="Arial" panose="020B0604020202020204" pitchFamily="34" charset="0"/>
              <a:buChar char="•"/>
              <a:defRPr/>
            </a:pPr>
            <a:r>
              <a:rPr lang="ja-JP" altLang="en-US" sz="1600" dirty="0">
                <a:solidFill>
                  <a:srgbClr val="000000"/>
                </a:solidFill>
              </a:rPr>
              <a:t>子どもと家族のあたりまえ生活</a:t>
            </a:r>
            <a:endParaRPr lang="en-US" altLang="ja-JP" sz="1600" dirty="0">
              <a:solidFill>
                <a:srgbClr val="000000"/>
              </a:solidFill>
            </a:endParaRPr>
          </a:p>
          <a:p>
            <a:pPr marL="285750" indent="-285750" fontAlgn="base">
              <a:spcBef>
                <a:spcPct val="0"/>
              </a:spcBef>
              <a:spcAft>
                <a:spcPct val="0"/>
              </a:spcAft>
              <a:buFont typeface="Arial" panose="020B0604020202020204" pitchFamily="34" charset="0"/>
              <a:buChar char="•"/>
              <a:defRPr/>
            </a:pPr>
            <a:r>
              <a:rPr lang="ja-JP" altLang="en-US" sz="1600" dirty="0">
                <a:solidFill>
                  <a:srgbClr val="000000"/>
                </a:solidFill>
              </a:rPr>
              <a:t>社会福祉の支援が整備されるための親の行動や活動</a:t>
            </a:r>
            <a:endParaRPr lang="en-US" altLang="ja-JP" sz="1600" dirty="0">
              <a:solidFill>
                <a:srgbClr val="000000"/>
              </a:solidFill>
            </a:endParaRPr>
          </a:p>
          <a:p>
            <a:pPr fontAlgn="base">
              <a:spcBef>
                <a:spcPct val="0"/>
              </a:spcBef>
              <a:spcAft>
                <a:spcPct val="0"/>
              </a:spcAft>
              <a:defRPr/>
            </a:pPr>
            <a:r>
              <a:rPr lang="ja-JP" altLang="en-US" sz="1600" dirty="0">
                <a:solidFill>
                  <a:srgbClr val="000000"/>
                </a:solidFill>
              </a:rPr>
              <a:t>　　（仲間づくりとエンパワーメント）</a:t>
            </a:r>
          </a:p>
        </p:txBody>
      </p:sp>
      <p:sp>
        <p:nvSpPr>
          <p:cNvPr id="8" name="角丸四角形 7"/>
          <p:cNvSpPr/>
          <p:nvPr/>
        </p:nvSpPr>
        <p:spPr>
          <a:xfrm>
            <a:off x="7391400" y="2984500"/>
            <a:ext cx="3168650" cy="130968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ja-JP" altLang="en-US" sz="2400" dirty="0">
                <a:solidFill>
                  <a:srgbClr val="FF0000"/>
                </a:solidFill>
              </a:rPr>
              <a:t>親自身の人生の受容</a:t>
            </a:r>
            <a:endParaRPr lang="en-US" altLang="ja-JP" sz="2400" dirty="0">
              <a:solidFill>
                <a:srgbClr val="FF0000"/>
              </a:solidFill>
            </a:endParaRPr>
          </a:p>
          <a:p>
            <a:pPr marL="285750" indent="-285750" fontAlgn="base">
              <a:spcBef>
                <a:spcPct val="0"/>
              </a:spcBef>
              <a:spcAft>
                <a:spcPct val="0"/>
              </a:spcAft>
              <a:buFont typeface="Arial" panose="020B0604020202020204" pitchFamily="34" charset="0"/>
              <a:buChar char="•"/>
              <a:defRPr/>
            </a:pPr>
            <a:r>
              <a:rPr lang="ja-JP" altLang="en-US" sz="1600" dirty="0">
                <a:solidFill>
                  <a:srgbClr val="000000"/>
                </a:solidFill>
              </a:rPr>
              <a:t>親の思い（あるべき人生）</a:t>
            </a:r>
            <a:endParaRPr lang="en-US" altLang="ja-JP" sz="1600" dirty="0">
              <a:solidFill>
                <a:srgbClr val="000000"/>
              </a:solidFill>
            </a:endParaRPr>
          </a:p>
          <a:p>
            <a:pPr marL="285750" indent="-285750" fontAlgn="base">
              <a:spcBef>
                <a:spcPct val="0"/>
              </a:spcBef>
              <a:spcAft>
                <a:spcPct val="0"/>
              </a:spcAft>
              <a:buFont typeface="Arial" panose="020B0604020202020204" pitchFamily="34" charset="0"/>
              <a:buChar char="•"/>
              <a:defRPr/>
            </a:pPr>
            <a:r>
              <a:rPr lang="ja-JP" altLang="en-US" sz="1600" dirty="0">
                <a:solidFill>
                  <a:srgbClr val="000000"/>
                </a:solidFill>
              </a:rPr>
              <a:t>親自身の生活</a:t>
            </a:r>
            <a:endParaRPr lang="en-US" altLang="ja-JP" sz="1600" dirty="0">
              <a:solidFill>
                <a:srgbClr val="000000"/>
              </a:solidFill>
            </a:endParaRPr>
          </a:p>
          <a:p>
            <a:pPr marL="285750" indent="-285750" fontAlgn="base">
              <a:spcBef>
                <a:spcPct val="0"/>
              </a:spcBef>
              <a:spcAft>
                <a:spcPct val="0"/>
              </a:spcAft>
              <a:buFont typeface="Arial" panose="020B0604020202020204" pitchFamily="34" charset="0"/>
              <a:buChar char="•"/>
              <a:defRPr/>
            </a:pPr>
            <a:r>
              <a:rPr lang="ja-JP" altLang="en-US" sz="1600" dirty="0">
                <a:solidFill>
                  <a:srgbClr val="000000"/>
                </a:solidFill>
              </a:rPr>
              <a:t>親の加齢と健康に関わる問題</a:t>
            </a:r>
            <a:endParaRPr lang="en-US" altLang="ja-JP" sz="1600" dirty="0">
              <a:solidFill>
                <a:srgbClr val="000000"/>
              </a:solidFill>
            </a:endParaRPr>
          </a:p>
          <a:p>
            <a:pPr marL="285750" indent="-285750" fontAlgn="base">
              <a:spcBef>
                <a:spcPct val="0"/>
              </a:spcBef>
              <a:spcAft>
                <a:spcPct val="0"/>
              </a:spcAft>
              <a:buFont typeface="Arial" panose="020B0604020202020204" pitchFamily="34" charset="0"/>
              <a:buChar char="•"/>
              <a:defRPr/>
            </a:pPr>
            <a:endParaRPr lang="en-US" altLang="ja-JP" dirty="0">
              <a:solidFill>
                <a:srgbClr val="000000"/>
              </a:solidFill>
            </a:endParaRPr>
          </a:p>
        </p:txBody>
      </p:sp>
      <p:sp>
        <p:nvSpPr>
          <p:cNvPr id="10" name="角丸四角形 9"/>
          <p:cNvSpPr/>
          <p:nvPr/>
        </p:nvSpPr>
        <p:spPr>
          <a:xfrm>
            <a:off x="1620838" y="3049589"/>
            <a:ext cx="3179762" cy="131603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ja-JP" altLang="en-US" sz="2400" dirty="0">
                <a:solidFill>
                  <a:srgbClr val="FF0000"/>
                </a:solidFill>
              </a:rPr>
              <a:t>家族の問題の受容</a:t>
            </a:r>
            <a:endParaRPr lang="en-US" altLang="ja-JP" sz="2400" dirty="0">
              <a:solidFill>
                <a:srgbClr val="FF0000"/>
              </a:solidFill>
            </a:endParaRPr>
          </a:p>
          <a:p>
            <a:pPr marL="285750" indent="-285750" fontAlgn="base">
              <a:spcBef>
                <a:spcPct val="0"/>
              </a:spcBef>
              <a:spcAft>
                <a:spcPct val="0"/>
              </a:spcAft>
              <a:buFont typeface="Arial" panose="020B0604020202020204" pitchFamily="34" charset="0"/>
              <a:buChar char="•"/>
              <a:defRPr/>
            </a:pPr>
            <a:r>
              <a:rPr lang="ja-JP" altLang="en-US" sz="1600" dirty="0">
                <a:solidFill>
                  <a:srgbClr val="000000"/>
                </a:solidFill>
              </a:rPr>
              <a:t>きょうだい児との関係・問題</a:t>
            </a:r>
            <a:endParaRPr lang="en-US" altLang="ja-JP" sz="1600" dirty="0">
              <a:solidFill>
                <a:srgbClr val="000000"/>
              </a:solidFill>
            </a:endParaRPr>
          </a:p>
          <a:p>
            <a:pPr marL="285750" indent="-285750" fontAlgn="base">
              <a:spcBef>
                <a:spcPct val="0"/>
              </a:spcBef>
              <a:spcAft>
                <a:spcPct val="0"/>
              </a:spcAft>
              <a:buFont typeface="Arial" panose="020B0604020202020204" pitchFamily="34" charset="0"/>
              <a:buChar char="•"/>
              <a:defRPr/>
            </a:pPr>
            <a:r>
              <a:rPr lang="ja-JP" altLang="en-US" sz="1600" dirty="0">
                <a:solidFill>
                  <a:srgbClr val="000000"/>
                </a:solidFill>
              </a:rPr>
              <a:t>家族間の理解</a:t>
            </a:r>
            <a:endParaRPr lang="en-US" altLang="ja-JP" sz="1600" dirty="0">
              <a:solidFill>
                <a:srgbClr val="000000"/>
              </a:solidFill>
            </a:endParaRPr>
          </a:p>
          <a:p>
            <a:pPr marL="285750" indent="-285750" fontAlgn="base">
              <a:spcBef>
                <a:spcPct val="0"/>
              </a:spcBef>
              <a:spcAft>
                <a:spcPct val="0"/>
              </a:spcAft>
              <a:buFont typeface="Arial" panose="020B0604020202020204" pitchFamily="34" charset="0"/>
              <a:buChar char="•"/>
              <a:defRPr/>
            </a:pPr>
            <a:r>
              <a:rPr lang="ja-JP" altLang="en-US" sz="1600" dirty="0">
                <a:solidFill>
                  <a:srgbClr val="000000"/>
                </a:solidFill>
              </a:rPr>
              <a:t>経済問題</a:t>
            </a:r>
            <a:endParaRPr lang="en-US" altLang="ja-JP" sz="1600" dirty="0">
              <a:solidFill>
                <a:srgbClr val="000000"/>
              </a:solidFill>
            </a:endParaRPr>
          </a:p>
          <a:p>
            <a:pPr marL="285750" indent="-285750" fontAlgn="base">
              <a:spcBef>
                <a:spcPct val="0"/>
              </a:spcBef>
              <a:spcAft>
                <a:spcPct val="0"/>
              </a:spcAft>
              <a:buFont typeface="Arial" panose="020B0604020202020204" pitchFamily="34" charset="0"/>
              <a:buChar char="•"/>
              <a:defRPr/>
            </a:pPr>
            <a:endParaRPr lang="en-US" altLang="ja-JP" dirty="0">
              <a:solidFill>
                <a:srgbClr val="000000"/>
              </a:solidFill>
            </a:endParaRPr>
          </a:p>
        </p:txBody>
      </p:sp>
      <p:sp>
        <p:nvSpPr>
          <p:cNvPr id="3" name="角丸四角形 2"/>
          <p:cNvSpPr/>
          <p:nvPr/>
        </p:nvSpPr>
        <p:spPr>
          <a:xfrm>
            <a:off x="4224339" y="1268413"/>
            <a:ext cx="3671887" cy="163195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ja-JP" altLang="en-US" sz="2400" dirty="0">
                <a:solidFill>
                  <a:srgbClr val="FF0000"/>
                </a:solidFill>
              </a:rPr>
              <a:t>わが子の受容</a:t>
            </a:r>
            <a:endParaRPr lang="en-US" altLang="ja-JP" sz="2400" dirty="0">
              <a:solidFill>
                <a:srgbClr val="FF0000"/>
              </a:solidFill>
            </a:endParaRPr>
          </a:p>
          <a:p>
            <a:pPr marL="285750" indent="-285750" fontAlgn="base">
              <a:spcBef>
                <a:spcPct val="0"/>
              </a:spcBef>
              <a:spcAft>
                <a:spcPct val="0"/>
              </a:spcAft>
              <a:buFont typeface="Arial" panose="020B0604020202020204" pitchFamily="34" charset="0"/>
              <a:buChar char="•"/>
              <a:defRPr/>
            </a:pPr>
            <a:r>
              <a:rPr lang="ja-JP" altLang="en-US" sz="1600" dirty="0">
                <a:solidFill>
                  <a:srgbClr val="000000"/>
                </a:solidFill>
              </a:rPr>
              <a:t>障害に対する疑問や不安</a:t>
            </a:r>
            <a:endParaRPr lang="en-US" altLang="ja-JP" sz="1600" dirty="0">
              <a:solidFill>
                <a:srgbClr val="000000"/>
              </a:solidFill>
            </a:endParaRPr>
          </a:p>
          <a:p>
            <a:pPr marL="285750" indent="-285750" fontAlgn="base">
              <a:spcBef>
                <a:spcPct val="0"/>
              </a:spcBef>
              <a:spcAft>
                <a:spcPct val="0"/>
              </a:spcAft>
              <a:buFont typeface="Arial" panose="020B0604020202020204" pitchFamily="34" charset="0"/>
              <a:buChar char="•"/>
              <a:defRPr/>
            </a:pPr>
            <a:r>
              <a:rPr lang="ja-JP" altLang="en-US" sz="1600" dirty="0">
                <a:solidFill>
                  <a:srgbClr val="000000"/>
                </a:solidFill>
              </a:rPr>
              <a:t>障害の診断と説明</a:t>
            </a:r>
            <a:endParaRPr lang="en-US" altLang="ja-JP" sz="1600" dirty="0">
              <a:solidFill>
                <a:srgbClr val="000000"/>
              </a:solidFill>
            </a:endParaRPr>
          </a:p>
          <a:p>
            <a:pPr marL="285750" indent="-285750" fontAlgn="base">
              <a:spcBef>
                <a:spcPct val="0"/>
              </a:spcBef>
              <a:spcAft>
                <a:spcPct val="0"/>
              </a:spcAft>
              <a:buFont typeface="Arial" panose="020B0604020202020204" pitchFamily="34" charset="0"/>
              <a:buChar char="•"/>
              <a:defRPr/>
            </a:pPr>
            <a:r>
              <a:rPr lang="ja-JP" altLang="en-US" sz="1600" dirty="0">
                <a:solidFill>
                  <a:srgbClr val="000000"/>
                </a:solidFill>
              </a:rPr>
              <a:t>障害の内容と理解</a:t>
            </a:r>
            <a:endParaRPr lang="en-US" altLang="ja-JP" sz="1600" dirty="0">
              <a:solidFill>
                <a:srgbClr val="000000"/>
              </a:solidFill>
            </a:endParaRPr>
          </a:p>
          <a:p>
            <a:pPr marL="285750" indent="-285750" fontAlgn="base">
              <a:spcBef>
                <a:spcPct val="0"/>
              </a:spcBef>
              <a:spcAft>
                <a:spcPct val="0"/>
              </a:spcAft>
              <a:buFont typeface="Arial" panose="020B0604020202020204" pitchFamily="34" charset="0"/>
              <a:buChar char="•"/>
              <a:defRPr/>
            </a:pPr>
            <a:r>
              <a:rPr lang="ja-JP" altLang="en-US" sz="1600" dirty="0">
                <a:solidFill>
                  <a:srgbClr val="000000"/>
                </a:solidFill>
              </a:rPr>
              <a:t>子どもの現状への理解</a:t>
            </a:r>
            <a:endParaRPr lang="en-US" altLang="ja-JP" sz="1600" dirty="0">
              <a:solidFill>
                <a:srgbClr val="000000"/>
              </a:solidFill>
            </a:endParaRPr>
          </a:p>
          <a:p>
            <a:pPr marL="285750" indent="-285750" fontAlgn="base">
              <a:spcBef>
                <a:spcPct val="0"/>
              </a:spcBef>
              <a:spcAft>
                <a:spcPct val="0"/>
              </a:spcAft>
              <a:buFont typeface="Arial" panose="020B0604020202020204" pitchFamily="34" charset="0"/>
              <a:buChar char="•"/>
              <a:defRPr/>
            </a:pPr>
            <a:r>
              <a:rPr lang="ja-JP" altLang="en-US" sz="1600" dirty="0">
                <a:solidFill>
                  <a:srgbClr val="000000"/>
                </a:solidFill>
              </a:rPr>
              <a:t>子どもの人生の受け入れ</a:t>
            </a:r>
          </a:p>
        </p:txBody>
      </p:sp>
      <p:sp>
        <p:nvSpPr>
          <p:cNvPr id="9" name="Rectangle 3"/>
          <p:cNvSpPr txBox="1">
            <a:spLocks noChangeArrowheads="1"/>
          </p:cNvSpPr>
          <p:nvPr/>
        </p:nvSpPr>
        <p:spPr bwMode="auto">
          <a:xfrm>
            <a:off x="1963738" y="6426200"/>
            <a:ext cx="8229600"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ja-JP" altLang="en-US" sz="1100" kern="0" dirty="0">
                <a:solidFill>
                  <a:srgbClr val="000000"/>
                </a:solidFill>
              </a:rPr>
              <a:t>佐鹿孝子：親が障害のあるわが子を受容していく過程での支援（第</a:t>
            </a:r>
            <a:r>
              <a:rPr lang="en-US" altLang="ja-JP" sz="1100" kern="0" dirty="0">
                <a:solidFill>
                  <a:srgbClr val="000000"/>
                </a:solidFill>
              </a:rPr>
              <a:t>4</a:t>
            </a:r>
            <a:r>
              <a:rPr lang="ja-JP" altLang="en-US" sz="1100" kern="0" dirty="0">
                <a:solidFill>
                  <a:srgbClr val="000000"/>
                </a:solidFill>
              </a:rPr>
              <a:t>報）：ライフサイクルを通した支援の指針　小児保健研究所</a:t>
            </a:r>
            <a:r>
              <a:rPr lang="en-US" altLang="ja-JP" sz="1100" kern="0" dirty="0">
                <a:solidFill>
                  <a:srgbClr val="000000"/>
                </a:solidFill>
              </a:rPr>
              <a:t>66</a:t>
            </a:r>
            <a:r>
              <a:rPr lang="ja-JP" altLang="en-US" sz="1100" kern="0" dirty="0">
                <a:solidFill>
                  <a:srgbClr val="000000"/>
                </a:solidFill>
              </a:rPr>
              <a:t>（</a:t>
            </a:r>
            <a:r>
              <a:rPr lang="en-US" altLang="ja-JP" sz="1100" kern="0" dirty="0">
                <a:solidFill>
                  <a:srgbClr val="000000"/>
                </a:solidFill>
              </a:rPr>
              <a:t>6</a:t>
            </a:r>
            <a:r>
              <a:rPr lang="ja-JP" altLang="en-US" sz="1100" kern="0" dirty="0">
                <a:solidFill>
                  <a:srgbClr val="000000"/>
                </a:solidFill>
              </a:rPr>
              <a:t>）：</a:t>
            </a:r>
            <a:endParaRPr lang="en-US" altLang="ja-JP" sz="1100" kern="0" dirty="0">
              <a:solidFill>
                <a:srgbClr val="000000"/>
              </a:solidFill>
            </a:endParaRPr>
          </a:p>
          <a:p>
            <a:pPr marL="0" indent="0" eaLnBrk="1" hangingPunct="1">
              <a:buNone/>
              <a:defRPr/>
            </a:pPr>
            <a:r>
              <a:rPr lang="en-US" altLang="ja-JP" sz="1100" kern="0" dirty="0">
                <a:solidFill>
                  <a:srgbClr val="000000"/>
                </a:solidFill>
              </a:rPr>
              <a:t>779-788</a:t>
            </a:r>
            <a:r>
              <a:rPr lang="ja-JP" altLang="en-US" sz="1100" kern="0" dirty="0" err="1">
                <a:solidFill>
                  <a:srgbClr val="000000"/>
                </a:solidFill>
              </a:rPr>
              <a:t>、</a:t>
            </a:r>
            <a:r>
              <a:rPr lang="en-US" altLang="ja-JP" sz="1100" kern="0" dirty="0">
                <a:solidFill>
                  <a:srgbClr val="000000"/>
                </a:solidFill>
              </a:rPr>
              <a:t>2007</a:t>
            </a:r>
            <a:r>
              <a:rPr lang="ja-JP" altLang="en-US" sz="1100" kern="0" dirty="0">
                <a:solidFill>
                  <a:srgbClr val="000000"/>
                </a:solidFill>
              </a:rPr>
              <a:t>より引用</a:t>
            </a:r>
            <a:endParaRPr lang="ja-JP" altLang="ja-JP" sz="1100" kern="0" dirty="0">
              <a:solidFill>
                <a:srgbClr val="000000"/>
              </a:solidFill>
            </a:endParaRPr>
          </a:p>
        </p:txBody>
      </p:sp>
    </p:spTree>
    <p:extLst>
      <p:ext uri="{BB962C8B-B14F-4D97-AF65-F5344CB8AC3E}">
        <p14:creationId xmlns:p14="http://schemas.microsoft.com/office/powerpoint/2010/main" val="6400095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ja-JP" altLang="en-US"/>
              <a:t>家族支援について</a:t>
            </a:r>
          </a:p>
        </p:txBody>
      </p:sp>
      <p:sp>
        <p:nvSpPr>
          <p:cNvPr id="69635" name="Rectangle 3"/>
          <p:cNvSpPr>
            <a:spLocks noGrp="1" noChangeArrowheads="1"/>
          </p:cNvSpPr>
          <p:nvPr>
            <p:ph type="body" idx="1"/>
          </p:nvPr>
        </p:nvSpPr>
        <p:spPr/>
        <p:txBody>
          <a:bodyPr/>
          <a:lstStyle/>
          <a:p>
            <a:r>
              <a:rPr lang="ja-JP" altLang="en-US" dirty="0"/>
              <a:t>今までの家族支援は、障害を持った親を支援する意味で使っていたが、この頃は、</a:t>
            </a:r>
          </a:p>
          <a:p>
            <a:r>
              <a:rPr lang="ja-JP" altLang="en-US" dirty="0"/>
              <a:t>「親が親になるため」の、「子が子になるため」の支援という考え方になっている</a:t>
            </a:r>
            <a:r>
              <a:rPr lang="ja-JP" altLang="en-US" dirty="0" smtClean="0"/>
              <a:t>。</a:t>
            </a:r>
            <a:endParaRPr lang="en-US" altLang="ja-JP" dirty="0" smtClean="0"/>
          </a:p>
          <a:p>
            <a:pPr marL="0" indent="0">
              <a:buNone/>
            </a:pPr>
            <a:r>
              <a:rPr lang="ja-JP" altLang="en-US" dirty="0"/>
              <a:t>　</a:t>
            </a:r>
            <a:r>
              <a:rPr lang="ja-JP" altLang="en-US" dirty="0" smtClean="0"/>
              <a:t>　　　　　　　　　　　　　　　　（大正大学　玉井先生）</a:t>
            </a:r>
            <a:endParaRPr lang="ja-JP" altLang="en-US" dirty="0"/>
          </a:p>
        </p:txBody>
      </p:sp>
    </p:spTree>
    <p:extLst>
      <p:ext uri="{BB962C8B-B14F-4D97-AF65-F5344CB8AC3E}">
        <p14:creationId xmlns:p14="http://schemas.microsoft.com/office/powerpoint/2010/main" val="20620383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51089" y="908050"/>
            <a:ext cx="7151687" cy="51387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3"/>
          <p:cNvSpPr txBox="1">
            <a:spLocks noChangeArrowheads="1"/>
          </p:cNvSpPr>
          <p:nvPr/>
        </p:nvSpPr>
        <p:spPr>
          <a:xfrm>
            <a:off x="1847850" y="227013"/>
            <a:ext cx="8064500" cy="1079500"/>
          </a:xfrm>
          <a:prstGeom prst="rect">
            <a:avLst/>
          </a:prstGeom>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ja-JP" altLang="en-US" sz="2800" kern="0" dirty="0">
                <a:solidFill>
                  <a:srgbClr val="000000"/>
                </a:solidFill>
              </a:rPr>
              <a:t>奇形をもつ子どもの誕生に対する正常な親の反応の継起を示す仮説的な図</a:t>
            </a:r>
            <a:endParaRPr lang="ja-JP" altLang="ja-JP" sz="2800" kern="0" dirty="0">
              <a:solidFill>
                <a:srgbClr val="000000"/>
              </a:solidFill>
            </a:endParaRPr>
          </a:p>
        </p:txBody>
      </p:sp>
      <p:sp>
        <p:nvSpPr>
          <p:cNvPr id="4" name="Rectangle 3"/>
          <p:cNvSpPr txBox="1">
            <a:spLocks noChangeArrowheads="1"/>
          </p:cNvSpPr>
          <p:nvPr/>
        </p:nvSpPr>
        <p:spPr bwMode="auto">
          <a:xfrm>
            <a:off x="1963738" y="6165850"/>
            <a:ext cx="8229600"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en-US" altLang="ja-JP" sz="1100" kern="0" dirty="0" err="1">
                <a:solidFill>
                  <a:srgbClr val="000000"/>
                </a:solidFill>
              </a:rPr>
              <a:t>Drotar</a:t>
            </a:r>
            <a:r>
              <a:rPr lang="en-US" altLang="ja-JP" sz="1100" kern="0" dirty="0">
                <a:solidFill>
                  <a:srgbClr val="000000"/>
                </a:solidFill>
              </a:rPr>
              <a:t> </a:t>
            </a:r>
            <a:r>
              <a:rPr lang="en-US" altLang="ja-JP" sz="1100" kern="0" dirty="0" err="1">
                <a:solidFill>
                  <a:srgbClr val="000000"/>
                </a:solidFill>
              </a:rPr>
              <a:t>D,Baskiewicz</a:t>
            </a:r>
            <a:r>
              <a:rPr lang="en-US" altLang="ja-JP" sz="1100" kern="0" dirty="0">
                <a:solidFill>
                  <a:srgbClr val="000000"/>
                </a:solidFill>
              </a:rPr>
              <a:t> A, Irvin N, et N, et al: The adaptation of parents to the birth of an infant with a congenital malformation:</a:t>
            </a:r>
          </a:p>
          <a:p>
            <a:pPr marL="0" indent="0" eaLnBrk="1" hangingPunct="1">
              <a:buNone/>
              <a:defRPr/>
            </a:pPr>
            <a:r>
              <a:rPr lang="en-US" altLang="ja-JP" sz="1100" kern="0" dirty="0">
                <a:solidFill>
                  <a:srgbClr val="000000"/>
                </a:solidFill>
              </a:rPr>
              <a:t>A hypothetical model .Pediatrics 56: 710-717, 1975. </a:t>
            </a:r>
            <a:r>
              <a:rPr lang="ja-JP" altLang="en-US" sz="1100" kern="0" dirty="0">
                <a:solidFill>
                  <a:srgbClr val="000000"/>
                </a:solidFill>
              </a:rPr>
              <a:t>より引用</a:t>
            </a:r>
            <a:endParaRPr lang="en-US" altLang="ja-JP" sz="1100" kern="0" dirty="0">
              <a:solidFill>
                <a:srgbClr val="000000"/>
              </a:solidFill>
            </a:endParaRPr>
          </a:p>
        </p:txBody>
      </p:sp>
    </p:spTree>
    <p:extLst>
      <p:ext uri="{BB962C8B-B14F-4D97-AF65-F5344CB8AC3E}">
        <p14:creationId xmlns:p14="http://schemas.microsoft.com/office/powerpoint/2010/main" val="20931400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4656139" y="260350"/>
            <a:ext cx="3240087" cy="541338"/>
          </a:xfrm>
          <a:prstGeom prst="rect">
            <a:avLst/>
          </a:prstGeom>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ja-JP" altLang="en-US" sz="2800" kern="0" dirty="0">
                <a:solidFill>
                  <a:srgbClr val="000000"/>
                </a:solidFill>
              </a:rPr>
              <a:t>障害の需要と過程</a:t>
            </a:r>
            <a:endParaRPr lang="ja-JP" altLang="ja-JP" sz="2800" kern="0" dirty="0">
              <a:solidFill>
                <a:srgbClr val="000000"/>
              </a:solidFill>
            </a:endParaRPr>
          </a:p>
        </p:txBody>
      </p:sp>
      <p:pic>
        <p:nvPicPr>
          <p:cNvPr id="6349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5189" y="931864"/>
            <a:ext cx="7921625" cy="508952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Rectangle 3"/>
          <p:cNvSpPr txBox="1">
            <a:spLocks noChangeArrowheads="1"/>
          </p:cNvSpPr>
          <p:nvPr/>
        </p:nvSpPr>
        <p:spPr bwMode="auto">
          <a:xfrm>
            <a:off x="2259013" y="6151564"/>
            <a:ext cx="8229600"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ja-JP" altLang="en-US" sz="1100" kern="0" dirty="0">
                <a:solidFill>
                  <a:srgbClr val="000000"/>
                </a:solidFill>
              </a:rPr>
              <a:t>（中田洋二郎：親の障害の認識と需要に関する考察；需要の段階説と慢性的な悲哀</a:t>
            </a:r>
            <a:r>
              <a:rPr lang="en-US" altLang="ja-JP" sz="1100" kern="0" dirty="0">
                <a:solidFill>
                  <a:srgbClr val="000000"/>
                </a:solidFill>
              </a:rPr>
              <a:t>.</a:t>
            </a:r>
            <a:r>
              <a:rPr lang="ja-JP" altLang="en-US" sz="1100" kern="0" dirty="0">
                <a:solidFill>
                  <a:srgbClr val="000000"/>
                </a:solidFill>
              </a:rPr>
              <a:t>早稲田心理学年報 </a:t>
            </a:r>
            <a:r>
              <a:rPr lang="en-US" altLang="ja-JP" sz="1100" kern="0" dirty="0">
                <a:solidFill>
                  <a:srgbClr val="000000"/>
                </a:solidFill>
              </a:rPr>
              <a:t>27:83-92,1995 </a:t>
            </a:r>
            <a:r>
              <a:rPr lang="ja-JP" altLang="en-US" sz="1100" kern="0" dirty="0">
                <a:solidFill>
                  <a:srgbClr val="000000"/>
                </a:solidFill>
              </a:rPr>
              <a:t>より引用</a:t>
            </a:r>
            <a:endParaRPr lang="en-US" altLang="ja-JP" sz="1100" kern="0" dirty="0">
              <a:solidFill>
                <a:srgbClr val="000000"/>
              </a:solidFill>
            </a:endParaRPr>
          </a:p>
        </p:txBody>
      </p:sp>
    </p:spTree>
    <p:extLst>
      <p:ext uri="{BB962C8B-B14F-4D97-AF65-F5344CB8AC3E}">
        <p14:creationId xmlns:p14="http://schemas.microsoft.com/office/powerpoint/2010/main" val="18093564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円/楕円 57"/>
          <p:cNvSpPr/>
          <p:nvPr/>
        </p:nvSpPr>
        <p:spPr>
          <a:xfrm>
            <a:off x="3594994" y="290323"/>
            <a:ext cx="6428565" cy="4792910"/>
          </a:xfrm>
          <a:prstGeom prst="ellipse">
            <a:avLst/>
          </a:prstGeom>
          <a:solidFill>
            <a:schemeClr val="accent4">
              <a:lumMod val="20000"/>
              <a:lumOff val="80000"/>
            </a:schemeClr>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61723" tIns="30862" rIns="61723" bIns="30862" anchor="ctr"/>
          <a:lstStyle/>
          <a:p>
            <a:pPr algn="ctr" defTabSz="951484">
              <a:defRPr/>
            </a:pPr>
            <a:endParaRPr lang="ja-JP" altLang="en-US" sz="1722">
              <a:solidFill>
                <a:prstClr val="white"/>
              </a:solidFill>
            </a:endParaRPr>
          </a:p>
        </p:txBody>
      </p:sp>
      <p:sp>
        <p:nvSpPr>
          <p:cNvPr id="26" name="円/楕円 25"/>
          <p:cNvSpPr/>
          <p:nvPr/>
        </p:nvSpPr>
        <p:spPr>
          <a:xfrm>
            <a:off x="4799486" y="1213133"/>
            <a:ext cx="4037727" cy="2940377"/>
          </a:xfrm>
          <a:prstGeom prst="ellipse">
            <a:avLst/>
          </a:prstGeom>
          <a:solidFill>
            <a:srgbClr val="FFE7E7"/>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61723" tIns="30862" rIns="61723" bIns="30862" anchor="ctr"/>
          <a:lstStyle/>
          <a:p>
            <a:pPr algn="ctr" defTabSz="951484">
              <a:defRPr/>
            </a:pPr>
            <a:endParaRPr lang="ja-JP" altLang="en-US" sz="1722">
              <a:solidFill>
                <a:prstClr val="white"/>
              </a:solidFill>
            </a:endParaRPr>
          </a:p>
        </p:txBody>
      </p:sp>
      <p:sp>
        <p:nvSpPr>
          <p:cNvPr id="4" name="円/楕円 3"/>
          <p:cNvSpPr/>
          <p:nvPr/>
        </p:nvSpPr>
        <p:spPr>
          <a:xfrm>
            <a:off x="5787101" y="2204203"/>
            <a:ext cx="2060770" cy="1223501"/>
          </a:xfrm>
          <a:prstGeom prst="ellipse">
            <a:avLst/>
          </a:prstGeom>
          <a:solidFill>
            <a:srgbClr val="FFC1C1"/>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61723" tIns="30862" rIns="61723" bIns="30862" anchor="ctr"/>
          <a:lstStyle/>
          <a:p>
            <a:pPr algn="ctr" defTabSz="951484">
              <a:defRPr/>
            </a:pPr>
            <a:endParaRPr lang="ja-JP" altLang="en-US" sz="1722">
              <a:solidFill>
                <a:prstClr val="white"/>
              </a:solidFill>
            </a:endParaRPr>
          </a:p>
        </p:txBody>
      </p:sp>
      <p:grpSp>
        <p:nvGrpSpPr>
          <p:cNvPr id="13316" name="グループ化 8"/>
          <p:cNvGrpSpPr>
            <a:grpSpLocks/>
          </p:cNvGrpSpPr>
          <p:nvPr/>
        </p:nvGrpSpPr>
        <p:grpSpPr bwMode="auto">
          <a:xfrm>
            <a:off x="9090381" y="2497983"/>
            <a:ext cx="738767" cy="614260"/>
            <a:chOff x="7126464" y="4500093"/>
            <a:chExt cx="1094704" cy="910119"/>
          </a:xfrm>
        </p:grpSpPr>
        <p:sp>
          <p:nvSpPr>
            <p:cNvPr id="7" name="円/楕円 6"/>
            <p:cNvSpPr/>
            <p:nvPr/>
          </p:nvSpPr>
          <p:spPr>
            <a:xfrm>
              <a:off x="7223771" y="4500093"/>
              <a:ext cx="900090" cy="900000"/>
            </a:xfrm>
            <a:prstGeom prst="ellipse">
              <a:avLst/>
            </a:prstGeom>
            <a:solidFill>
              <a:schemeClr val="bg1"/>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61723" tIns="30862" rIns="61723" bIns="30862" anchor="ctr"/>
            <a:lstStyle/>
            <a:p>
              <a:pPr algn="ctr" defTabSz="951484">
                <a:defRPr/>
              </a:pPr>
              <a:endParaRPr lang="ja-JP" altLang="en-US" sz="1722">
                <a:solidFill>
                  <a:prstClr val="white"/>
                </a:solidFill>
              </a:endParaRPr>
            </a:p>
          </p:txBody>
        </p:sp>
        <p:sp>
          <p:nvSpPr>
            <p:cNvPr id="8" name="テキスト ボックス 7"/>
            <p:cNvSpPr txBox="1"/>
            <p:nvPr/>
          </p:nvSpPr>
          <p:spPr>
            <a:xfrm>
              <a:off x="7126464" y="4534658"/>
              <a:ext cx="1094704" cy="875554"/>
            </a:xfrm>
            <a:prstGeom prst="rect">
              <a:avLst/>
            </a:prstGeom>
            <a:noFill/>
          </p:spPr>
          <p:txBody>
            <a:bodyPr>
              <a:spAutoFit/>
            </a:bodyPr>
            <a:lstStyle/>
            <a:p>
              <a:pPr algn="ctr" defTabSz="951484">
                <a:defRPr/>
              </a:pPr>
              <a:r>
                <a:rPr lang="ja-JP" altLang="en-US" sz="1620" b="1" dirty="0">
                  <a:solidFill>
                    <a:prstClr val="black"/>
                  </a:solidFill>
                </a:rPr>
                <a:t>訪問</a:t>
              </a:r>
              <a:endParaRPr lang="en-US" altLang="ja-JP" sz="1620" b="1" dirty="0">
                <a:solidFill>
                  <a:prstClr val="black"/>
                </a:solidFill>
              </a:endParaRPr>
            </a:p>
            <a:p>
              <a:pPr algn="ctr" defTabSz="951484">
                <a:defRPr/>
              </a:pPr>
              <a:r>
                <a:rPr lang="ja-JP" altLang="en-US" sz="1620" b="1" dirty="0">
                  <a:solidFill>
                    <a:prstClr val="black"/>
                  </a:solidFill>
                </a:rPr>
                <a:t>看護</a:t>
              </a:r>
              <a:endParaRPr lang="en-US" altLang="ja-JP" sz="1620" b="1" dirty="0">
                <a:solidFill>
                  <a:prstClr val="black"/>
                </a:solidFill>
              </a:endParaRPr>
            </a:p>
          </p:txBody>
        </p:sp>
      </p:grpSp>
      <p:grpSp>
        <p:nvGrpSpPr>
          <p:cNvPr id="13317" name="グループ化 9"/>
          <p:cNvGrpSpPr>
            <a:grpSpLocks/>
          </p:cNvGrpSpPr>
          <p:nvPr/>
        </p:nvGrpSpPr>
        <p:grpSpPr bwMode="auto">
          <a:xfrm>
            <a:off x="6010891" y="2497981"/>
            <a:ext cx="738767" cy="607430"/>
            <a:chOff x="7126464" y="4500093"/>
            <a:chExt cx="1094704" cy="900000"/>
          </a:xfrm>
        </p:grpSpPr>
        <p:sp>
          <p:nvSpPr>
            <p:cNvPr id="11" name="円/楕円 10"/>
            <p:cNvSpPr/>
            <p:nvPr/>
          </p:nvSpPr>
          <p:spPr>
            <a:xfrm>
              <a:off x="7223771" y="4500093"/>
              <a:ext cx="900090" cy="900000"/>
            </a:xfrm>
            <a:prstGeom prst="ellipse">
              <a:avLst/>
            </a:prstGeom>
            <a:solidFill>
              <a:srgbClr val="FF9999"/>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61723" tIns="30862" rIns="61723" bIns="30862" anchor="ctr"/>
            <a:lstStyle/>
            <a:p>
              <a:pPr algn="ctr" defTabSz="951484">
                <a:defRPr/>
              </a:pPr>
              <a:endParaRPr lang="ja-JP" altLang="en-US" sz="1722">
                <a:solidFill>
                  <a:prstClr val="white"/>
                </a:solidFill>
              </a:endParaRPr>
            </a:p>
          </p:txBody>
        </p:sp>
        <p:sp>
          <p:nvSpPr>
            <p:cNvPr id="12" name="テキスト ボックス 11"/>
            <p:cNvSpPr txBox="1"/>
            <p:nvPr/>
          </p:nvSpPr>
          <p:spPr>
            <a:xfrm>
              <a:off x="7126464" y="4719012"/>
              <a:ext cx="1094704" cy="506180"/>
            </a:xfrm>
            <a:prstGeom prst="rect">
              <a:avLst/>
            </a:prstGeom>
            <a:noFill/>
          </p:spPr>
          <p:txBody>
            <a:bodyPr>
              <a:spAutoFit/>
            </a:bodyPr>
            <a:lstStyle/>
            <a:p>
              <a:pPr algn="ctr" defTabSz="951484">
                <a:defRPr/>
              </a:pPr>
              <a:r>
                <a:rPr lang="ja-JP" altLang="en-US" sz="1620" b="1" dirty="0">
                  <a:solidFill>
                    <a:prstClr val="black"/>
                  </a:solidFill>
                </a:rPr>
                <a:t>児</a:t>
              </a:r>
              <a:endParaRPr lang="en-US" altLang="ja-JP" sz="1620" b="1" dirty="0">
                <a:solidFill>
                  <a:prstClr val="black"/>
                </a:solidFill>
              </a:endParaRPr>
            </a:p>
          </p:txBody>
        </p:sp>
      </p:grpSp>
      <p:grpSp>
        <p:nvGrpSpPr>
          <p:cNvPr id="13318" name="グループ化 12"/>
          <p:cNvGrpSpPr>
            <a:grpSpLocks/>
          </p:cNvGrpSpPr>
          <p:nvPr/>
        </p:nvGrpSpPr>
        <p:grpSpPr bwMode="auto">
          <a:xfrm>
            <a:off x="6887906" y="2497981"/>
            <a:ext cx="739631" cy="607430"/>
            <a:chOff x="7126464" y="4500093"/>
            <a:chExt cx="1094704" cy="900000"/>
          </a:xfrm>
        </p:grpSpPr>
        <p:sp>
          <p:nvSpPr>
            <p:cNvPr id="14" name="円/楕円 13"/>
            <p:cNvSpPr/>
            <p:nvPr/>
          </p:nvSpPr>
          <p:spPr>
            <a:xfrm>
              <a:off x="7223657" y="4500093"/>
              <a:ext cx="900317" cy="900000"/>
            </a:xfrm>
            <a:prstGeom prst="ellipse">
              <a:avLst/>
            </a:prstGeom>
            <a:solidFill>
              <a:schemeClr val="bg1"/>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61723" tIns="30862" rIns="61723" bIns="30862" anchor="ctr"/>
            <a:lstStyle/>
            <a:p>
              <a:pPr algn="ctr" defTabSz="951484">
                <a:defRPr/>
              </a:pPr>
              <a:endParaRPr lang="ja-JP" altLang="en-US" sz="1722">
                <a:solidFill>
                  <a:prstClr val="white"/>
                </a:solidFill>
              </a:endParaRPr>
            </a:p>
          </p:txBody>
        </p:sp>
        <p:sp>
          <p:nvSpPr>
            <p:cNvPr id="15" name="テキスト ボックス 14"/>
            <p:cNvSpPr txBox="1"/>
            <p:nvPr/>
          </p:nvSpPr>
          <p:spPr>
            <a:xfrm>
              <a:off x="7126464" y="4719012"/>
              <a:ext cx="1094704" cy="506180"/>
            </a:xfrm>
            <a:prstGeom prst="rect">
              <a:avLst/>
            </a:prstGeom>
            <a:noFill/>
          </p:spPr>
          <p:txBody>
            <a:bodyPr>
              <a:spAutoFit/>
            </a:bodyPr>
            <a:lstStyle/>
            <a:p>
              <a:pPr algn="ctr" defTabSz="951484">
                <a:defRPr/>
              </a:pPr>
              <a:r>
                <a:rPr lang="ja-JP" altLang="en-US" sz="1620" b="1" dirty="0">
                  <a:solidFill>
                    <a:prstClr val="black"/>
                  </a:solidFill>
                </a:rPr>
                <a:t>母</a:t>
              </a:r>
              <a:endParaRPr lang="en-US" altLang="ja-JP" sz="1620" b="1" dirty="0">
                <a:solidFill>
                  <a:prstClr val="black"/>
                </a:solidFill>
              </a:endParaRPr>
            </a:p>
          </p:txBody>
        </p:sp>
      </p:grpSp>
      <p:sp>
        <p:nvSpPr>
          <p:cNvPr id="16" name="テキスト ボックス 15"/>
          <p:cNvSpPr txBox="1"/>
          <p:nvPr/>
        </p:nvSpPr>
        <p:spPr>
          <a:xfrm>
            <a:off x="6258874" y="3135654"/>
            <a:ext cx="1129319" cy="517514"/>
          </a:xfrm>
          <a:prstGeom prst="rect">
            <a:avLst/>
          </a:prstGeom>
          <a:solidFill>
            <a:srgbClr val="FFC1C1"/>
          </a:solidFill>
        </p:spPr>
        <p:txBody>
          <a:bodyPr>
            <a:spAutoFit/>
          </a:bodyPr>
          <a:lstStyle/>
          <a:p>
            <a:pPr algn="ctr" defTabSz="951484">
              <a:defRPr/>
            </a:pPr>
            <a:r>
              <a:rPr lang="ja-JP" altLang="en-US" sz="1143" b="1" dirty="0">
                <a:solidFill>
                  <a:prstClr val="black"/>
                </a:solidFill>
              </a:rPr>
              <a:t>第１段階</a:t>
            </a:r>
            <a:endParaRPr lang="en-US" altLang="ja-JP" sz="1143" b="1" dirty="0">
              <a:solidFill>
                <a:prstClr val="black"/>
              </a:solidFill>
            </a:endParaRPr>
          </a:p>
          <a:p>
            <a:pPr algn="ctr" defTabSz="951484">
              <a:defRPr/>
            </a:pPr>
            <a:r>
              <a:rPr lang="ja-JP" altLang="en-US" sz="1620" b="1" dirty="0">
                <a:solidFill>
                  <a:prstClr val="black"/>
                </a:solidFill>
              </a:rPr>
              <a:t>母子形成</a:t>
            </a:r>
          </a:p>
        </p:txBody>
      </p:sp>
      <p:grpSp>
        <p:nvGrpSpPr>
          <p:cNvPr id="13320" name="グループ化 16"/>
          <p:cNvGrpSpPr>
            <a:grpSpLocks/>
          </p:cNvGrpSpPr>
          <p:nvPr/>
        </p:nvGrpSpPr>
        <p:grpSpPr bwMode="auto">
          <a:xfrm>
            <a:off x="8066476" y="2474652"/>
            <a:ext cx="738766" cy="607431"/>
            <a:chOff x="7126464" y="4500093"/>
            <a:chExt cx="1094704" cy="900000"/>
          </a:xfrm>
        </p:grpSpPr>
        <p:sp>
          <p:nvSpPr>
            <p:cNvPr id="18" name="円/楕円 17"/>
            <p:cNvSpPr/>
            <p:nvPr/>
          </p:nvSpPr>
          <p:spPr>
            <a:xfrm>
              <a:off x="7223771" y="4500093"/>
              <a:ext cx="900090" cy="900000"/>
            </a:xfrm>
            <a:prstGeom prst="ellipse">
              <a:avLst/>
            </a:prstGeom>
            <a:solidFill>
              <a:schemeClr val="bg1"/>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61723" tIns="30862" rIns="61723" bIns="30862" anchor="ctr"/>
            <a:lstStyle/>
            <a:p>
              <a:pPr algn="ctr" defTabSz="951484">
                <a:defRPr/>
              </a:pPr>
              <a:endParaRPr lang="ja-JP" altLang="en-US" sz="1722">
                <a:solidFill>
                  <a:prstClr val="white"/>
                </a:solidFill>
              </a:endParaRPr>
            </a:p>
          </p:txBody>
        </p:sp>
        <p:sp>
          <p:nvSpPr>
            <p:cNvPr id="19" name="テキスト ボックス 18"/>
            <p:cNvSpPr txBox="1"/>
            <p:nvPr/>
          </p:nvSpPr>
          <p:spPr>
            <a:xfrm>
              <a:off x="7126464" y="4719013"/>
              <a:ext cx="1094704" cy="506179"/>
            </a:xfrm>
            <a:prstGeom prst="rect">
              <a:avLst/>
            </a:prstGeom>
            <a:noFill/>
          </p:spPr>
          <p:txBody>
            <a:bodyPr>
              <a:spAutoFit/>
            </a:bodyPr>
            <a:lstStyle/>
            <a:p>
              <a:pPr algn="ctr" defTabSz="951484">
                <a:defRPr/>
              </a:pPr>
              <a:r>
                <a:rPr lang="ja-JP" altLang="en-US" sz="1620" b="1" dirty="0">
                  <a:solidFill>
                    <a:prstClr val="black"/>
                  </a:solidFill>
                </a:rPr>
                <a:t>姉妹</a:t>
              </a:r>
              <a:endParaRPr lang="en-US" altLang="ja-JP" sz="1620" b="1" dirty="0">
                <a:solidFill>
                  <a:prstClr val="black"/>
                </a:solidFill>
              </a:endParaRPr>
            </a:p>
          </p:txBody>
        </p:sp>
      </p:grpSp>
      <p:grpSp>
        <p:nvGrpSpPr>
          <p:cNvPr id="13321" name="グループ化 19"/>
          <p:cNvGrpSpPr>
            <a:grpSpLocks/>
          </p:cNvGrpSpPr>
          <p:nvPr/>
        </p:nvGrpSpPr>
        <p:grpSpPr bwMode="auto">
          <a:xfrm>
            <a:off x="6443782" y="1300402"/>
            <a:ext cx="738766" cy="608294"/>
            <a:chOff x="7126464" y="4500093"/>
            <a:chExt cx="1094704" cy="900000"/>
          </a:xfrm>
        </p:grpSpPr>
        <p:sp>
          <p:nvSpPr>
            <p:cNvPr id="21" name="円/楕円 20"/>
            <p:cNvSpPr/>
            <p:nvPr/>
          </p:nvSpPr>
          <p:spPr>
            <a:xfrm>
              <a:off x="7223771" y="4500093"/>
              <a:ext cx="900090" cy="900000"/>
            </a:xfrm>
            <a:prstGeom prst="ellipse">
              <a:avLst/>
            </a:prstGeom>
            <a:solidFill>
              <a:schemeClr val="bg1"/>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61723" tIns="30862" rIns="61723" bIns="30862" anchor="ctr"/>
            <a:lstStyle/>
            <a:p>
              <a:pPr algn="ctr" defTabSz="951484">
                <a:defRPr/>
              </a:pPr>
              <a:endParaRPr lang="ja-JP" altLang="en-US" sz="1722">
                <a:solidFill>
                  <a:prstClr val="white"/>
                </a:solidFill>
              </a:endParaRPr>
            </a:p>
          </p:txBody>
        </p:sp>
        <p:sp>
          <p:nvSpPr>
            <p:cNvPr id="22" name="テキスト ボックス 21"/>
            <p:cNvSpPr txBox="1"/>
            <p:nvPr/>
          </p:nvSpPr>
          <p:spPr>
            <a:xfrm>
              <a:off x="7126464" y="4718701"/>
              <a:ext cx="1094704" cy="505461"/>
            </a:xfrm>
            <a:prstGeom prst="rect">
              <a:avLst/>
            </a:prstGeom>
            <a:noFill/>
          </p:spPr>
          <p:txBody>
            <a:bodyPr>
              <a:spAutoFit/>
            </a:bodyPr>
            <a:lstStyle/>
            <a:p>
              <a:pPr algn="ctr" defTabSz="951484">
                <a:defRPr/>
              </a:pPr>
              <a:r>
                <a:rPr lang="ja-JP" altLang="en-US" sz="1620" b="1" dirty="0">
                  <a:solidFill>
                    <a:prstClr val="black"/>
                  </a:solidFill>
                </a:rPr>
                <a:t>父</a:t>
              </a:r>
              <a:endParaRPr lang="en-US" altLang="ja-JP" sz="1620" b="1" dirty="0">
                <a:solidFill>
                  <a:prstClr val="black"/>
                </a:solidFill>
              </a:endParaRPr>
            </a:p>
          </p:txBody>
        </p:sp>
      </p:grpSp>
      <p:grpSp>
        <p:nvGrpSpPr>
          <p:cNvPr id="13322" name="グループ化 22"/>
          <p:cNvGrpSpPr>
            <a:grpSpLocks/>
          </p:cNvGrpSpPr>
          <p:nvPr/>
        </p:nvGrpSpPr>
        <p:grpSpPr bwMode="auto">
          <a:xfrm>
            <a:off x="8205589" y="3941815"/>
            <a:ext cx="739631" cy="614261"/>
            <a:chOff x="7126464" y="4500093"/>
            <a:chExt cx="1094704" cy="910120"/>
          </a:xfrm>
        </p:grpSpPr>
        <p:sp>
          <p:nvSpPr>
            <p:cNvPr id="24" name="円/楕円 23"/>
            <p:cNvSpPr/>
            <p:nvPr/>
          </p:nvSpPr>
          <p:spPr>
            <a:xfrm>
              <a:off x="7223657" y="4500093"/>
              <a:ext cx="900317" cy="900000"/>
            </a:xfrm>
            <a:prstGeom prst="ellipse">
              <a:avLst/>
            </a:prstGeom>
            <a:solidFill>
              <a:schemeClr val="bg1"/>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61723" tIns="30862" rIns="61723" bIns="30862" anchor="ctr"/>
            <a:lstStyle/>
            <a:p>
              <a:pPr algn="ctr" defTabSz="951484">
                <a:defRPr/>
              </a:pPr>
              <a:endParaRPr lang="ja-JP" altLang="en-US" sz="1722">
                <a:solidFill>
                  <a:prstClr val="white"/>
                </a:solidFill>
              </a:endParaRPr>
            </a:p>
          </p:txBody>
        </p:sp>
        <p:sp>
          <p:nvSpPr>
            <p:cNvPr id="25" name="テキスト ボックス 24"/>
            <p:cNvSpPr txBox="1"/>
            <p:nvPr/>
          </p:nvSpPr>
          <p:spPr>
            <a:xfrm>
              <a:off x="7126464" y="4534660"/>
              <a:ext cx="1094704" cy="875553"/>
            </a:xfrm>
            <a:prstGeom prst="rect">
              <a:avLst/>
            </a:prstGeom>
            <a:noFill/>
          </p:spPr>
          <p:txBody>
            <a:bodyPr>
              <a:spAutoFit/>
            </a:bodyPr>
            <a:lstStyle/>
            <a:p>
              <a:pPr algn="ctr" defTabSz="951484">
                <a:defRPr/>
              </a:pPr>
              <a:r>
                <a:rPr lang="ja-JP" altLang="en-US" sz="1620" b="1" dirty="0">
                  <a:solidFill>
                    <a:prstClr val="black"/>
                  </a:solidFill>
                </a:rPr>
                <a:t>就労</a:t>
              </a:r>
              <a:endParaRPr lang="en-US" altLang="ja-JP" sz="1620" b="1" dirty="0">
                <a:solidFill>
                  <a:prstClr val="black"/>
                </a:solidFill>
              </a:endParaRPr>
            </a:p>
            <a:p>
              <a:pPr algn="ctr" defTabSz="951484">
                <a:defRPr/>
              </a:pPr>
              <a:r>
                <a:rPr lang="ja-JP" altLang="en-US" sz="1620" b="1" dirty="0">
                  <a:solidFill>
                    <a:prstClr val="black"/>
                  </a:solidFill>
                </a:rPr>
                <a:t>機関</a:t>
              </a:r>
              <a:endParaRPr lang="en-US" altLang="ja-JP" sz="1620" b="1" dirty="0">
                <a:solidFill>
                  <a:prstClr val="black"/>
                </a:solidFill>
              </a:endParaRPr>
            </a:p>
          </p:txBody>
        </p:sp>
      </p:grpSp>
      <p:grpSp>
        <p:nvGrpSpPr>
          <p:cNvPr id="13323" name="グループ化 26"/>
          <p:cNvGrpSpPr>
            <a:grpSpLocks/>
          </p:cNvGrpSpPr>
          <p:nvPr/>
        </p:nvGrpSpPr>
        <p:grpSpPr bwMode="auto">
          <a:xfrm>
            <a:off x="4821952" y="2497981"/>
            <a:ext cx="738767" cy="607430"/>
            <a:chOff x="7126464" y="4500093"/>
            <a:chExt cx="1094704" cy="900000"/>
          </a:xfrm>
        </p:grpSpPr>
        <p:sp>
          <p:nvSpPr>
            <p:cNvPr id="28" name="円/楕円 27"/>
            <p:cNvSpPr/>
            <p:nvPr/>
          </p:nvSpPr>
          <p:spPr>
            <a:xfrm>
              <a:off x="7223771" y="4500093"/>
              <a:ext cx="900090" cy="900000"/>
            </a:xfrm>
            <a:prstGeom prst="ellipse">
              <a:avLst/>
            </a:prstGeom>
            <a:solidFill>
              <a:schemeClr val="bg1"/>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61723" tIns="30862" rIns="61723" bIns="30862" anchor="ctr"/>
            <a:lstStyle/>
            <a:p>
              <a:pPr algn="ctr" defTabSz="951484">
                <a:defRPr/>
              </a:pPr>
              <a:endParaRPr lang="ja-JP" altLang="en-US" sz="1722">
                <a:solidFill>
                  <a:prstClr val="white"/>
                </a:solidFill>
              </a:endParaRPr>
            </a:p>
          </p:txBody>
        </p:sp>
        <p:sp>
          <p:nvSpPr>
            <p:cNvPr id="29" name="テキスト ボックス 28"/>
            <p:cNvSpPr txBox="1"/>
            <p:nvPr/>
          </p:nvSpPr>
          <p:spPr>
            <a:xfrm>
              <a:off x="7126464" y="4719012"/>
              <a:ext cx="1094704" cy="506180"/>
            </a:xfrm>
            <a:prstGeom prst="rect">
              <a:avLst/>
            </a:prstGeom>
            <a:noFill/>
          </p:spPr>
          <p:txBody>
            <a:bodyPr>
              <a:spAutoFit/>
            </a:bodyPr>
            <a:lstStyle/>
            <a:p>
              <a:pPr algn="ctr" defTabSz="951484">
                <a:defRPr/>
              </a:pPr>
              <a:r>
                <a:rPr lang="ja-JP" altLang="en-US" sz="1620" b="1" dirty="0">
                  <a:solidFill>
                    <a:prstClr val="black"/>
                  </a:solidFill>
                </a:rPr>
                <a:t>兄弟</a:t>
              </a:r>
              <a:endParaRPr lang="en-US" altLang="ja-JP" sz="1620" b="1" dirty="0">
                <a:solidFill>
                  <a:prstClr val="black"/>
                </a:solidFill>
              </a:endParaRPr>
            </a:p>
          </p:txBody>
        </p:sp>
      </p:grpSp>
      <p:sp>
        <p:nvSpPr>
          <p:cNvPr id="30" name="テキスト ボックス 29"/>
          <p:cNvSpPr txBox="1"/>
          <p:nvPr/>
        </p:nvSpPr>
        <p:spPr>
          <a:xfrm>
            <a:off x="6249370" y="3957369"/>
            <a:ext cx="1128455" cy="517514"/>
          </a:xfrm>
          <a:prstGeom prst="rect">
            <a:avLst/>
          </a:prstGeom>
          <a:solidFill>
            <a:srgbClr val="FFE7E7"/>
          </a:solidFill>
        </p:spPr>
        <p:txBody>
          <a:bodyPr>
            <a:spAutoFit/>
          </a:bodyPr>
          <a:lstStyle/>
          <a:p>
            <a:pPr algn="ctr" defTabSz="951484">
              <a:defRPr/>
            </a:pPr>
            <a:r>
              <a:rPr lang="ja-JP" altLang="en-US" sz="1143" b="1" dirty="0">
                <a:solidFill>
                  <a:prstClr val="black"/>
                </a:solidFill>
              </a:rPr>
              <a:t>第２段階</a:t>
            </a:r>
            <a:endParaRPr lang="en-US" altLang="ja-JP" sz="1143" b="1" dirty="0">
              <a:solidFill>
                <a:prstClr val="black"/>
              </a:solidFill>
            </a:endParaRPr>
          </a:p>
          <a:p>
            <a:pPr algn="ctr" defTabSz="951484">
              <a:defRPr/>
            </a:pPr>
            <a:r>
              <a:rPr lang="ja-JP" altLang="en-US" sz="1620" b="1" dirty="0">
                <a:solidFill>
                  <a:prstClr val="black"/>
                </a:solidFill>
              </a:rPr>
              <a:t>家族形成</a:t>
            </a:r>
          </a:p>
        </p:txBody>
      </p:sp>
      <p:grpSp>
        <p:nvGrpSpPr>
          <p:cNvPr id="13325" name="グループ化 33"/>
          <p:cNvGrpSpPr>
            <a:grpSpLocks/>
          </p:cNvGrpSpPr>
          <p:nvPr/>
        </p:nvGrpSpPr>
        <p:grpSpPr bwMode="auto">
          <a:xfrm>
            <a:off x="8242743" y="878743"/>
            <a:ext cx="738766" cy="607430"/>
            <a:chOff x="7126464" y="4500093"/>
            <a:chExt cx="1094704" cy="900000"/>
          </a:xfrm>
        </p:grpSpPr>
        <p:sp>
          <p:nvSpPr>
            <p:cNvPr id="35" name="円/楕円 34"/>
            <p:cNvSpPr/>
            <p:nvPr/>
          </p:nvSpPr>
          <p:spPr>
            <a:xfrm>
              <a:off x="7223771" y="4500093"/>
              <a:ext cx="900090" cy="900000"/>
            </a:xfrm>
            <a:prstGeom prst="ellipse">
              <a:avLst/>
            </a:prstGeom>
            <a:solidFill>
              <a:schemeClr val="bg1"/>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61723" tIns="30862" rIns="61723" bIns="30862" anchor="ctr"/>
            <a:lstStyle/>
            <a:p>
              <a:pPr algn="ctr" defTabSz="951484">
                <a:defRPr/>
              </a:pPr>
              <a:endParaRPr lang="ja-JP" altLang="en-US" sz="1722">
                <a:solidFill>
                  <a:prstClr val="white"/>
                </a:solidFill>
              </a:endParaRPr>
            </a:p>
          </p:txBody>
        </p:sp>
        <p:sp>
          <p:nvSpPr>
            <p:cNvPr id="36" name="テキスト ボックス 35"/>
            <p:cNvSpPr txBox="1"/>
            <p:nvPr/>
          </p:nvSpPr>
          <p:spPr>
            <a:xfrm>
              <a:off x="7126464" y="4719012"/>
              <a:ext cx="1094704" cy="506180"/>
            </a:xfrm>
            <a:prstGeom prst="rect">
              <a:avLst/>
            </a:prstGeom>
            <a:noFill/>
          </p:spPr>
          <p:txBody>
            <a:bodyPr>
              <a:spAutoFit/>
            </a:bodyPr>
            <a:lstStyle/>
            <a:p>
              <a:pPr algn="ctr" defTabSz="951484">
                <a:defRPr/>
              </a:pPr>
              <a:r>
                <a:rPr lang="ja-JP" altLang="en-US" sz="1620" b="1" dirty="0">
                  <a:solidFill>
                    <a:prstClr val="black"/>
                  </a:solidFill>
                </a:rPr>
                <a:t>療育</a:t>
              </a:r>
              <a:endParaRPr lang="en-US" altLang="ja-JP" sz="1620" b="1" dirty="0">
                <a:solidFill>
                  <a:prstClr val="black"/>
                </a:solidFill>
              </a:endParaRPr>
            </a:p>
          </p:txBody>
        </p:sp>
      </p:grpSp>
      <p:grpSp>
        <p:nvGrpSpPr>
          <p:cNvPr id="13326" name="グループ化 45"/>
          <p:cNvGrpSpPr>
            <a:grpSpLocks/>
          </p:cNvGrpSpPr>
          <p:nvPr/>
        </p:nvGrpSpPr>
        <p:grpSpPr bwMode="auto">
          <a:xfrm>
            <a:off x="4674199" y="3919351"/>
            <a:ext cx="738766" cy="607431"/>
            <a:chOff x="7129149" y="4500093"/>
            <a:chExt cx="1094704" cy="900000"/>
          </a:xfrm>
        </p:grpSpPr>
        <p:sp>
          <p:nvSpPr>
            <p:cNvPr id="47" name="円/楕円 46"/>
            <p:cNvSpPr/>
            <p:nvPr/>
          </p:nvSpPr>
          <p:spPr>
            <a:xfrm>
              <a:off x="7223895" y="4500093"/>
              <a:ext cx="900090" cy="900000"/>
            </a:xfrm>
            <a:prstGeom prst="ellipse">
              <a:avLst/>
            </a:prstGeom>
            <a:solidFill>
              <a:schemeClr val="bg1"/>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61723" tIns="30862" rIns="61723" bIns="30862" anchor="ctr"/>
            <a:lstStyle/>
            <a:p>
              <a:pPr algn="ctr" defTabSz="951484">
                <a:defRPr/>
              </a:pPr>
              <a:endParaRPr lang="ja-JP" altLang="en-US" sz="1722">
                <a:solidFill>
                  <a:prstClr val="white"/>
                </a:solidFill>
              </a:endParaRPr>
            </a:p>
          </p:txBody>
        </p:sp>
        <p:sp>
          <p:nvSpPr>
            <p:cNvPr id="48" name="テキスト ボックス 47"/>
            <p:cNvSpPr txBox="1"/>
            <p:nvPr/>
          </p:nvSpPr>
          <p:spPr>
            <a:xfrm>
              <a:off x="7129149" y="4713891"/>
              <a:ext cx="1094704" cy="506179"/>
            </a:xfrm>
            <a:prstGeom prst="rect">
              <a:avLst/>
            </a:prstGeom>
            <a:noFill/>
          </p:spPr>
          <p:txBody>
            <a:bodyPr>
              <a:spAutoFit/>
            </a:bodyPr>
            <a:lstStyle/>
            <a:p>
              <a:pPr algn="ctr" defTabSz="951484">
                <a:defRPr/>
              </a:pPr>
              <a:r>
                <a:rPr lang="ja-JP" altLang="en-US" sz="1620" b="1" dirty="0">
                  <a:solidFill>
                    <a:prstClr val="black"/>
                  </a:solidFill>
                </a:rPr>
                <a:t>教育</a:t>
              </a:r>
              <a:endParaRPr lang="en-US" altLang="ja-JP" sz="1620" b="1" dirty="0">
                <a:solidFill>
                  <a:prstClr val="black"/>
                </a:solidFill>
              </a:endParaRPr>
            </a:p>
          </p:txBody>
        </p:sp>
      </p:grpSp>
      <p:grpSp>
        <p:nvGrpSpPr>
          <p:cNvPr id="13327" name="グループ化 48"/>
          <p:cNvGrpSpPr>
            <a:grpSpLocks/>
          </p:cNvGrpSpPr>
          <p:nvPr/>
        </p:nvGrpSpPr>
        <p:grpSpPr bwMode="auto">
          <a:xfrm>
            <a:off x="4636180" y="885656"/>
            <a:ext cx="738766" cy="607430"/>
            <a:chOff x="7126464" y="4500093"/>
            <a:chExt cx="1094704" cy="900000"/>
          </a:xfrm>
        </p:grpSpPr>
        <p:sp>
          <p:nvSpPr>
            <p:cNvPr id="50" name="円/楕円 49"/>
            <p:cNvSpPr/>
            <p:nvPr/>
          </p:nvSpPr>
          <p:spPr>
            <a:xfrm>
              <a:off x="7223771" y="4500093"/>
              <a:ext cx="900090" cy="900000"/>
            </a:xfrm>
            <a:prstGeom prst="ellipse">
              <a:avLst/>
            </a:prstGeom>
            <a:solidFill>
              <a:schemeClr val="bg1"/>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61723" tIns="30862" rIns="61723" bIns="30862" anchor="ctr"/>
            <a:lstStyle/>
            <a:p>
              <a:pPr algn="ctr" defTabSz="951484">
                <a:defRPr/>
              </a:pPr>
              <a:endParaRPr lang="ja-JP" altLang="en-US" sz="1722">
                <a:solidFill>
                  <a:prstClr val="white"/>
                </a:solidFill>
              </a:endParaRPr>
            </a:p>
          </p:txBody>
        </p:sp>
        <p:sp>
          <p:nvSpPr>
            <p:cNvPr id="51" name="テキスト ボックス 50"/>
            <p:cNvSpPr txBox="1"/>
            <p:nvPr/>
          </p:nvSpPr>
          <p:spPr>
            <a:xfrm>
              <a:off x="7126464" y="4719012"/>
              <a:ext cx="1094704" cy="506180"/>
            </a:xfrm>
            <a:prstGeom prst="rect">
              <a:avLst/>
            </a:prstGeom>
            <a:noFill/>
          </p:spPr>
          <p:txBody>
            <a:bodyPr>
              <a:spAutoFit/>
            </a:bodyPr>
            <a:lstStyle/>
            <a:p>
              <a:pPr algn="ctr" defTabSz="951484">
                <a:defRPr/>
              </a:pPr>
              <a:r>
                <a:rPr lang="ja-JP" altLang="en-US" sz="1620" b="1" dirty="0">
                  <a:solidFill>
                    <a:prstClr val="black"/>
                  </a:solidFill>
                </a:rPr>
                <a:t>医療</a:t>
              </a:r>
              <a:endParaRPr lang="en-US" altLang="ja-JP" sz="1620" b="1" dirty="0">
                <a:solidFill>
                  <a:prstClr val="black"/>
                </a:solidFill>
              </a:endParaRPr>
            </a:p>
          </p:txBody>
        </p:sp>
      </p:grpSp>
      <p:grpSp>
        <p:nvGrpSpPr>
          <p:cNvPr id="13328" name="グループ化 52"/>
          <p:cNvGrpSpPr>
            <a:grpSpLocks/>
          </p:cNvGrpSpPr>
          <p:nvPr/>
        </p:nvGrpSpPr>
        <p:grpSpPr bwMode="auto">
          <a:xfrm>
            <a:off x="3809280" y="2497981"/>
            <a:ext cx="738767" cy="607430"/>
            <a:chOff x="7126464" y="4500093"/>
            <a:chExt cx="1094704" cy="900000"/>
          </a:xfrm>
        </p:grpSpPr>
        <p:sp>
          <p:nvSpPr>
            <p:cNvPr id="54" name="円/楕円 53"/>
            <p:cNvSpPr/>
            <p:nvPr/>
          </p:nvSpPr>
          <p:spPr>
            <a:xfrm>
              <a:off x="7223771" y="4500093"/>
              <a:ext cx="900090" cy="900000"/>
            </a:xfrm>
            <a:prstGeom prst="ellipse">
              <a:avLst/>
            </a:prstGeom>
            <a:solidFill>
              <a:schemeClr val="bg1"/>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61723" tIns="30862" rIns="61723" bIns="30862" anchor="ctr"/>
            <a:lstStyle/>
            <a:p>
              <a:pPr algn="ctr" defTabSz="951484">
                <a:defRPr/>
              </a:pPr>
              <a:endParaRPr lang="ja-JP" altLang="en-US" sz="1722">
                <a:solidFill>
                  <a:prstClr val="white"/>
                </a:solidFill>
              </a:endParaRPr>
            </a:p>
          </p:txBody>
        </p:sp>
        <p:sp>
          <p:nvSpPr>
            <p:cNvPr id="55" name="テキスト ボックス 54"/>
            <p:cNvSpPr txBox="1"/>
            <p:nvPr/>
          </p:nvSpPr>
          <p:spPr>
            <a:xfrm>
              <a:off x="7126464" y="4719012"/>
              <a:ext cx="1094704" cy="506180"/>
            </a:xfrm>
            <a:prstGeom prst="rect">
              <a:avLst/>
            </a:prstGeom>
            <a:noFill/>
          </p:spPr>
          <p:txBody>
            <a:bodyPr>
              <a:spAutoFit/>
            </a:bodyPr>
            <a:lstStyle/>
            <a:p>
              <a:pPr algn="ctr" defTabSz="951484">
                <a:defRPr/>
              </a:pPr>
              <a:r>
                <a:rPr lang="ja-JP" altLang="en-US" sz="1620" b="1" dirty="0">
                  <a:solidFill>
                    <a:prstClr val="black"/>
                  </a:solidFill>
                </a:rPr>
                <a:t>通園</a:t>
              </a:r>
              <a:endParaRPr lang="en-US" altLang="ja-JP" sz="1620" b="1" dirty="0">
                <a:solidFill>
                  <a:prstClr val="black"/>
                </a:solidFill>
              </a:endParaRPr>
            </a:p>
          </p:txBody>
        </p:sp>
      </p:grpSp>
      <p:sp>
        <p:nvSpPr>
          <p:cNvPr id="56" name="テキスト ボックス 55"/>
          <p:cNvSpPr txBox="1"/>
          <p:nvPr/>
        </p:nvSpPr>
        <p:spPr>
          <a:xfrm>
            <a:off x="2025872" y="4603682"/>
            <a:ext cx="4007484" cy="1675843"/>
          </a:xfrm>
          <a:prstGeom prst="rect">
            <a:avLst/>
          </a:prstGeom>
          <a:noFill/>
        </p:spPr>
        <p:txBody>
          <a:bodyPr>
            <a:spAutoFit/>
          </a:bodyPr>
          <a:lstStyle/>
          <a:p>
            <a:pPr defTabSz="951484">
              <a:defRPr/>
            </a:pPr>
            <a:r>
              <a:rPr lang="ja-JP" altLang="en-US" sz="1715" b="1" dirty="0">
                <a:solidFill>
                  <a:prstClr val="black"/>
                </a:solidFill>
              </a:rPr>
              <a:t>コーディネーターの役割</a:t>
            </a:r>
            <a:endParaRPr lang="en-US" altLang="ja-JP" sz="1715" b="1" dirty="0">
              <a:solidFill>
                <a:prstClr val="black"/>
              </a:solidFill>
            </a:endParaRPr>
          </a:p>
          <a:p>
            <a:pPr defTabSz="951484">
              <a:defRPr/>
            </a:pPr>
            <a:r>
              <a:rPr lang="ja-JP" altLang="en-US" sz="1715" b="1" dirty="0">
                <a:solidFill>
                  <a:prstClr val="black"/>
                </a:solidFill>
              </a:rPr>
              <a:t>（コンダクター）</a:t>
            </a:r>
            <a:endParaRPr lang="en-US" altLang="ja-JP" sz="1715" b="1" dirty="0">
              <a:solidFill>
                <a:prstClr val="black"/>
              </a:solidFill>
            </a:endParaRPr>
          </a:p>
          <a:p>
            <a:pPr defTabSz="951484">
              <a:defRPr/>
            </a:pPr>
            <a:endParaRPr lang="en-US" altLang="ja-JP" sz="1715" b="1" dirty="0">
              <a:solidFill>
                <a:prstClr val="black"/>
              </a:solidFill>
            </a:endParaRPr>
          </a:p>
          <a:p>
            <a:pPr defTabSz="951484">
              <a:defRPr/>
            </a:pPr>
            <a:r>
              <a:rPr lang="ja-JP" altLang="en-US" sz="1715" b="1" dirty="0">
                <a:solidFill>
                  <a:prstClr val="black"/>
                </a:solidFill>
              </a:rPr>
              <a:t>点から面、面から球</a:t>
            </a:r>
            <a:endParaRPr lang="en-US" altLang="ja-JP" sz="1715" b="1" dirty="0">
              <a:solidFill>
                <a:prstClr val="black"/>
              </a:solidFill>
            </a:endParaRPr>
          </a:p>
          <a:p>
            <a:pPr defTabSz="951484">
              <a:defRPr/>
            </a:pPr>
            <a:r>
              <a:rPr lang="ja-JP" altLang="en-US" sz="1715" b="1" dirty="0">
                <a:solidFill>
                  <a:prstClr val="black"/>
                </a:solidFill>
              </a:rPr>
              <a:t>（多因子統合の視点、到達目標の明確化）</a:t>
            </a:r>
            <a:endParaRPr lang="en-US" altLang="ja-JP" sz="1715" b="1" dirty="0">
              <a:solidFill>
                <a:prstClr val="black"/>
              </a:solidFill>
            </a:endParaRPr>
          </a:p>
        </p:txBody>
      </p:sp>
      <p:sp>
        <p:nvSpPr>
          <p:cNvPr id="57" name="テキスト ボックス 56"/>
          <p:cNvSpPr txBox="1"/>
          <p:nvPr/>
        </p:nvSpPr>
        <p:spPr>
          <a:xfrm>
            <a:off x="6156916" y="4768716"/>
            <a:ext cx="1312498" cy="766813"/>
          </a:xfrm>
          <a:prstGeom prst="rect">
            <a:avLst/>
          </a:prstGeom>
          <a:solidFill>
            <a:srgbClr val="FFF2CC"/>
          </a:solidFill>
        </p:spPr>
        <p:txBody>
          <a:bodyPr>
            <a:spAutoFit/>
          </a:bodyPr>
          <a:lstStyle/>
          <a:p>
            <a:pPr algn="ctr" defTabSz="951484">
              <a:defRPr/>
            </a:pPr>
            <a:r>
              <a:rPr lang="ja-JP" altLang="en-US" sz="1143" b="1" dirty="0">
                <a:solidFill>
                  <a:prstClr val="black"/>
                </a:solidFill>
              </a:rPr>
              <a:t>第３段階</a:t>
            </a:r>
            <a:endParaRPr lang="en-US" altLang="ja-JP" sz="1143" b="1" dirty="0">
              <a:solidFill>
                <a:prstClr val="black"/>
              </a:solidFill>
            </a:endParaRPr>
          </a:p>
          <a:p>
            <a:pPr algn="ctr" defTabSz="951484">
              <a:defRPr/>
            </a:pPr>
            <a:r>
              <a:rPr lang="ja-JP" altLang="en-US" sz="1620" b="1" dirty="0">
                <a:solidFill>
                  <a:prstClr val="black"/>
                </a:solidFill>
              </a:rPr>
              <a:t>社会との関係</a:t>
            </a:r>
          </a:p>
        </p:txBody>
      </p:sp>
      <p:sp>
        <p:nvSpPr>
          <p:cNvPr id="59" name="テキスト ボックス 58"/>
          <p:cNvSpPr txBox="1"/>
          <p:nvPr/>
        </p:nvSpPr>
        <p:spPr>
          <a:xfrm>
            <a:off x="6249370" y="5614625"/>
            <a:ext cx="1128455" cy="517514"/>
          </a:xfrm>
          <a:prstGeom prst="rect">
            <a:avLst/>
          </a:prstGeom>
          <a:solidFill>
            <a:srgbClr val="CCFFCC"/>
          </a:solidFill>
        </p:spPr>
        <p:txBody>
          <a:bodyPr>
            <a:spAutoFit/>
          </a:bodyPr>
          <a:lstStyle/>
          <a:p>
            <a:pPr algn="ctr" defTabSz="951484">
              <a:defRPr/>
            </a:pPr>
            <a:r>
              <a:rPr lang="ja-JP" altLang="en-US" sz="1143" b="1" dirty="0">
                <a:solidFill>
                  <a:prstClr val="black"/>
                </a:solidFill>
              </a:rPr>
              <a:t>第４段階</a:t>
            </a:r>
            <a:endParaRPr lang="en-US" altLang="ja-JP" sz="1143" b="1" dirty="0">
              <a:solidFill>
                <a:prstClr val="black"/>
              </a:solidFill>
            </a:endParaRPr>
          </a:p>
          <a:p>
            <a:pPr algn="ctr" defTabSz="951484">
              <a:defRPr/>
            </a:pPr>
            <a:r>
              <a:rPr lang="ja-JP" altLang="en-US" sz="1620" b="1" dirty="0">
                <a:solidFill>
                  <a:prstClr val="black"/>
                </a:solidFill>
              </a:rPr>
              <a:t>社会貢献</a:t>
            </a:r>
          </a:p>
        </p:txBody>
      </p:sp>
      <p:grpSp>
        <p:nvGrpSpPr>
          <p:cNvPr id="13332" name="グループ化 63"/>
          <p:cNvGrpSpPr>
            <a:grpSpLocks/>
          </p:cNvGrpSpPr>
          <p:nvPr/>
        </p:nvGrpSpPr>
        <p:grpSpPr bwMode="auto">
          <a:xfrm>
            <a:off x="6685717" y="2742508"/>
            <a:ext cx="266129" cy="118376"/>
            <a:chOff x="2254855" y="9609564"/>
            <a:chExt cx="559589" cy="247650"/>
          </a:xfrm>
        </p:grpSpPr>
        <p:cxnSp>
          <p:nvCxnSpPr>
            <p:cNvPr id="61" name="直線矢印コネクタ 60"/>
            <p:cNvCxnSpPr/>
            <p:nvPr/>
          </p:nvCxnSpPr>
          <p:spPr>
            <a:xfrm>
              <a:off x="2273023" y="9609564"/>
              <a:ext cx="541421" cy="0"/>
            </a:xfrm>
            <a:prstGeom prst="straightConnector1">
              <a:avLst/>
            </a:prstGeom>
            <a:ln w="635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p:nvPr/>
          </p:nvCxnSpPr>
          <p:spPr>
            <a:xfrm flipH="1">
              <a:off x="2254855" y="9857214"/>
              <a:ext cx="541421" cy="0"/>
            </a:xfrm>
            <a:prstGeom prst="straightConnector1">
              <a:avLst/>
            </a:prstGeom>
            <a:ln w="635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3333" name="グループ化 64"/>
          <p:cNvGrpSpPr>
            <a:grpSpLocks/>
          </p:cNvGrpSpPr>
          <p:nvPr/>
        </p:nvGrpSpPr>
        <p:grpSpPr bwMode="auto">
          <a:xfrm>
            <a:off x="5506283" y="2752014"/>
            <a:ext cx="266129" cy="117511"/>
            <a:chOff x="2254855" y="9609564"/>
            <a:chExt cx="559589" cy="247650"/>
          </a:xfrm>
        </p:grpSpPr>
        <p:cxnSp>
          <p:nvCxnSpPr>
            <p:cNvPr id="66" name="直線矢印コネクタ 65"/>
            <p:cNvCxnSpPr/>
            <p:nvPr/>
          </p:nvCxnSpPr>
          <p:spPr>
            <a:xfrm>
              <a:off x="2273023" y="9609564"/>
              <a:ext cx="541421" cy="0"/>
            </a:xfrm>
            <a:prstGeom prst="straightConnector1">
              <a:avLst/>
            </a:prstGeom>
            <a:ln w="635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p:nvPr/>
          </p:nvCxnSpPr>
          <p:spPr>
            <a:xfrm flipH="1">
              <a:off x="2254855" y="9857214"/>
              <a:ext cx="541421" cy="0"/>
            </a:xfrm>
            <a:prstGeom prst="straightConnector1">
              <a:avLst/>
            </a:prstGeom>
            <a:ln w="635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3334" name="グループ化 67"/>
          <p:cNvGrpSpPr>
            <a:grpSpLocks/>
          </p:cNvGrpSpPr>
          <p:nvPr/>
        </p:nvGrpSpPr>
        <p:grpSpPr bwMode="auto">
          <a:xfrm>
            <a:off x="4502251" y="2745965"/>
            <a:ext cx="266129" cy="117511"/>
            <a:chOff x="2254855" y="9609564"/>
            <a:chExt cx="559589" cy="247650"/>
          </a:xfrm>
        </p:grpSpPr>
        <p:cxnSp>
          <p:nvCxnSpPr>
            <p:cNvPr id="69" name="直線矢印コネクタ 68"/>
            <p:cNvCxnSpPr/>
            <p:nvPr/>
          </p:nvCxnSpPr>
          <p:spPr>
            <a:xfrm>
              <a:off x="2273023" y="9609564"/>
              <a:ext cx="541421" cy="0"/>
            </a:xfrm>
            <a:prstGeom prst="straightConnector1">
              <a:avLst/>
            </a:prstGeom>
            <a:ln w="635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0" name="直線矢印コネクタ 69"/>
            <p:cNvCxnSpPr/>
            <p:nvPr/>
          </p:nvCxnSpPr>
          <p:spPr>
            <a:xfrm flipH="1">
              <a:off x="2254855" y="9857214"/>
              <a:ext cx="541421" cy="0"/>
            </a:xfrm>
            <a:prstGeom prst="straightConnector1">
              <a:avLst/>
            </a:prstGeom>
            <a:ln w="635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3335" name="グループ化 73"/>
          <p:cNvGrpSpPr>
            <a:grpSpLocks/>
          </p:cNvGrpSpPr>
          <p:nvPr/>
        </p:nvGrpSpPr>
        <p:grpSpPr bwMode="auto">
          <a:xfrm flipH="1">
            <a:off x="7856511" y="2744237"/>
            <a:ext cx="266129" cy="118376"/>
            <a:chOff x="2254855" y="9609564"/>
            <a:chExt cx="559589" cy="247650"/>
          </a:xfrm>
        </p:grpSpPr>
        <p:cxnSp>
          <p:nvCxnSpPr>
            <p:cNvPr id="75" name="直線矢印コネクタ 74"/>
            <p:cNvCxnSpPr/>
            <p:nvPr/>
          </p:nvCxnSpPr>
          <p:spPr>
            <a:xfrm>
              <a:off x="2273023" y="9609564"/>
              <a:ext cx="541421" cy="0"/>
            </a:xfrm>
            <a:prstGeom prst="straightConnector1">
              <a:avLst/>
            </a:prstGeom>
            <a:ln w="635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p:nvPr/>
          </p:nvCxnSpPr>
          <p:spPr>
            <a:xfrm flipH="1">
              <a:off x="2254855" y="9857214"/>
              <a:ext cx="541421" cy="0"/>
            </a:xfrm>
            <a:prstGeom prst="straightConnector1">
              <a:avLst/>
            </a:prstGeom>
            <a:ln w="635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3336" name="グループ化 76"/>
          <p:cNvGrpSpPr>
            <a:grpSpLocks/>
          </p:cNvGrpSpPr>
          <p:nvPr/>
        </p:nvGrpSpPr>
        <p:grpSpPr bwMode="auto">
          <a:xfrm flipH="1">
            <a:off x="8851038" y="2738189"/>
            <a:ext cx="266993" cy="118375"/>
            <a:chOff x="2254855" y="9609564"/>
            <a:chExt cx="559589" cy="247650"/>
          </a:xfrm>
        </p:grpSpPr>
        <p:cxnSp>
          <p:nvCxnSpPr>
            <p:cNvPr id="78" name="直線矢印コネクタ 77"/>
            <p:cNvCxnSpPr/>
            <p:nvPr/>
          </p:nvCxnSpPr>
          <p:spPr>
            <a:xfrm>
              <a:off x="2274775" y="9609564"/>
              <a:ext cx="539669" cy="0"/>
            </a:xfrm>
            <a:prstGeom prst="straightConnector1">
              <a:avLst/>
            </a:prstGeom>
            <a:ln w="635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9" name="直線矢印コネクタ 78"/>
            <p:cNvCxnSpPr/>
            <p:nvPr/>
          </p:nvCxnSpPr>
          <p:spPr>
            <a:xfrm flipH="1">
              <a:off x="2254855" y="9857214"/>
              <a:ext cx="539669" cy="0"/>
            </a:xfrm>
            <a:prstGeom prst="straightConnector1">
              <a:avLst/>
            </a:prstGeom>
            <a:ln w="635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3337" name="グループ化 80"/>
          <p:cNvGrpSpPr>
            <a:grpSpLocks/>
          </p:cNvGrpSpPr>
          <p:nvPr/>
        </p:nvGrpSpPr>
        <p:grpSpPr bwMode="auto">
          <a:xfrm rot="-2814516">
            <a:off x="5196951" y="3828625"/>
            <a:ext cx="266993" cy="118376"/>
            <a:chOff x="2254855" y="9609564"/>
            <a:chExt cx="559589" cy="247650"/>
          </a:xfrm>
        </p:grpSpPr>
        <p:cxnSp>
          <p:nvCxnSpPr>
            <p:cNvPr id="82" name="直線矢印コネクタ 81"/>
            <p:cNvCxnSpPr/>
            <p:nvPr/>
          </p:nvCxnSpPr>
          <p:spPr>
            <a:xfrm>
              <a:off x="2274071" y="9609641"/>
              <a:ext cx="539669" cy="0"/>
            </a:xfrm>
            <a:prstGeom prst="straightConnector1">
              <a:avLst/>
            </a:prstGeom>
            <a:ln w="635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3" name="直線矢印コネクタ 82"/>
            <p:cNvCxnSpPr/>
            <p:nvPr/>
          </p:nvCxnSpPr>
          <p:spPr>
            <a:xfrm flipH="1">
              <a:off x="2254321" y="9855816"/>
              <a:ext cx="539669" cy="0"/>
            </a:xfrm>
            <a:prstGeom prst="straightConnector1">
              <a:avLst/>
            </a:prstGeom>
            <a:ln w="635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3338" name="グループ化 83"/>
          <p:cNvGrpSpPr>
            <a:grpSpLocks/>
          </p:cNvGrpSpPr>
          <p:nvPr/>
        </p:nvGrpSpPr>
        <p:grpSpPr bwMode="auto">
          <a:xfrm rot="2814516" flipV="1">
            <a:off x="5190039" y="1454204"/>
            <a:ext cx="266129" cy="117511"/>
            <a:chOff x="2254855" y="9609564"/>
            <a:chExt cx="559589" cy="247650"/>
          </a:xfrm>
        </p:grpSpPr>
        <p:cxnSp>
          <p:nvCxnSpPr>
            <p:cNvPr id="85" name="直線矢印コネクタ 84"/>
            <p:cNvCxnSpPr/>
            <p:nvPr/>
          </p:nvCxnSpPr>
          <p:spPr>
            <a:xfrm>
              <a:off x="2271942" y="9608689"/>
              <a:ext cx="541421" cy="0"/>
            </a:xfrm>
            <a:prstGeom prst="straightConnector1">
              <a:avLst/>
            </a:prstGeom>
            <a:ln w="635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6" name="直線矢印コネクタ 85"/>
            <p:cNvCxnSpPr/>
            <p:nvPr/>
          </p:nvCxnSpPr>
          <p:spPr>
            <a:xfrm flipH="1">
              <a:off x="2253369" y="9858003"/>
              <a:ext cx="541421" cy="0"/>
            </a:xfrm>
            <a:prstGeom prst="straightConnector1">
              <a:avLst/>
            </a:prstGeom>
            <a:ln w="635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3339" name="グループ化 86"/>
          <p:cNvGrpSpPr>
            <a:grpSpLocks/>
          </p:cNvGrpSpPr>
          <p:nvPr/>
        </p:nvGrpSpPr>
        <p:grpSpPr bwMode="auto">
          <a:xfrm rot="2814516" flipH="1">
            <a:off x="8156770" y="3829921"/>
            <a:ext cx="266993" cy="117511"/>
            <a:chOff x="2254855" y="9609564"/>
            <a:chExt cx="559589" cy="247650"/>
          </a:xfrm>
        </p:grpSpPr>
        <p:cxnSp>
          <p:nvCxnSpPr>
            <p:cNvPr id="88" name="直線矢印コネクタ 87"/>
            <p:cNvCxnSpPr/>
            <p:nvPr/>
          </p:nvCxnSpPr>
          <p:spPr>
            <a:xfrm>
              <a:off x="2275927" y="9610727"/>
              <a:ext cx="539668" cy="0"/>
            </a:xfrm>
            <a:prstGeom prst="straightConnector1">
              <a:avLst/>
            </a:prstGeom>
            <a:ln w="635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9" name="直線矢印コネクタ 88"/>
            <p:cNvCxnSpPr/>
            <p:nvPr/>
          </p:nvCxnSpPr>
          <p:spPr>
            <a:xfrm flipH="1">
              <a:off x="2256178" y="9858711"/>
              <a:ext cx="539668" cy="0"/>
            </a:xfrm>
            <a:prstGeom prst="straightConnector1">
              <a:avLst/>
            </a:prstGeom>
            <a:ln w="635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3340" name="グループ化 89"/>
          <p:cNvGrpSpPr>
            <a:grpSpLocks/>
          </p:cNvGrpSpPr>
          <p:nvPr/>
        </p:nvGrpSpPr>
        <p:grpSpPr bwMode="auto">
          <a:xfrm rot="-2814516" flipH="1" flipV="1">
            <a:off x="8164546" y="1454635"/>
            <a:ext cx="266129" cy="118376"/>
            <a:chOff x="2254855" y="9609564"/>
            <a:chExt cx="559589" cy="247650"/>
          </a:xfrm>
        </p:grpSpPr>
        <p:cxnSp>
          <p:nvCxnSpPr>
            <p:cNvPr id="91" name="直線矢印コネクタ 90"/>
            <p:cNvCxnSpPr/>
            <p:nvPr/>
          </p:nvCxnSpPr>
          <p:spPr>
            <a:xfrm>
              <a:off x="2272563" y="9610259"/>
              <a:ext cx="541421" cy="0"/>
            </a:xfrm>
            <a:prstGeom prst="straightConnector1">
              <a:avLst/>
            </a:prstGeom>
            <a:ln w="635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2" name="直線矢印コネクタ 91"/>
            <p:cNvCxnSpPr/>
            <p:nvPr/>
          </p:nvCxnSpPr>
          <p:spPr>
            <a:xfrm flipH="1">
              <a:off x="2253991" y="9857754"/>
              <a:ext cx="541421" cy="0"/>
            </a:xfrm>
            <a:prstGeom prst="straightConnector1">
              <a:avLst/>
            </a:prstGeom>
            <a:ln w="635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3341" name="グループ化 96"/>
          <p:cNvGrpSpPr>
            <a:grpSpLocks/>
          </p:cNvGrpSpPr>
          <p:nvPr/>
        </p:nvGrpSpPr>
        <p:grpSpPr bwMode="auto">
          <a:xfrm>
            <a:off x="6683125" y="3648038"/>
            <a:ext cx="254032" cy="266993"/>
            <a:chOff x="8733714" y="7854988"/>
            <a:chExt cx="533400" cy="559589"/>
          </a:xfrm>
        </p:grpSpPr>
        <p:cxnSp>
          <p:nvCxnSpPr>
            <p:cNvPr id="95" name="直線矢印コネクタ 94"/>
            <p:cNvCxnSpPr/>
            <p:nvPr/>
          </p:nvCxnSpPr>
          <p:spPr>
            <a:xfrm rot="5400000">
              <a:off x="8997280" y="8144744"/>
              <a:ext cx="539668" cy="0"/>
            </a:xfrm>
            <a:prstGeom prst="straightConnector1">
              <a:avLst/>
            </a:prstGeom>
            <a:ln w="85725">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6" name="直線矢印コネクタ 95"/>
            <p:cNvCxnSpPr/>
            <p:nvPr/>
          </p:nvCxnSpPr>
          <p:spPr>
            <a:xfrm rot="5400000" flipH="1">
              <a:off x="8463880" y="8124822"/>
              <a:ext cx="539668" cy="0"/>
            </a:xfrm>
            <a:prstGeom prst="straightConnector1">
              <a:avLst/>
            </a:prstGeom>
            <a:ln w="85725">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3342" name="グループ化 97"/>
          <p:cNvGrpSpPr>
            <a:grpSpLocks/>
          </p:cNvGrpSpPr>
          <p:nvPr/>
        </p:nvGrpSpPr>
        <p:grpSpPr bwMode="auto">
          <a:xfrm>
            <a:off x="6683125" y="4455065"/>
            <a:ext cx="254032" cy="266993"/>
            <a:chOff x="8733714" y="7854988"/>
            <a:chExt cx="533400" cy="559589"/>
          </a:xfrm>
        </p:grpSpPr>
        <p:cxnSp>
          <p:nvCxnSpPr>
            <p:cNvPr id="99" name="直線矢印コネクタ 98"/>
            <p:cNvCxnSpPr/>
            <p:nvPr/>
          </p:nvCxnSpPr>
          <p:spPr>
            <a:xfrm rot="5400000">
              <a:off x="8997280" y="8144744"/>
              <a:ext cx="539668" cy="0"/>
            </a:xfrm>
            <a:prstGeom prst="straightConnector1">
              <a:avLst/>
            </a:prstGeom>
            <a:ln w="85725">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直線矢印コネクタ 99"/>
            <p:cNvCxnSpPr/>
            <p:nvPr/>
          </p:nvCxnSpPr>
          <p:spPr>
            <a:xfrm rot="5400000" flipH="1">
              <a:off x="8463880" y="8124822"/>
              <a:ext cx="539668" cy="0"/>
            </a:xfrm>
            <a:prstGeom prst="straightConnector1">
              <a:avLst/>
            </a:prstGeom>
            <a:ln w="85725">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02" name="直線矢印コネクタ 101"/>
          <p:cNvCxnSpPr/>
          <p:nvPr/>
        </p:nvCxnSpPr>
        <p:spPr>
          <a:xfrm>
            <a:off x="6806685" y="5239626"/>
            <a:ext cx="0" cy="366359"/>
          </a:xfrm>
          <a:prstGeom prst="straightConnector1">
            <a:avLst/>
          </a:prstGeom>
          <a:ln w="1270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3344" name="グループ化 121"/>
          <p:cNvGrpSpPr>
            <a:grpSpLocks/>
          </p:cNvGrpSpPr>
          <p:nvPr/>
        </p:nvGrpSpPr>
        <p:grpSpPr bwMode="auto">
          <a:xfrm>
            <a:off x="7363136" y="3345619"/>
            <a:ext cx="514112" cy="2966299"/>
            <a:chOff x="704323" y="7410450"/>
            <a:chExt cx="1078162" cy="6229350"/>
          </a:xfrm>
        </p:grpSpPr>
        <p:sp>
          <p:nvSpPr>
            <p:cNvPr id="13353" name="テキスト ボックス 108"/>
            <p:cNvSpPr txBox="1">
              <a:spLocks noChangeArrowheads="1"/>
            </p:cNvSpPr>
            <p:nvPr/>
          </p:nvSpPr>
          <p:spPr bwMode="auto">
            <a:xfrm>
              <a:off x="903331" y="7426958"/>
              <a:ext cx="879154" cy="6212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kumimoji="1" sz="3400">
                  <a:solidFill>
                    <a:schemeClr val="tx1"/>
                  </a:solidFill>
                  <a:latin typeface="Calibri" panose="020F0502020204030204" pitchFamily="34" charset="0"/>
                  <a:ea typeface="ＭＳ Ｐゴシック" panose="020B0600070205080204" pitchFamily="50" charset="-128"/>
                </a:defRPr>
              </a:lvl1pPr>
              <a:lvl2pPr marL="742950" indent="-285750">
                <a:defRPr kumimoji="1" sz="3400">
                  <a:solidFill>
                    <a:schemeClr val="tx1"/>
                  </a:solidFill>
                  <a:latin typeface="Calibri" panose="020F0502020204030204" pitchFamily="34" charset="0"/>
                  <a:ea typeface="ＭＳ Ｐゴシック" panose="020B0600070205080204" pitchFamily="50" charset="-128"/>
                </a:defRPr>
              </a:lvl2pPr>
              <a:lvl3pPr marL="1143000" indent="-228600">
                <a:defRPr kumimoji="1" sz="3400">
                  <a:solidFill>
                    <a:schemeClr val="tx1"/>
                  </a:solidFill>
                  <a:latin typeface="Calibri" panose="020F0502020204030204" pitchFamily="34" charset="0"/>
                  <a:ea typeface="ＭＳ Ｐゴシック" panose="020B0600070205080204" pitchFamily="50" charset="-128"/>
                </a:defRPr>
              </a:lvl3pPr>
              <a:lvl4pPr marL="1600200" indent="-228600">
                <a:defRPr kumimoji="1" sz="3400">
                  <a:solidFill>
                    <a:schemeClr val="tx1"/>
                  </a:solidFill>
                  <a:latin typeface="Calibri" panose="020F0502020204030204" pitchFamily="34" charset="0"/>
                  <a:ea typeface="ＭＳ Ｐゴシック" panose="020B0600070205080204" pitchFamily="50" charset="-128"/>
                </a:defRPr>
              </a:lvl4pPr>
              <a:lvl5pPr marL="2057400" indent="-228600">
                <a:defRPr kumimoji="1" sz="3400">
                  <a:solidFill>
                    <a:schemeClr val="tx1"/>
                  </a:solidFill>
                  <a:latin typeface="Calibri" panose="020F0502020204030204" pitchFamily="34" charset="0"/>
                  <a:ea typeface="ＭＳ Ｐゴシック" panose="020B0600070205080204" pitchFamily="50" charset="-128"/>
                </a:defRPr>
              </a:lvl5pPr>
              <a:lvl6pPr marL="2514600" indent="-228600" defTabSz="1747838" fontAlgn="base">
                <a:spcBef>
                  <a:spcPct val="0"/>
                </a:spcBef>
                <a:spcAft>
                  <a:spcPct val="0"/>
                </a:spcAft>
                <a:defRPr kumimoji="1" sz="3400">
                  <a:solidFill>
                    <a:schemeClr val="tx1"/>
                  </a:solidFill>
                  <a:latin typeface="Calibri" panose="020F0502020204030204" pitchFamily="34" charset="0"/>
                  <a:ea typeface="ＭＳ Ｐゴシック" panose="020B0600070205080204" pitchFamily="50" charset="-128"/>
                </a:defRPr>
              </a:lvl6pPr>
              <a:lvl7pPr marL="2971800" indent="-228600" defTabSz="1747838" fontAlgn="base">
                <a:spcBef>
                  <a:spcPct val="0"/>
                </a:spcBef>
                <a:spcAft>
                  <a:spcPct val="0"/>
                </a:spcAft>
                <a:defRPr kumimoji="1" sz="3400">
                  <a:solidFill>
                    <a:schemeClr val="tx1"/>
                  </a:solidFill>
                  <a:latin typeface="Calibri" panose="020F0502020204030204" pitchFamily="34" charset="0"/>
                  <a:ea typeface="ＭＳ Ｐゴシック" panose="020B0600070205080204" pitchFamily="50" charset="-128"/>
                </a:defRPr>
              </a:lvl7pPr>
              <a:lvl8pPr marL="3429000" indent="-228600" defTabSz="1747838" fontAlgn="base">
                <a:spcBef>
                  <a:spcPct val="0"/>
                </a:spcBef>
                <a:spcAft>
                  <a:spcPct val="0"/>
                </a:spcAft>
                <a:defRPr kumimoji="1" sz="3400">
                  <a:solidFill>
                    <a:schemeClr val="tx1"/>
                  </a:solidFill>
                  <a:latin typeface="Calibri" panose="020F0502020204030204" pitchFamily="34" charset="0"/>
                  <a:ea typeface="ＭＳ Ｐゴシック" panose="020B0600070205080204" pitchFamily="50" charset="-128"/>
                </a:defRPr>
              </a:lvl8pPr>
              <a:lvl9pPr marL="3886200" indent="-228600" defTabSz="1747838" fontAlgn="base">
                <a:spcBef>
                  <a:spcPct val="0"/>
                </a:spcBef>
                <a:spcAft>
                  <a:spcPct val="0"/>
                </a:spcAft>
                <a:defRPr kumimoji="1" sz="3400">
                  <a:solidFill>
                    <a:schemeClr val="tx1"/>
                  </a:solidFill>
                  <a:latin typeface="Calibri" panose="020F0502020204030204" pitchFamily="34" charset="0"/>
                  <a:ea typeface="ＭＳ Ｐゴシック" panose="020B0600070205080204" pitchFamily="50" charset="-128"/>
                </a:defRPr>
              </a:lvl9pPr>
            </a:lstStyle>
            <a:p>
              <a:pPr defTabSz="951348" fontAlgn="base">
                <a:spcBef>
                  <a:spcPct val="0"/>
                </a:spcBef>
                <a:spcAft>
                  <a:spcPct val="0"/>
                </a:spcAft>
              </a:pPr>
              <a:r>
                <a:rPr lang="ja-JP" altLang="en-US" sz="1524" b="1">
                  <a:solidFill>
                    <a:prstClr val="black"/>
                  </a:solidFill>
                </a:rPr>
                <a:t>病状の変化（二次障害・合併症）</a:t>
              </a:r>
            </a:p>
          </p:txBody>
        </p:sp>
        <p:grpSp>
          <p:nvGrpSpPr>
            <p:cNvPr id="13354" name="グループ化 115"/>
            <p:cNvGrpSpPr>
              <a:grpSpLocks/>
            </p:cNvGrpSpPr>
            <p:nvPr/>
          </p:nvGrpSpPr>
          <p:grpSpPr bwMode="auto">
            <a:xfrm>
              <a:off x="704323" y="7410450"/>
              <a:ext cx="701716" cy="6026358"/>
              <a:chOff x="720817" y="7410450"/>
              <a:chExt cx="701716" cy="6026358"/>
            </a:xfrm>
          </p:grpSpPr>
          <p:cxnSp>
            <p:nvCxnSpPr>
              <p:cNvPr id="111" name="直線矢印コネクタ 110"/>
              <p:cNvCxnSpPr/>
              <p:nvPr/>
            </p:nvCxnSpPr>
            <p:spPr>
              <a:xfrm flipH="1">
                <a:off x="1054232" y="7410450"/>
                <a:ext cx="3624" cy="6026120"/>
              </a:xfrm>
              <a:prstGeom prst="straightConnector1">
                <a:avLst/>
              </a:prstGeom>
              <a:ln w="63500">
                <a:solidFill>
                  <a:schemeClr val="tx1">
                    <a:lumMod val="75000"/>
                    <a:lumOff val="25000"/>
                  </a:schemeClr>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115" name="直線コネクタ 114"/>
              <p:cNvCxnSpPr/>
              <p:nvPr/>
            </p:nvCxnSpPr>
            <p:spPr>
              <a:xfrm>
                <a:off x="720817" y="7426782"/>
                <a:ext cx="701258" cy="0"/>
              </a:xfrm>
              <a:prstGeom prst="line">
                <a:avLst/>
              </a:prstGeom>
              <a:ln w="635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grpSp>
        <p:nvGrpSpPr>
          <p:cNvPr id="13345" name="グループ化 120"/>
          <p:cNvGrpSpPr>
            <a:grpSpLocks/>
          </p:cNvGrpSpPr>
          <p:nvPr/>
        </p:nvGrpSpPr>
        <p:grpSpPr bwMode="auto">
          <a:xfrm>
            <a:off x="5705748" y="3346483"/>
            <a:ext cx="566951" cy="2869524"/>
            <a:chOff x="3531122" y="7562850"/>
            <a:chExt cx="1189617" cy="6026358"/>
          </a:xfrm>
        </p:grpSpPr>
        <p:sp>
          <p:nvSpPr>
            <p:cNvPr id="13349" name="テキスト ボックス 116"/>
            <p:cNvSpPr txBox="1">
              <a:spLocks noChangeArrowheads="1"/>
            </p:cNvSpPr>
            <p:nvPr/>
          </p:nvSpPr>
          <p:spPr bwMode="auto">
            <a:xfrm>
              <a:off x="3531122" y="7579357"/>
              <a:ext cx="756527" cy="3630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kumimoji="1" sz="3400">
                  <a:solidFill>
                    <a:schemeClr val="tx1"/>
                  </a:solidFill>
                  <a:latin typeface="Calibri" panose="020F0502020204030204" pitchFamily="34" charset="0"/>
                  <a:ea typeface="ＭＳ Ｐゴシック" panose="020B0600070205080204" pitchFamily="50" charset="-128"/>
                </a:defRPr>
              </a:lvl1pPr>
              <a:lvl2pPr marL="742950" indent="-285750">
                <a:defRPr kumimoji="1" sz="3400">
                  <a:solidFill>
                    <a:schemeClr val="tx1"/>
                  </a:solidFill>
                  <a:latin typeface="Calibri" panose="020F0502020204030204" pitchFamily="34" charset="0"/>
                  <a:ea typeface="ＭＳ Ｐゴシック" panose="020B0600070205080204" pitchFamily="50" charset="-128"/>
                </a:defRPr>
              </a:lvl2pPr>
              <a:lvl3pPr marL="1143000" indent="-228600">
                <a:defRPr kumimoji="1" sz="3400">
                  <a:solidFill>
                    <a:schemeClr val="tx1"/>
                  </a:solidFill>
                  <a:latin typeface="Calibri" panose="020F0502020204030204" pitchFamily="34" charset="0"/>
                  <a:ea typeface="ＭＳ Ｐゴシック" panose="020B0600070205080204" pitchFamily="50" charset="-128"/>
                </a:defRPr>
              </a:lvl3pPr>
              <a:lvl4pPr marL="1600200" indent="-228600">
                <a:defRPr kumimoji="1" sz="3400">
                  <a:solidFill>
                    <a:schemeClr val="tx1"/>
                  </a:solidFill>
                  <a:latin typeface="Calibri" panose="020F0502020204030204" pitchFamily="34" charset="0"/>
                  <a:ea typeface="ＭＳ Ｐゴシック" panose="020B0600070205080204" pitchFamily="50" charset="-128"/>
                </a:defRPr>
              </a:lvl4pPr>
              <a:lvl5pPr marL="2057400" indent="-228600">
                <a:defRPr kumimoji="1" sz="3400">
                  <a:solidFill>
                    <a:schemeClr val="tx1"/>
                  </a:solidFill>
                  <a:latin typeface="Calibri" panose="020F0502020204030204" pitchFamily="34" charset="0"/>
                  <a:ea typeface="ＭＳ Ｐゴシック" panose="020B0600070205080204" pitchFamily="50" charset="-128"/>
                </a:defRPr>
              </a:lvl5pPr>
              <a:lvl6pPr marL="2514600" indent="-228600" defTabSz="1747838" fontAlgn="base">
                <a:spcBef>
                  <a:spcPct val="0"/>
                </a:spcBef>
                <a:spcAft>
                  <a:spcPct val="0"/>
                </a:spcAft>
                <a:defRPr kumimoji="1" sz="3400">
                  <a:solidFill>
                    <a:schemeClr val="tx1"/>
                  </a:solidFill>
                  <a:latin typeface="Calibri" panose="020F0502020204030204" pitchFamily="34" charset="0"/>
                  <a:ea typeface="ＭＳ Ｐゴシック" panose="020B0600070205080204" pitchFamily="50" charset="-128"/>
                </a:defRPr>
              </a:lvl6pPr>
              <a:lvl7pPr marL="2971800" indent="-228600" defTabSz="1747838" fontAlgn="base">
                <a:spcBef>
                  <a:spcPct val="0"/>
                </a:spcBef>
                <a:spcAft>
                  <a:spcPct val="0"/>
                </a:spcAft>
                <a:defRPr kumimoji="1" sz="3400">
                  <a:solidFill>
                    <a:schemeClr val="tx1"/>
                  </a:solidFill>
                  <a:latin typeface="Calibri" panose="020F0502020204030204" pitchFamily="34" charset="0"/>
                  <a:ea typeface="ＭＳ Ｐゴシック" panose="020B0600070205080204" pitchFamily="50" charset="-128"/>
                </a:defRPr>
              </a:lvl7pPr>
              <a:lvl8pPr marL="3429000" indent="-228600" defTabSz="1747838" fontAlgn="base">
                <a:spcBef>
                  <a:spcPct val="0"/>
                </a:spcBef>
                <a:spcAft>
                  <a:spcPct val="0"/>
                </a:spcAft>
                <a:defRPr kumimoji="1" sz="3400">
                  <a:solidFill>
                    <a:schemeClr val="tx1"/>
                  </a:solidFill>
                  <a:latin typeface="Calibri" panose="020F0502020204030204" pitchFamily="34" charset="0"/>
                  <a:ea typeface="ＭＳ Ｐゴシック" panose="020B0600070205080204" pitchFamily="50" charset="-128"/>
                </a:defRPr>
              </a:lvl8pPr>
              <a:lvl9pPr marL="3886200" indent="-228600" defTabSz="1747838" fontAlgn="base">
                <a:spcBef>
                  <a:spcPct val="0"/>
                </a:spcBef>
                <a:spcAft>
                  <a:spcPct val="0"/>
                </a:spcAft>
                <a:defRPr kumimoji="1" sz="3400">
                  <a:solidFill>
                    <a:schemeClr val="tx1"/>
                  </a:solidFill>
                  <a:latin typeface="Calibri" panose="020F0502020204030204" pitchFamily="34" charset="0"/>
                  <a:ea typeface="ＭＳ Ｐゴシック" panose="020B0600070205080204" pitchFamily="50" charset="-128"/>
                </a:defRPr>
              </a:lvl9pPr>
            </a:lstStyle>
            <a:p>
              <a:pPr defTabSz="951348" fontAlgn="base">
                <a:spcBef>
                  <a:spcPct val="0"/>
                </a:spcBef>
                <a:spcAft>
                  <a:spcPct val="0"/>
                </a:spcAft>
              </a:pPr>
              <a:r>
                <a:rPr lang="ja-JP" altLang="en-US" sz="1143" b="1">
                  <a:solidFill>
                    <a:prstClr val="black"/>
                  </a:solidFill>
                </a:rPr>
                <a:t>時間軸</a:t>
              </a:r>
            </a:p>
          </p:txBody>
        </p:sp>
        <p:grpSp>
          <p:nvGrpSpPr>
            <p:cNvPr id="13350" name="グループ化 117"/>
            <p:cNvGrpSpPr>
              <a:grpSpLocks/>
            </p:cNvGrpSpPr>
            <p:nvPr/>
          </p:nvGrpSpPr>
          <p:grpSpPr bwMode="auto">
            <a:xfrm>
              <a:off x="4019023" y="7562850"/>
              <a:ext cx="701716" cy="6026358"/>
              <a:chOff x="720817" y="7410450"/>
              <a:chExt cx="701716" cy="6026358"/>
            </a:xfrm>
          </p:grpSpPr>
          <p:cxnSp>
            <p:nvCxnSpPr>
              <p:cNvPr id="119" name="直線矢印コネクタ 118"/>
              <p:cNvCxnSpPr/>
              <p:nvPr/>
            </p:nvCxnSpPr>
            <p:spPr>
              <a:xfrm flipH="1">
                <a:off x="1054490" y="7410450"/>
                <a:ext cx="3626" cy="6026358"/>
              </a:xfrm>
              <a:prstGeom prst="straightConnector1">
                <a:avLst/>
              </a:prstGeom>
              <a:ln w="63500">
                <a:solidFill>
                  <a:schemeClr val="tx1">
                    <a:lumMod val="75000"/>
                    <a:lumOff val="25000"/>
                  </a:schemeClr>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120" name="直線コネクタ 119"/>
              <p:cNvCxnSpPr/>
              <p:nvPr/>
            </p:nvCxnSpPr>
            <p:spPr>
              <a:xfrm>
                <a:off x="720895" y="7426781"/>
                <a:ext cx="701638" cy="0"/>
              </a:xfrm>
              <a:prstGeom prst="line">
                <a:avLst/>
              </a:prstGeom>
              <a:ln w="635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grpSp>
        <p:nvGrpSpPr>
          <p:cNvPr id="13346" name="グループ化 93"/>
          <p:cNvGrpSpPr>
            <a:grpSpLocks/>
          </p:cNvGrpSpPr>
          <p:nvPr/>
        </p:nvGrpSpPr>
        <p:grpSpPr bwMode="auto">
          <a:xfrm rot="5400000">
            <a:off x="6685285" y="1995534"/>
            <a:ext cx="266993" cy="117511"/>
            <a:chOff x="2254855" y="9609564"/>
            <a:chExt cx="559589" cy="247650"/>
          </a:xfrm>
        </p:grpSpPr>
        <p:cxnSp>
          <p:nvCxnSpPr>
            <p:cNvPr id="101" name="直線矢印コネクタ 100"/>
            <p:cNvCxnSpPr/>
            <p:nvPr/>
          </p:nvCxnSpPr>
          <p:spPr>
            <a:xfrm>
              <a:off x="2274775" y="9609564"/>
              <a:ext cx="539669" cy="0"/>
            </a:xfrm>
            <a:prstGeom prst="straightConnector1">
              <a:avLst/>
            </a:prstGeom>
            <a:ln w="635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3" name="直線矢印コネクタ 102"/>
            <p:cNvCxnSpPr/>
            <p:nvPr/>
          </p:nvCxnSpPr>
          <p:spPr>
            <a:xfrm flipH="1">
              <a:off x="2254855" y="9857214"/>
              <a:ext cx="539669" cy="0"/>
            </a:xfrm>
            <a:prstGeom prst="straightConnector1">
              <a:avLst/>
            </a:prstGeom>
            <a:ln w="635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2" name="テキスト ボックス 55"/>
          <p:cNvSpPr txBox="1"/>
          <p:nvPr/>
        </p:nvSpPr>
        <p:spPr>
          <a:xfrm>
            <a:off x="7411523" y="6270443"/>
            <a:ext cx="2951610" cy="351956"/>
          </a:xfrm>
          <a:prstGeom prst="rect">
            <a:avLst/>
          </a:prstGeom>
          <a:noFill/>
        </p:spPr>
        <p:txBody>
          <a:bodyPr>
            <a:spAutoFit/>
          </a:bodyPr>
          <a:lstStyle>
            <a:lvl1pPr>
              <a:defRPr kumimoji="1" sz="3400">
                <a:solidFill>
                  <a:schemeClr val="tx1"/>
                </a:solidFill>
                <a:latin typeface="Calibri" panose="020F0502020204030204" pitchFamily="34" charset="0"/>
                <a:ea typeface="ＭＳ Ｐゴシック" panose="020B0600070205080204" pitchFamily="50" charset="-128"/>
              </a:defRPr>
            </a:lvl1pPr>
            <a:lvl2pPr marL="742950" indent="-285750">
              <a:defRPr kumimoji="1" sz="3400">
                <a:solidFill>
                  <a:schemeClr val="tx1"/>
                </a:solidFill>
                <a:latin typeface="Calibri" panose="020F0502020204030204" pitchFamily="34" charset="0"/>
                <a:ea typeface="ＭＳ Ｐゴシック" panose="020B0600070205080204" pitchFamily="50" charset="-128"/>
              </a:defRPr>
            </a:lvl2pPr>
            <a:lvl3pPr marL="1143000" indent="-228600">
              <a:defRPr kumimoji="1" sz="3400">
                <a:solidFill>
                  <a:schemeClr val="tx1"/>
                </a:solidFill>
                <a:latin typeface="Calibri" panose="020F0502020204030204" pitchFamily="34" charset="0"/>
                <a:ea typeface="ＭＳ Ｐゴシック" panose="020B0600070205080204" pitchFamily="50" charset="-128"/>
              </a:defRPr>
            </a:lvl3pPr>
            <a:lvl4pPr marL="1600200" indent="-228600">
              <a:defRPr kumimoji="1" sz="3400">
                <a:solidFill>
                  <a:schemeClr val="tx1"/>
                </a:solidFill>
                <a:latin typeface="Calibri" panose="020F0502020204030204" pitchFamily="34" charset="0"/>
                <a:ea typeface="ＭＳ Ｐゴシック" panose="020B0600070205080204" pitchFamily="50" charset="-128"/>
              </a:defRPr>
            </a:lvl4pPr>
            <a:lvl5pPr marL="2057400" indent="-228600">
              <a:defRPr kumimoji="1" sz="3400">
                <a:solidFill>
                  <a:schemeClr val="tx1"/>
                </a:solidFill>
                <a:latin typeface="Calibri" panose="020F0502020204030204" pitchFamily="34" charset="0"/>
                <a:ea typeface="ＭＳ Ｐゴシック" panose="020B0600070205080204" pitchFamily="50" charset="-128"/>
              </a:defRPr>
            </a:lvl5pPr>
            <a:lvl6pPr marL="2514600" indent="-228600" defTabSz="1747838" fontAlgn="base">
              <a:spcBef>
                <a:spcPct val="0"/>
              </a:spcBef>
              <a:spcAft>
                <a:spcPct val="0"/>
              </a:spcAft>
              <a:defRPr kumimoji="1" sz="3400">
                <a:solidFill>
                  <a:schemeClr val="tx1"/>
                </a:solidFill>
                <a:latin typeface="Calibri" panose="020F0502020204030204" pitchFamily="34" charset="0"/>
                <a:ea typeface="ＭＳ Ｐゴシック" panose="020B0600070205080204" pitchFamily="50" charset="-128"/>
              </a:defRPr>
            </a:lvl6pPr>
            <a:lvl7pPr marL="2971800" indent="-228600" defTabSz="1747838" fontAlgn="base">
              <a:spcBef>
                <a:spcPct val="0"/>
              </a:spcBef>
              <a:spcAft>
                <a:spcPct val="0"/>
              </a:spcAft>
              <a:defRPr kumimoji="1" sz="3400">
                <a:solidFill>
                  <a:schemeClr val="tx1"/>
                </a:solidFill>
                <a:latin typeface="Calibri" panose="020F0502020204030204" pitchFamily="34" charset="0"/>
                <a:ea typeface="ＭＳ Ｐゴシック" panose="020B0600070205080204" pitchFamily="50" charset="-128"/>
              </a:defRPr>
            </a:lvl7pPr>
            <a:lvl8pPr marL="3429000" indent="-228600" defTabSz="1747838" fontAlgn="base">
              <a:spcBef>
                <a:spcPct val="0"/>
              </a:spcBef>
              <a:spcAft>
                <a:spcPct val="0"/>
              </a:spcAft>
              <a:defRPr kumimoji="1" sz="3400">
                <a:solidFill>
                  <a:schemeClr val="tx1"/>
                </a:solidFill>
                <a:latin typeface="Calibri" panose="020F0502020204030204" pitchFamily="34" charset="0"/>
                <a:ea typeface="ＭＳ Ｐゴシック" panose="020B0600070205080204" pitchFamily="50" charset="-128"/>
              </a:defRPr>
            </a:lvl8pPr>
            <a:lvl9pPr marL="3886200" indent="-228600" defTabSz="1747838" fontAlgn="base">
              <a:spcBef>
                <a:spcPct val="0"/>
              </a:spcBef>
              <a:spcAft>
                <a:spcPct val="0"/>
              </a:spcAft>
              <a:defRPr kumimoji="1" sz="3400">
                <a:solidFill>
                  <a:schemeClr val="tx1"/>
                </a:solidFill>
                <a:latin typeface="Calibri" panose="020F0502020204030204" pitchFamily="34" charset="0"/>
                <a:ea typeface="ＭＳ Ｐゴシック" panose="020B0600070205080204" pitchFamily="50" charset="-128"/>
              </a:defRPr>
            </a:lvl9pPr>
          </a:lstStyle>
          <a:p>
            <a:pPr defTabSz="951348" fontAlgn="base">
              <a:spcBef>
                <a:spcPct val="0"/>
              </a:spcBef>
              <a:spcAft>
                <a:spcPct val="0"/>
              </a:spcAft>
            </a:pPr>
            <a:r>
              <a:rPr lang="ja-JP" altLang="en-US" sz="1687" b="1">
                <a:solidFill>
                  <a:prstClr val="black"/>
                </a:solidFill>
              </a:rPr>
              <a:t>光の家療育センター　鈴木図</a:t>
            </a:r>
          </a:p>
        </p:txBody>
      </p:sp>
    </p:spTree>
    <p:extLst>
      <p:ext uri="{BB962C8B-B14F-4D97-AF65-F5344CB8AC3E}">
        <p14:creationId xmlns:p14="http://schemas.microsoft.com/office/powerpoint/2010/main" val="23199017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992313" y="188913"/>
            <a:ext cx="8229600" cy="1143000"/>
          </a:xfrm>
        </p:spPr>
        <p:txBody>
          <a:bodyPr/>
          <a:lstStyle/>
          <a:p>
            <a:r>
              <a:rPr lang="ja-JP" altLang="en-US" sz="3200"/>
              <a:t>知識の必要性の意味⇒相談員に求める事</a:t>
            </a:r>
            <a:br>
              <a:rPr lang="ja-JP" altLang="en-US" sz="3200"/>
            </a:br>
            <a:r>
              <a:rPr lang="ja-JP" altLang="en-US" sz="3200"/>
              <a:t>長期見通し（疾患の予後）と介護者の人生</a:t>
            </a:r>
          </a:p>
        </p:txBody>
      </p:sp>
      <p:sp>
        <p:nvSpPr>
          <p:cNvPr id="3075" name="Rectangle 3"/>
          <p:cNvSpPr>
            <a:spLocks noGrp="1" noChangeArrowheads="1"/>
          </p:cNvSpPr>
          <p:nvPr>
            <p:ph type="body" idx="1"/>
          </p:nvPr>
        </p:nvSpPr>
        <p:spPr>
          <a:xfrm>
            <a:off x="1919288" y="1341438"/>
            <a:ext cx="8229600" cy="5892800"/>
          </a:xfrm>
        </p:spPr>
        <p:txBody>
          <a:bodyPr/>
          <a:lstStyle/>
          <a:p>
            <a:pPr>
              <a:lnSpc>
                <a:spcPct val="80000"/>
              </a:lnSpc>
            </a:pPr>
            <a:r>
              <a:rPr lang="ja-JP" altLang="en-US" sz="2400"/>
              <a:t>重症児のケアプランを立てる時に、大事なポイントとして、対象が</a:t>
            </a:r>
            <a:r>
              <a:rPr lang="ja-JP" altLang="en-US" b="1"/>
              <a:t>子ども</a:t>
            </a:r>
            <a:r>
              <a:rPr lang="ja-JP" altLang="en-US" sz="2400"/>
              <a:t>であること、介護者が</a:t>
            </a:r>
            <a:r>
              <a:rPr lang="ja-JP" altLang="en-US" b="1"/>
              <a:t>親</a:t>
            </a:r>
            <a:r>
              <a:rPr lang="ja-JP" altLang="en-US" sz="2400"/>
              <a:t>である点である。</a:t>
            </a:r>
          </a:p>
          <a:p>
            <a:pPr>
              <a:lnSpc>
                <a:spcPct val="80000"/>
              </a:lnSpc>
            </a:pPr>
            <a:r>
              <a:rPr lang="ja-JP" altLang="en-US" sz="2400"/>
              <a:t>この事は、一つの見方で言うと、子どもは</a:t>
            </a:r>
            <a:r>
              <a:rPr lang="ja-JP" altLang="en-US" sz="2800" b="1"/>
              <a:t>発達</a:t>
            </a:r>
            <a:r>
              <a:rPr lang="ja-JP" altLang="en-US" sz="2400"/>
              <a:t>するものであるため、障害像が変わっていくということ。つまり、発達する時期と、障害が障害を生む</a:t>
            </a:r>
            <a:r>
              <a:rPr lang="ja-JP" altLang="en-US" sz="2800" b="1"/>
              <a:t>二次障害</a:t>
            </a:r>
            <a:r>
              <a:rPr lang="ja-JP" altLang="en-US" sz="2400"/>
              <a:t>の関係が大事である。つまり、</a:t>
            </a:r>
            <a:r>
              <a:rPr lang="ja-JP" altLang="en-US" sz="2800" b="1" i="1"/>
              <a:t>時間軸</a:t>
            </a:r>
            <a:r>
              <a:rPr lang="ja-JP" altLang="en-US" sz="2400"/>
              <a:t>で物事を考えていく必要性がある。それが先を見越した計画である。（長期的視野）</a:t>
            </a:r>
          </a:p>
          <a:p>
            <a:pPr>
              <a:lnSpc>
                <a:spcPct val="80000"/>
              </a:lnSpc>
              <a:buFontTx/>
              <a:buNone/>
            </a:pPr>
            <a:r>
              <a:rPr lang="ja-JP" altLang="en-US" sz="2400"/>
              <a:t>つまり、「ライフステージごとの疾患の特徴」</a:t>
            </a:r>
          </a:p>
          <a:p>
            <a:pPr>
              <a:lnSpc>
                <a:spcPct val="80000"/>
              </a:lnSpc>
            </a:pPr>
            <a:r>
              <a:rPr lang="ja-JP" altLang="en-US" sz="2400"/>
              <a:t>また、介護者が</a:t>
            </a:r>
            <a:r>
              <a:rPr lang="ja-JP" altLang="en-US" sz="2800" b="1"/>
              <a:t>親、家族</a:t>
            </a:r>
            <a:r>
              <a:rPr lang="ja-JP" altLang="en-US" sz="2400"/>
              <a:t>であるため、長期的視野で考えるときに必要なのが、</a:t>
            </a:r>
            <a:r>
              <a:rPr lang="ja-JP" altLang="en-US" sz="2800" b="1"/>
              <a:t>親や家族のライフステージ</a:t>
            </a:r>
            <a:r>
              <a:rPr lang="ja-JP" altLang="en-US" sz="2400"/>
              <a:t>も含めて考える視点である。</a:t>
            </a:r>
          </a:p>
          <a:p>
            <a:pPr>
              <a:lnSpc>
                <a:spcPct val="80000"/>
              </a:lnSpc>
              <a:buFontTx/>
              <a:buNone/>
            </a:pPr>
            <a:r>
              <a:rPr lang="ja-JP" altLang="en-US" sz="2400"/>
              <a:t>つまり「介護者の人生から考える、障害受容」</a:t>
            </a:r>
          </a:p>
        </p:txBody>
      </p:sp>
    </p:spTree>
    <p:extLst>
      <p:ext uri="{BB962C8B-B14F-4D97-AF65-F5344CB8AC3E}">
        <p14:creationId xmlns:p14="http://schemas.microsoft.com/office/powerpoint/2010/main" val="2310097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650" name="AutoShape 28"/>
          <p:cNvCxnSpPr>
            <a:cxnSpLocks noChangeShapeType="1"/>
          </p:cNvCxnSpPr>
          <p:nvPr/>
        </p:nvCxnSpPr>
        <p:spPr bwMode="auto">
          <a:xfrm rot="10800000" flipV="1">
            <a:off x="2640013" y="620714"/>
            <a:ext cx="6551612" cy="4968875"/>
          </a:xfrm>
          <a:prstGeom prst="curvedConnector3">
            <a:avLst>
              <a:gd name="adj1" fmla="val 50000"/>
            </a:avLst>
          </a:prstGeom>
          <a:noFill/>
          <a:ln w="508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直線矢印コネクタ 7"/>
          <p:cNvCxnSpPr/>
          <p:nvPr/>
        </p:nvCxnSpPr>
        <p:spPr>
          <a:xfrm flipV="1">
            <a:off x="2566988" y="620714"/>
            <a:ext cx="6818312" cy="4968875"/>
          </a:xfrm>
          <a:prstGeom prst="straightConnector1">
            <a:avLst/>
          </a:prstGeom>
          <a:ln w="63500">
            <a:solidFill>
              <a:schemeClr val="accent4"/>
            </a:solidFill>
            <a:tailEnd type="arrow"/>
          </a:ln>
        </p:spPr>
        <p:style>
          <a:lnRef idx="1">
            <a:schemeClr val="accent1"/>
          </a:lnRef>
          <a:fillRef idx="0">
            <a:schemeClr val="accent1"/>
          </a:fillRef>
          <a:effectRef idx="0">
            <a:schemeClr val="accent1"/>
          </a:effectRef>
          <a:fontRef idx="minor">
            <a:schemeClr val="tx1"/>
          </a:fontRef>
        </p:style>
      </p:cxnSp>
      <p:sp>
        <p:nvSpPr>
          <p:cNvPr id="27652" name="AutoShape 17"/>
          <p:cNvSpPr>
            <a:spLocks noChangeArrowheads="1"/>
          </p:cNvSpPr>
          <p:nvPr/>
        </p:nvSpPr>
        <p:spPr bwMode="auto">
          <a:xfrm>
            <a:off x="2351089" y="5464176"/>
            <a:ext cx="7634287" cy="485775"/>
          </a:xfrm>
          <a:prstGeom prst="rightArrow">
            <a:avLst>
              <a:gd name="adj1" fmla="val 50000"/>
              <a:gd name="adj2" fmla="val 146534"/>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fontAlgn="base">
              <a:spcBef>
                <a:spcPct val="0"/>
              </a:spcBef>
              <a:spcAft>
                <a:spcPct val="0"/>
              </a:spcAft>
              <a:buFontTx/>
              <a:buNone/>
            </a:pPr>
            <a:endParaRPr lang="ja-JP" altLang="ja-JP" sz="1800">
              <a:solidFill>
                <a:srgbClr val="000000"/>
              </a:solidFill>
            </a:endParaRPr>
          </a:p>
        </p:txBody>
      </p:sp>
      <p:sp>
        <p:nvSpPr>
          <p:cNvPr id="27653" name="AutoShape 18"/>
          <p:cNvSpPr>
            <a:spLocks noChangeArrowheads="1"/>
          </p:cNvSpPr>
          <p:nvPr/>
        </p:nvSpPr>
        <p:spPr bwMode="auto">
          <a:xfrm>
            <a:off x="2225676" y="620714"/>
            <a:ext cx="485775" cy="4968875"/>
          </a:xfrm>
          <a:prstGeom prst="upArrow">
            <a:avLst>
              <a:gd name="adj1" fmla="val 50000"/>
              <a:gd name="adj2" fmla="val 98594"/>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fontAlgn="base">
              <a:spcBef>
                <a:spcPct val="0"/>
              </a:spcBef>
              <a:spcAft>
                <a:spcPct val="0"/>
              </a:spcAft>
              <a:buFontTx/>
              <a:buNone/>
            </a:pPr>
            <a:endParaRPr lang="ja-JP" altLang="ja-JP" sz="1800">
              <a:solidFill>
                <a:srgbClr val="000000"/>
              </a:solidFill>
            </a:endParaRPr>
          </a:p>
        </p:txBody>
      </p:sp>
      <p:sp>
        <p:nvSpPr>
          <p:cNvPr id="27654" name="テキスト ボックス 1"/>
          <p:cNvSpPr txBox="1">
            <a:spLocks noChangeArrowheads="1"/>
          </p:cNvSpPr>
          <p:nvPr/>
        </p:nvSpPr>
        <p:spPr bwMode="auto">
          <a:xfrm>
            <a:off x="5375276" y="5876925"/>
            <a:ext cx="345757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fontAlgn="base">
              <a:spcBef>
                <a:spcPct val="0"/>
              </a:spcBef>
              <a:spcAft>
                <a:spcPct val="0"/>
              </a:spcAft>
            </a:pPr>
            <a:r>
              <a:rPr lang="ja-JP" altLang="en-US" sz="2800">
                <a:solidFill>
                  <a:srgbClr val="000000"/>
                </a:solidFill>
              </a:rPr>
              <a:t>家族の障害受容の</a:t>
            </a:r>
          </a:p>
          <a:p>
            <a:pPr fontAlgn="base">
              <a:spcBef>
                <a:spcPct val="0"/>
              </a:spcBef>
              <a:spcAft>
                <a:spcPct val="0"/>
              </a:spcAft>
            </a:pPr>
            <a:r>
              <a:rPr lang="ja-JP" altLang="en-US" sz="2800">
                <a:solidFill>
                  <a:srgbClr val="000000"/>
                </a:solidFill>
              </a:rPr>
              <a:t>ライフサイクル</a:t>
            </a:r>
          </a:p>
        </p:txBody>
      </p:sp>
      <p:sp>
        <p:nvSpPr>
          <p:cNvPr id="27655" name="テキスト ボックス 2"/>
          <p:cNvSpPr txBox="1">
            <a:spLocks noChangeArrowheads="1"/>
          </p:cNvSpPr>
          <p:nvPr/>
        </p:nvSpPr>
        <p:spPr bwMode="auto">
          <a:xfrm>
            <a:off x="1703786" y="1419226"/>
            <a:ext cx="615553" cy="417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fontAlgn="base">
              <a:spcBef>
                <a:spcPct val="0"/>
              </a:spcBef>
              <a:spcAft>
                <a:spcPct val="0"/>
              </a:spcAft>
            </a:pPr>
            <a:r>
              <a:rPr lang="ja-JP" altLang="en-US" sz="2800">
                <a:solidFill>
                  <a:srgbClr val="000000"/>
                </a:solidFill>
              </a:rPr>
              <a:t>病気のライフサイクル</a:t>
            </a:r>
          </a:p>
        </p:txBody>
      </p:sp>
      <p:sp>
        <p:nvSpPr>
          <p:cNvPr id="27656" name="テキスト ボックス 6"/>
          <p:cNvSpPr txBox="1">
            <a:spLocks noChangeArrowheads="1"/>
          </p:cNvSpPr>
          <p:nvPr/>
        </p:nvSpPr>
        <p:spPr bwMode="auto">
          <a:xfrm>
            <a:off x="7319964" y="1989139"/>
            <a:ext cx="2232025"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fontAlgn="base">
              <a:spcBef>
                <a:spcPct val="0"/>
              </a:spcBef>
              <a:spcAft>
                <a:spcPct val="0"/>
              </a:spcAft>
            </a:pPr>
            <a:r>
              <a:rPr lang="ja-JP" altLang="en-US" sz="3200">
                <a:solidFill>
                  <a:srgbClr val="000000"/>
                </a:solidFill>
              </a:rPr>
              <a:t>ケアプラン</a:t>
            </a:r>
          </a:p>
        </p:txBody>
      </p:sp>
    </p:spTree>
    <p:extLst>
      <p:ext uri="{BB962C8B-B14F-4D97-AF65-F5344CB8AC3E}">
        <p14:creationId xmlns:p14="http://schemas.microsoft.com/office/powerpoint/2010/main" val="25125634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a:xfrm>
            <a:off x="1970088" y="-242888"/>
            <a:ext cx="8229600" cy="1143001"/>
          </a:xfrm>
        </p:spPr>
        <p:txBody>
          <a:bodyPr/>
          <a:lstStyle/>
          <a:p>
            <a:r>
              <a:rPr lang="ja-JP" altLang="en-US"/>
              <a:t>各疾患ごとの予後</a:t>
            </a:r>
          </a:p>
        </p:txBody>
      </p:sp>
      <p:sp>
        <p:nvSpPr>
          <p:cNvPr id="44035" name="Rectangle 3"/>
          <p:cNvSpPr>
            <a:spLocks noGrp="1" noChangeArrowheads="1"/>
          </p:cNvSpPr>
          <p:nvPr>
            <p:ph type="body" idx="4294967295"/>
          </p:nvPr>
        </p:nvSpPr>
        <p:spPr>
          <a:xfrm>
            <a:off x="3781426" y="620713"/>
            <a:ext cx="5051425" cy="677862"/>
          </a:xfrm>
        </p:spPr>
        <p:txBody>
          <a:bodyPr/>
          <a:lstStyle/>
          <a:p>
            <a:pPr marL="0" indent="0">
              <a:buNone/>
            </a:pPr>
            <a:r>
              <a:rPr lang="ja-JP" altLang="en-US"/>
              <a:t>生命を脅かす疾患の分類</a:t>
            </a:r>
            <a:endParaRPr lang="ja-JP" altLang="ja-JP"/>
          </a:p>
        </p:txBody>
      </p:sp>
      <p:pic>
        <p:nvPicPr>
          <p:cNvPr id="4403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43251" y="1125539"/>
            <a:ext cx="5730875" cy="529272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5" name="Rectangle 3"/>
          <p:cNvSpPr txBox="1">
            <a:spLocks noChangeArrowheads="1"/>
          </p:cNvSpPr>
          <p:nvPr/>
        </p:nvSpPr>
        <p:spPr bwMode="auto">
          <a:xfrm>
            <a:off x="1963738" y="6426200"/>
            <a:ext cx="8229600"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en-US" altLang="ja-JP" sz="1100" kern="0" dirty="0">
                <a:solidFill>
                  <a:srgbClr val="000000"/>
                </a:solidFill>
              </a:rPr>
              <a:t>Ann Goldman, Richard  </a:t>
            </a:r>
            <a:r>
              <a:rPr lang="en-US" altLang="ja-JP" sz="1100" kern="0" dirty="0" err="1">
                <a:solidFill>
                  <a:srgbClr val="000000"/>
                </a:solidFill>
              </a:rPr>
              <a:t>Hain</a:t>
            </a:r>
            <a:r>
              <a:rPr lang="en-US" altLang="ja-JP" sz="1100" kern="0" dirty="0">
                <a:solidFill>
                  <a:srgbClr val="000000"/>
                </a:solidFill>
              </a:rPr>
              <a:t>, Stephen </a:t>
            </a:r>
            <a:r>
              <a:rPr lang="en-US" altLang="ja-JP" sz="1100" kern="0" dirty="0" err="1">
                <a:solidFill>
                  <a:srgbClr val="000000"/>
                </a:solidFill>
              </a:rPr>
              <a:t>Liben</a:t>
            </a:r>
            <a:r>
              <a:rPr lang="en-US" altLang="ja-JP" sz="1100" kern="0" dirty="0">
                <a:solidFill>
                  <a:srgbClr val="000000"/>
                </a:solidFill>
              </a:rPr>
              <a:t>: </a:t>
            </a:r>
            <a:r>
              <a:rPr lang="en-US" altLang="ja-JP" sz="1100" kern="0" dirty="0" err="1">
                <a:solidFill>
                  <a:srgbClr val="000000"/>
                </a:solidFill>
              </a:rPr>
              <a:t>Oxfrod</a:t>
            </a:r>
            <a:r>
              <a:rPr lang="en-US" altLang="ja-JP" sz="1100" kern="0" dirty="0">
                <a:solidFill>
                  <a:srgbClr val="000000"/>
                </a:solidFill>
              </a:rPr>
              <a:t> text book of </a:t>
            </a:r>
            <a:r>
              <a:rPr lang="en-US" altLang="ja-JP" sz="1100" kern="0" dirty="0" err="1">
                <a:solidFill>
                  <a:srgbClr val="000000"/>
                </a:solidFill>
              </a:rPr>
              <a:t>Pedeatric</a:t>
            </a:r>
            <a:r>
              <a:rPr lang="en-US" altLang="ja-JP" sz="1100" kern="0" dirty="0">
                <a:solidFill>
                  <a:srgbClr val="000000"/>
                </a:solidFill>
              </a:rPr>
              <a:t> Palliative Care for Children. 2</a:t>
            </a:r>
            <a:r>
              <a:rPr lang="en-US" altLang="ja-JP" sz="1100" kern="0" baseline="30000" dirty="0">
                <a:solidFill>
                  <a:srgbClr val="000000"/>
                </a:solidFill>
              </a:rPr>
              <a:t>nd</a:t>
            </a:r>
            <a:r>
              <a:rPr lang="en-US" altLang="ja-JP" sz="1100" kern="0" dirty="0">
                <a:solidFill>
                  <a:srgbClr val="000000"/>
                </a:solidFill>
              </a:rPr>
              <a:t> </a:t>
            </a:r>
            <a:r>
              <a:rPr lang="en-US" altLang="ja-JP" sz="1100" kern="0" dirty="0" err="1">
                <a:solidFill>
                  <a:srgbClr val="000000"/>
                </a:solidFill>
              </a:rPr>
              <a:t>ed</a:t>
            </a:r>
            <a:r>
              <a:rPr lang="en-US" altLang="ja-JP" sz="1100" kern="0" dirty="0">
                <a:solidFill>
                  <a:srgbClr val="000000"/>
                </a:solidFill>
              </a:rPr>
              <a:t> ,Oxford University </a:t>
            </a:r>
          </a:p>
          <a:p>
            <a:pPr marL="0" indent="0" eaLnBrk="1" hangingPunct="1">
              <a:buNone/>
              <a:defRPr/>
            </a:pPr>
            <a:r>
              <a:rPr lang="en-US" altLang="ja-JP" sz="1100" kern="0" dirty="0">
                <a:solidFill>
                  <a:srgbClr val="000000"/>
                </a:solidFill>
              </a:rPr>
              <a:t>Press, Oxford, 2012 </a:t>
            </a:r>
            <a:r>
              <a:rPr lang="ja-JP" altLang="en-US" sz="1100" kern="0" dirty="0">
                <a:solidFill>
                  <a:srgbClr val="000000"/>
                </a:solidFill>
              </a:rPr>
              <a:t>より引用</a:t>
            </a:r>
            <a:endParaRPr lang="en-US" altLang="ja-JP" sz="1100" kern="0" dirty="0">
              <a:solidFill>
                <a:srgbClr val="000000"/>
              </a:solidFill>
            </a:endParaRPr>
          </a:p>
        </p:txBody>
      </p:sp>
    </p:spTree>
    <p:extLst>
      <p:ext uri="{BB962C8B-B14F-4D97-AF65-F5344CB8AC3E}">
        <p14:creationId xmlns:p14="http://schemas.microsoft.com/office/powerpoint/2010/main" val="12086478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ja-JP" altLang="en-US"/>
              <a:t>各疾患のストーリー</a:t>
            </a:r>
          </a:p>
        </p:txBody>
      </p:sp>
      <p:sp>
        <p:nvSpPr>
          <p:cNvPr id="68611" name="Rectangle 3"/>
          <p:cNvSpPr>
            <a:spLocks noGrp="1" noChangeArrowheads="1"/>
          </p:cNvSpPr>
          <p:nvPr>
            <p:ph type="body" idx="1"/>
          </p:nvPr>
        </p:nvSpPr>
        <p:spPr/>
        <p:txBody>
          <a:bodyPr/>
          <a:lstStyle/>
          <a:p>
            <a:r>
              <a:rPr lang="ja-JP" altLang="en-US"/>
              <a:t>神経筋疾患（福山型筋ジストロフィー）</a:t>
            </a:r>
          </a:p>
          <a:p>
            <a:r>
              <a:rPr lang="ja-JP" altLang="en-US"/>
              <a:t>代謝性疾患（Ｌｉｅ脳症）</a:t>
            </a:r>
          </a:p>
          <a:p>
            <a:r>
              <a:rPr lang="ja-JP" altLang="en-US"/>
              <a:t>変性疾患（ＤＲＰＬＡ）</a:t>
            </a:r>
          </a:p>
          <a:p>
            <a:r>
              <a:rPr lang="ja-JP" altLang="en-US"/>
              <a:t>重症心身障害児</a:t>
            </a:r>
          </a:p>
        </p:txBody>
      </p:sp>
    </p:spTree>
    <p:extLst>
      <p:ext uri="{BB962C8B-B14F-4D97-AF65-F5344CB8AC3E}">
        <p14:creationId xmlns:p14="http://schemas.microsoft.com/office/powerpoint/2010/main" val="30734137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endParaRPr lang="ja-JP" altLang="ja-JP"/>
          </a:p>
        </p:txBody>
      </p:sp>
      <p:sp>
        <p:nvSpPr>
          <p:cNvPr id="70659" name="Rectangle 3"/>
          <p:cNvSpPr>
            <a:spLocks noGrp="1" noChangeArrowheads="1"/>
          </p:cNvSpPr>
          <p:nvPr>
            <p:ph type="body" idx="1"/>
          </p:nvPr>
        </p:nvSpPr>
        <p:spPr>
          <a:xfrm>
            <a:off x="1981200" y="304800"/>
            <a:ext cx="8229600" cy="6324600"/>
          </a:xfrm>
        </p:spPr>
        <p:txBody>
          <a:bodyPr/>
          <a:lstStyle/>
          <a:p>
            <a:pPr>
              <a:lnSpc>
                <a:spcPct val="80000"/>
              </a:lnSpc>
            </a:pPr>
            <a:r>
              <a:rPr lang="ja-JP" altLang="en-US" sz="2000"/>
              <a:t>福山型筋ジストロフィーのＮ君</a:t>
            </a:r>
          </a:p>
          <a:p>
            <a:pPr>
              <a:lnSpc>
                <a:spcPct val="80000"/>
              </a:lnSpc>
            </a:pPr>
            <a:r>
              <a:rPr lang="ja-JP" altLang="en-US" sz="2000"/>
              <a:t>最初の男の子、お母さんは大変子育てを楽しみにしていました。でも、生まれてすぐ呼吸障害があり、ＮＩＣＵに入院。血液検査、筋の緊張具合などにより、筋ジストロフィーの診断がつきました。その後、リハビリに通いました。お母さんは、病気の事を知れば知るほどうつ的になっていきます。その分、子どもへの想いも強くなり一生懸命リハビリに通いました。Ｎ君は、その甲斐あって頸が座り、座位がとれるくらいに３歳ぐらいでなりましたが、立位、歩行は無理でした。小、中、高と支援学校へ通い、食事もきざみ食を食べれるぐらいになりましたが、自分で食べる事はできませんでした。その後青年期に入り、食事の形態もむせるようになり、少しずつ形態を落して行き最後は、経管栄養になりました。でも、明るい笑顔は、絶品でした。その後、肺炎を繰り返すようになり、心不全も併発し２０代後半で亡くなりました。</a:t>
            </a:r>
          </a:p>
          <a:p>
            <a:pPr>
              <a:lnSpc>
                <a:spcPct val="80000"/>
              </a:lnSpc>
            </a:pPr>
            <a:r>
              <a:rPr lang="en-US" altLang="ja-JP" sz="2000"/>
              <a:t>Lie</a:t>
            </a:r>
            <a:r>
              <a:rPr lang="ja-JP" altLang="en-US" sz="2000"/>
              <a:t>脳症の</a:t>
            </a:r>
            <a:r>
              <a:rPr lang="en-US" altLang="ja-JP" sz="2000"/>
              <a:t>A</a:t>
            </a:r>
            <a:r>
              <a:rPr lang="ja-JP" altLang="en-US" sz="2000"/>
              <a:t>ちゃん女の子</a:t>
            </a:r>
          </a:p>
          <a:p>
            <a:pPr>
              <a:lnSpc>
                <a:spcPct val="80000"/>
              </a:lnSpc>
            </a:pPr>
            <a:r>
              <a:rPr lang="ja-JP" altLang="en-US" sz="2000"/>
              <a:t>最初の女の子、お母さんも同じ疾患。不随意運動を持ちながら、首の座りなどや座位姿勢の安定のためのリハビリ訓練を一生懸命やっていました。けいれん発作が頻発し、けいれん発作が起きると訓練効果が出ていたものが逆戻りしてました。但し、体の機能よりも人を見極める力はありました。主治医のこともわかるぐらいの認識力でした。けいれんが頻発することで、徐々に機能低下が起こり、最初は食事もペースト食を食べたりできていましたが、今は経管栄養になっています。この頃は、胃ろうの話が、出てきてます。また呼吸不全も併発してきています。お母さんは、自分の体も大変ですが、</a:t>
            </a:r>
            <a:r>
              <a:rPr lang="en-US" altLang="ja-JP" sz="2000"/>
              <a:t>A</a:t>
            </a:r>
            <a:r>
              <a:rPr lang="ja-JP" altLang="en-US" sz="2000"/>
              <a:t>ちゃんへ会いに来ることがお母さんの生きる力にもなっているようです。</a:t>
            </a:r>
          </a:p>
        </p:txBody>
      </p:sp>
    </p:spTree>
    <p:extLst>
      <p:ext uri="{BB962C8B-B14F-4D97-AF65-F5344CB8AC3E}">
        <p14:creationId xmlns:p14="http://schemas.microsoft.com/office/powerpoint/2010/main" val="2503550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endParaRPr lang="ja-JP" altLang="ja-JP"/>
          </a:p>
        </p:txBody>
      </p:sp>
      <p:sp>
        <p:nvSpPr>
          <p:cNvPr id="91139" name="Rectangle 3"/>
          <p:cNvSpPr>
            <a:spLocks noGrp="1" noChangeArrowheads="1"/>
          </p:cNvSpPr>
          <p:nvPr>
            <p:ph type="body" idx="1"/>
          </p:nvPr>
        </p:nvSpPr>
        <p:spPr/>
        <p:txBody>
          <a:bodyPr/>
          <a:lstStyle/>
          <a:p>
            <a:pPr>
              <a:lnSpc>
                <a:spcPct val="90000"/>
              </a:lnSpc>
            </a:pPr>
            <a:r>
              <a:rPr lang="en-US" altLang="ja-JP" sz="2800"/>
              <a:t>DRPLA</a:t>
            </a:r>
            <a:r>
              <a:rPr lang="ja-JP" altLang="en-US" sz="2800"/>
              <a:t>の</a:t>
            </a:r>
            <a:r>
              <a:rPr lang="en-US" altLang="ja-JP" sz="2800"/>
              <a:t>K</a:t>
            </a:r>
            <a:r>
              <a:rPr lang="ja-JP" altLang="en-US" sz="2800"/>
              <a:t>さん</a:t>
            </a:r>
          </a:p>
          <a:p>
            <a:pPr>
              <a:lnSpc>
                <a:spcPct val="90000"/>
              </a:lnSpc>
            </a:pPr>
            <a:r>
              <a:rPr lang="ja-JP" altLang="en-US" sz="2800"/>
              <a:t>沢山の兄弟の中で育ちました。</a:t>
            </a:r>
            <a:r>
              <a:rPr lang="en-US" altLang="ja-JP" sz="2800"/>
              <a:t>DRPLA</a:t>
            </a:r>
            <a:r>
              <a:rPr lang="ja-JP" altLang="en-US" sz="2800"/>
              <a:t>のお父さんも寝たきりになってきた頃より、</a:t>
            </a:r>
            <a:r>
              <a:rPr lang="en-US" altLang="ja-JP" sz="2800"/>
              <a:t>K</a:t>
            </a:r>
            <a:r>
              <a:rPr lang="ja-JP" altLang="en-US" sz="2800"/>
              <a:t>さんは、就労していましたが、ろれつがまわらくなったり、転びやすくなったり、痙攣発作をおこすようになりました。</a:t>
            </a:r>
            <a:r>
              <a:rPr lang="en-US" altLang="ja-JP" sz="2800"/>
              <a:t>K</a:t>
            </a:r>
            <a:r>
              <a:rPr lang="ja-JP" altLang="en-US" sz="2800"/>
              <a:t>さんも父と同じ診断名がつきました。</a:t>
            </a:r>
            <a:r>
              <a:rPr lang="en-US" altLang="ja-JP" sz="2800"/>
              <a:t>K</a:t>
            </a:r>
            <a:r>
              <a:rPr lang="ja-JP" altLang="en-US" sz="2800"/>
              <a:t>さんが、車椅子生活になった頃に、弟が痙攣を起こすようになり、弟も</a:t>
            </a:r>
            <a:r>
              <a:rPr lang="en-US" altLang="ja-JP" sz="2800"/>
              <a:t>K</a:t>
            </a:r>
            <a:r>
              <a:rPr lang="ja-JP" altLang="en-US" sz="2800"/>
              <a:t>さんと同じ診断名がつきました。</a:t>
            </a:r>
            <a:r>
              <a:rPr lang="en-US" altLang="ja-JP" sz="2800"/>
              <a:t>K</a:t>
            </a:r>
            <a:r>
              <a:rPr lang="ja-JP" altLang="en-US" sz="2800"/>
              <a:t>さんは、車椅子から寝たきりになっていき、人への意識も徐々におちていきました。最後は経管栄養となり寝ていることが増えて、３０代前半で肺炎で亡くなりました。お母さんだけが、罹患せず家族を支えていました。</a:t>
            </a:r>
          </a:p>
        </p:txBody>
      </p:sp>
    </p:spTree>
    <p:extLst>
      <p:ext uri="{BB962C8B-B14F-4D97-AF65-F5344CB8AC3E}">
        <p14:creationId xmlns:p14="http://schemas.microsoft.com/office/powerpoint/2010/main" val="1415828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endParaRPr lang="ja-JP" altLang="ja-JP"/>
          </a:p>
        </p:txBody>
      </p:sp>
      <p:sp>
        <p:nvSpPr>
          <p:cNvPr id="92163" name="Rectangle 3"/>
          <p:cNvSpPr>
            <a:spLocks noGrp="1" noChangeArrowheads="1"/>
          </p:cNvSpPr>
          <p:nvPr>
            <p:ph type="body" idx="1"/>
          </p:nvPr>
        </p:nvSpPr>
        <p:spPr>
          <a:xfrm>
            <a:off x="1981200" y="228601"/>
            <a:ext cx="8229600" cy="5897563"/>
          </a:xfrm>
        </p:spPr>
        <p:txBody>
          <a:bodyPr/>
          <a:lstStyle/>
          <a:p>
            <a:pPr>
              <a:lnSpc>
                <a:spcPct val="90000"/>
              </a:lnSpc>
            </a:pPr>
            <a:r>
              <a:rPr lang="ja-JP" altLang="en-US" sz="2400"/>
              <a:t>重症心身障害児（</a:t>
            </a:r>
            <a:r>
              <a:rPr lang="en-US" altLang="ja-JP" sz="2400"/>
              <a:t>CP,EPI,MR)</a:t>
            </a:r>
            <a:r>
              <a:rPr lang="ja-JP" altLang="en-US" sz="2400"/>
              <a:t>の</a:t>
            </a:r>
            <a:r>
              <a:rPr lang="en-US" altLang="ja-JP" sz="2400"/>
              <a:t>H</a:t>
            </a:r>
            <a:r>
              <a:rPr lang="ja-JP" altLang="en-US" sz="2400"/>
              <a:t>君</a:t>
            </a:r>
          </a:p>
          <a:p>
            <a:pPr>
              <a:lnSpc>
                <a:spcPct val="90000"/>
              </a:lnSpc>
            </a:pPr>
            <a:r>
              <a:rPr lang="ja-JP" altLang="en-US" sz="2400"/>
              <a:t>最初の男の子、お母さんは、難産で頑張って出産しました。お父さんから</a:t>
            </a:r>
            <a:r>
              <a:rPr lang="en-US" altLang="ja-JP" sz="2400"/>
              <a:t>NICU</a:t>
            </a:r>
            <a:r>
              <a:rPr lang="ja-JP" altLang="en-US" sz="2400"/>
              <a:t>に入院した事を聞き大変心配しました。</a:t>
            </a:r>
            <a:r>
              <a:rPr lang="en-US" altLang="ja-JP" sz="2400"/>
              <a:t>NICU</a:t>
            </a:r>
            <a:r>
              <a:rPr lang="ja-JP" altLang="en-US" sz="2400"/>
              <a:t>に会いに行くと小さい箱に入って、チューブを沢山つけいています。涙が自然に出てきます。ちゃんと生んであげなくてごめんねという気持ちで胸が、張り裂けそうになります。少しずつチューブが抜けて、箱から出て、やっと家に帰ってこれました。ほっとするのもつかの間、頭をガクッとするようなけいれん発作がおこりだします。ミルクも緊張が強く上手く飲めません、体も大きくなりません。一日中抱っこしていないと、泣き続けます。お母さんは、しっかり寝る事が出来ません。かわいいと思う気持ちより、苦しい気持ちが強くなります。そんな時、リハビリの場面で訓練士の人から、療育施設での母子入園の仕組みを聞き、３ヶ月入園することにしました。行ってみると、仲間が沢山いて、また、色々なことを教えてもらえて、少し子育てが楽しくなりました。</a:t>
            </a:r>
          </a:p>
        </p:txBody>
      </p:sp>
    </p:spTree>
    <p:extLst>
      <p:ext uri="{BB962C8B-B14F-4D97-AF65-F5344CB8AC3E}">
        <p14:creationId xmlns:p14="http://schemas.microsoft.com/office/powerpoint/2010/main" val="3193461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1026"/>
          <p:cNvSpPr>
            <a:spLocks noGrp="1" noChangeArrowheads="1"/>
          </p:cNvSpPr>
          <p:nvPr>
            <p:ph type="title"/>
          </p:nvPr>
        </p:nvSpPr>
        <p:spPr/>
        <p:txBody>
          <a:bodyPr/>
          <a:lstStyle/>
          <a:p>
            <a:endParaRPr lang="ja-JP" altLang="ja-JP"/>
          </a:p>
        </p:txBody>
      </p:sp>
      <p:sp>
        <p:nvSpPr>
          <p:cNvPr id="93187" name="Rectangle 1027"/>
          <p:cNvSpPr>
            <a:spLocks noGrp="1" noChangeArrowheads="1"/>
          </p:cNvSpPr>
          <p:nvPr>
            <p:ph type="body" idx="1"/>
          </p:nvPr>
        </p:nvSpPr>
        <p:spPr>
          <a:xfrm>
            <a:off x="1981200" y="228601"/>
            <a:ext cx="8229600" cy="5897563"/>
          </a:xfrm>
        </p:spPr>
        <p:txBody>
          <a:bodyPr/>
          <a:lstStyle/>
          <a:p>
            <a:r>
              <a:rPr lang="ja-JP" altLang="en-US" sz="2400"/>
              <a:t>地域の通園施設やリハビリ訓練、痙攣のコントロールなどで、毎日どこかに行くようになります。めまぐるしいですが、以前より支援してくれる人たちと話すことが増え、話上手になっている自分に気がつきます。</a:t>
            </a:r>
            <a:r>
              <a:rPr lang="en-US" altLang="ja-JP" sz="2400"/>
              <a:t>H</a:t>
            </a:r>
            <a:r>
              <a:rPr lang="ja-JP" altLang="en-US" sz="2400"/>
              <a:t>君はすくすくのびて、頚を上手く支えてあげれば、ペースト状のものを食べてくれるようになりました。でも、スプーン３口程度に１時間ぐらいかかります。ぜこぜこがひどくなります。バギーや座位保持装具なども製作します。手続きには、市役所の福祉課の人とも話をしなくてはなりません。</a:t>
            </a:r>
          </a:p>
          <a:p>
            <a:r>
              <a:rPr lang="ja-JP" altLang="en-US" sz="2400"/>
              <a:t>特別支援学校にいれるか、地域の支援級に入れるか悩みました。注入や吸引があると、お母さんがついてきてくださいと言われてしまいました。</a:t>
            </a:r>
            <a:r>
              <a:rPr lang="en-US" altLang="ja-JP" sz="2400"/>
              <a:t>H</a:t>
            </a:r>
            <a:r>
              <a:rPr lang="ja-JP" altLang="en-US" sz="2400"/>
              <a:t>君の笑顔を見ると、沢山のお友達を作って上げたくなります。結局、支援学校に入学しました。この頃、妹もうまれました。</a:t>
            </a:r>
          </a:p>
        </p:txBody>
      </p:sp>
    </p:spTree>
    <p:extLst>
      <p:ext uri="{BB962C8B-B14F-4D97-AF65-F5344CB8AC3E}">
        <p14:creationId xmlns:p14="http://schemas.microsoft.com/office/powerpoint/2010/main" val="653084165"/>
      </p:ext>
    </p:extLst>
  </p:cSld>
  <p:clrMapOvr>
    <a:masterClrMapping/>
  </p:clrMapOvr>
</p:sld>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ビジネス">
  <a:themeElements>
    <a:clrScheme name="オースティン">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TotalTime>
  <Words>1926</Words>
  <Application>Microsoft Office PowerPoint</Application>
  <PresentationFormat>ユーザー設定</PresentationFormat>
  <Paragraphs>107</Paragraphs>
  <Slides>16</Slides>
  <Notes>9</Notes>
  <HiddenSlides>0</HiddenSlides>
  <MMClips>0</MMClips>
  <ScaleCrop>false</ScaleCrop>
  <HeadingPairs>
    <vt:vector size="4" baseType="variant">
      <vt:variant>
        <vt:lpstr>テーマ</vt:lpstr>
      </vt:variant>
      <vt:variant>
        <vt:i4>3</vt:i4>
      </vt:variant>
      <vt:variant>
        <vt:lpstr>スライド タイトル</vt:lpstr>
      </vt:variant>
      <vt:variant>
        <vt:i4>16</vt:i4>
      </vt:variant>
    </vt:vector>
  </HeadingPairs>
  <TitlesOfParts>
    <vt:vector size="19" baseType="lpstr">
      <vt:lpstr>1_Office テーマ</vt:lpstr>
      <vt:lpstr>標準デザイン</vt:lpstr>
      <vt:lpstr>ビジネス</vt:lpstr>
      <vt:lpstr>重症心身障害児者等 支援者育成研修テキスト  ２　医療① 　 　　　　　　　　　　　　　　　障害のある子どもの成長と 　　　　　　　　　　　　　　　　　　　　　　　　　発達の特徴 </vt:lpstr>
      <vt:lpstr>知識の必要性の意味⇒相談員に求める事 長期見通し（疾患の予後）と介護者の人生</vt:lpstr>
      <vt:lpstr>PowerPoint プレゼンテーション</vt:lpstr>
      <vt:lpstr>各疾患ごとの予後</vt:lpstr>
      <vt:lpstr>各疾患のストーリー</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家族の障害受容の側面</vt:lpstr>
      <vt:lpstr>家族支援について</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重症児の在宅支援 医学的知識 ライフステージごとの各疾患の特徴</dc:title>
  <dc:creator>鈴木郁子</dc:creator>
  <cp:lastModifiedBy>厚生労働省ネットワークシステム</cp:lastModifiedBy>
  <cp:revision>8</cp:revision>
  <dcterms:created xsi:type="dcterms:W3CDTF">2016-01-14T01:07:02Z</dcterms:created>
  <dcterms:modified xsi:type="dcterms:W3CDTF">2016-05-06T06:29:33Z</dcterms:modified>
</cp:coreProperties>
</file>