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 autoCompressPictures="0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308" r:id="rId5"/>
    <p:sldId id="292" r:id="rId6"/>
  </p:sldIdLst>
  <p:sldSz cx="10691813" cy="7559675"/>
  <p:notesSz cx="9869488" cy="142970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成者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EF8B5B"/>
    <a:srgbClr val="F4F1EA"/>
    <a:srgbClr val="F2EFE8"/>
    <a:srgbClr val="F1ECEA"/>
    <a:srgbClr val="FFFFFF"/>
    <a:srgbClr val="FAD3A7"/>
    <a:srgbClr val="FEF2BE"/>
    <a:srgbClr val="D4E6AA"/>
    <a:srgbClr val="DCDD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16885B-4365-4FA0-B8EE-03F3C9FE917F}" v="16" dt="2025-03-14T01:21:30.6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6FC774AE-E961-8F4E-85C0-2DAB84F69D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78" cy="717334"/>
          </a:xfrm>
          <a:prstGeom prst="rect">
            <a:avLst/>
          </a:prstGeom>
        </p:spPr>
        <p:txBody>
          <a:bodyPr vert="horz" lIns="133063" tIns="66532" rIns="133063" bIns="66532" rtlCol="0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C6321FE-698A-7047-9CD9-441A25B9C3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90426" y="0"/>
            <a:ext cx="4276778" cy="717334"/>
          </a:xfrm>
          <a:prstGeom prst="rect">
            <a:avLst/>
          </a:prstGeom>
        </p:spPr>
        <p:txBody>
          <a:bodyPr vert="horz" lIns="133063" tIns="66532" rIns="133063" bIns="66532" rtlCol="0"/>
          <a:lstStyle>
            <a:lvl1pPr algn="r">
              <a:defRPr sz="1700"/>
            </a:lvl1pPr>
          </a:lstStyle>
          <a:p>
            <a:fld id="{27B19301-644B-F046-BA12-D1393CBC9A12}" type="datetimeFigureOut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626C609-9F69-8545-8D40-5535BEFFCDC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3579694"/>
            <a:ext cx="4276778" cy="717332"/>
          </a:xfrm>
          <a:prstGeom prst="rect">
            <a:avLst/>
          </a:prstGeom>
        </p:spPr>
        <p:txBody>
          <a:bodyPr vert="horz" lIns="133063" tIns="66532" rIns="133063" bIns="66532" rtlCol="0" anchor="b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A2D2930-C7C8-BE43-A421-C74162E6EC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90426" y="13579694"/>
            <a:ext cx="4276778" cy="717332"/>
          </a:xfrm>
          <a:prstGeom prst="rect">
            <a:avLst/>
          </a:prstGeom>
        </p:spPr>
        <p:txBody>
          <a:bodyPr vert="horz" lIns="133063" tIns="66532" rIns="133063" bIns="66532" rtlCol="0" anchor="b"/>
          <a:lstStyle>
            <a:lvl1pPr algn="r">
              <a:defRPr sz="1700"/>
            </a:lvl1pPr>
          </a:lstStyle>
          <a:p>
            <a:fld id="{B460C7EE-C4E6-6A4F-90C6-AE143752F4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256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78" cy="717334"/>
          </a:xfrm>
          <a:prstGeom prst="rect">
            <a:avLst/>
          </a:prstGeom>
        </p:spPr>
        <p:txBody>
          <a:bodyPr vert="horz" lIns="133063" tIns="66532" rIns="133063" bIns="66532" rtlCol="0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90426" y="0"/>
            <a:ext cx="4276778" cy="717334"/>
          </a:xfrm>
          <a:prstGeom prst="rect">
            <a:avLst/>
          </a:prstGeom>
        </p:spPr>
        <p:txBody>
          <a:bodyPr vert="horz" lIns="133063" tIns="66532" rIns="133063" bIns="66532" rtlCol="0"/>
          <a:lstStyle>
            <a:lvl1pPr algn="r">
              <a:defRPr sz="1700"/>
            </a:lvl1pPr>
          </a:lstStyle>
          <a:p>
            <a:fld id="{1D69A1A0-9CE9-5649-8199-C35E40156A31}" type="datetimeFigureOut">
              <a:rPr kumimoji="1" lang="ja-JP" altLang="en-US" smtClean="0"/>
              <a:t>2025/3/14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522413" y="1787525"/>
            <a:ext cx="6824662" cy="4824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3063" tIns="66532" rIns="133063" bIns="6653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949" y="6880444"/>
            <a:ext cx="7895590" cy="5629454"/>
          </a:xfrm>
          <a:prstGeom prst="rect">
            <a:avLst/>
          </a:prstGeom>
        </p:spPr>
        <p:txBody>
          <a:bodyPr vert="horz" lIns="133063" tIns="66532" rIns="133063" bIns="6653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3579694"/>
            <a:ext cx="4276778" cy="717332"/>
          </a:xfrm>
          <a:prstGeom prst="rect">
            <a:avLst/>
          </a:prstGeom>
        </p:spPr>
        <p:txBody>
          <a:bodyPr vert="horz" lIns="133063" tIns="66532" rIns="133063" bIns="66532" rtlCol="0" anchor="b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90426" y="13579694"/>
            <a:ext cx="4276778" cy="717332"/>
          </a:xfrm>
          <a:prstGeom prst="rect">
            <a:avLst/>
          </a:prstGeom>
        </p:spPr>
        <p:txBody>
          <a:bodyPr vert="horz" lIns="133063" tIns="66532" rIns="133063" bIns="66532" rtlCol="0" anchor="b"/>
          <a:lstStyle>
            <a:lvl1pPr algn="r">
              <a:defRPr sz="1700"/>
            </a:lvl1pPr>
          </a:lstStyle>
          <a:p>
            <a:fld id="{6D6BC0E7-52AD-4940-9A38-7C35EF66C2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84706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F3CDD-B196-A8F7-6A51-986B787AA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33A0309-BAD5-B940-B5AD-3C6CF8FAAA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1BF15BE-0331-150B-5C84-53B64720CE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4EC7AD-5AB2-079C-95C2-1BD34EAD81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BC0E7-52AD-4940-9A38-7C35EF66C230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3327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BA1FB294-3F39-A54A-B502-058C5EBBB658}"/>
              </a:ext>
            </a:extLst>
          </p:cNvPr>
          <p:cNvCxnSpPr/>
          <p:nvPr userDrawn="1"/>
        </p:nvCxnSpPr>
        <p:spPr>
          <a:xfrm>
            <a:off x="506407" y="7390518"/>
            <a:ext cx="9972000" cy="0"/>
          </a:xfrm>
          <a:prstGeom prst="line">
            <a:avLst/>
          </a:prstGeom>
          <a:ln w="12573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753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6617" userDrawn="1">
          <p15:clr>
            <a:srgbClr val="FBAE40"/>
          </p15:clr>
        </p15:guide>
        <p15:guide id="7" pos="102" userDrawn="1">
          <p15:clr>
            <a:srgbClr val="FBAE40"/>
          </p15:clr>
        </p15:guide>
        <p15:guide id="8" orient="horz" pos="4649" userDrawn="1">
          <p15:clr>
            <a:srgbClr val="FBAE40"/>
          </p15:clr>
        </p15:guide>
        <p15:guide id="9" orient="horz" pos="103" userDrawn="1">
          <p15:clr>
            <a:srgbClr val="FBAE40"/>
          </p15:clr>
        </p15:guide>
        <p15:guide id="10" pos="215" userDrawn="1">
          <p15:clr>
            <a:srgbClr val="FBAE40"/>
          </p15:clr>
        </p15:guide>
        <p15:guide id="11" orient="horz" pos="219" userDrawn="1">
          <p15:clr>
            <a:srgbClr val="FBAE40"/>
          </p15:clr>
        </p15:guide>
        <p15:guide id="12" pos="6507" userDrawn="1">
          <p15:clr>
            <a:srgbClr val="FBAE40"/>
          </p15:clr>
        </p15:guide>
        <p15:guide id="13" orient="horz" pos="453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BA1FB294-3F39-A54A-B502-058C5EBBB658}"/>
              </a:ext>
            </a:extLst>
          </p:cNvPr>
          <p:cNvCxnSpPr/>
          <p:nvPr userDrawn="1"/>
        </p:nvCxnSpPr>
        <p:spPr>
          <a:xfrm>
            <a:off x="506407" y="7390518"/>
            <a:ext cx="9972000" cy="0"/>
          </a:xfrm>
          <a:prstGeom prst="line">
            <a:avLst/>
          </a:prstGeom>
          <a:ln w="12573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170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6617">
          <p15:clr>
            <a:srgbClr val="FBAE40"/>
          </p15:clr>
        </p15:guide>
        <p15:guide id="7" pos="102">
          <p15:clr>
            <a:srgbClr val="FBAE40"/>
          </p15:clr>
        </p15:guide>
        <p15:guide id="8" orient="horz" pos="4649">
          <p15:clr>
            <a:srgbClr val="FBAE40"/>
          </p15:clr>
        </p15:guide>
        <p15:guide id="9" orient="horz" pos="103">
          <p15:clr>
            <a:srgbClr val="FBAE40"/>
          </p15:clr>
        </p15:guide>
        <p15:guide id="10" pos="215">
          <p15:clr>
            <a:srgbClr val="FBAE40"/>
          </p15:clr>
        </p15:guide>
        <p15:guide id="11" orient="horz" pos="219">
          <p15:clr>
            <a:srgbClr val="FBAE40"/>
          </p15:clr>
        </p15:guide>
        <p15:guide id="12" pos="6507">
          <p15:clr>
            <a:srgbClr val="FBAE40"/>
          </p15:clr>
        </p15:guide>
        <p15:guide id="13" orient="horz" pos="453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EAB9D5C-9606-924B-8F41-9A2FBBDC8ED4}"/>
              </a:ext>
            </a:extLst>
          </p:cNvPr>
          <p:cNvSpPr txBox="1"/>
          <p:nvPr userDrawn="1"/>
        </p:nvSpPr>
        <p:spPr>
          <a:xfrm>
            <a:off x="2805344" y="44122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2773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92" userDrawn="1">
          <p15:clr>
            <a:srgbClr val="FBAE40"/>
          </p15:clr>
        </p15:guide>
        <p15:guide id="2" pos="374" userDrawn="1">
          <p15:clr>
            <a:srgbClr val="FBAE40"/>
          </p15:clr>
        </p15:guide>
        <p15:guide id="3" orient="horz" pos="340" userDrawn="1">
          <p15:clr>
            <a:srgbClr val="FBAE40"/>
          </p15:clr>
        </p15:guide>
        <p15:guide id="4" orient="horz" pos="442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476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sv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47" Type="http://schemas.openxmlformats.org/officeDocument/2006/relationships/image" Target="../media/image45.svg"/><Relationship Id="rId50" Type="http://schemas.openxmlformats.org/officeDocument/2006/relationships/image" Target="../media/image48.png"/><Relationship Id="rId55" Type="http://schemas.openxmlformats.org/officeDocument/2006/relationships/image" Target="../media/image5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svg"/><Relationship Id="rId40" Type="http://schemas.openxmlformats.org/officeDocument/2006/relationships/image" Target="../media/image38.png"/><Relationship Id="rId45" Type="http://schemas.openxmlformats.org/officeDocument/2006/relationships/image" Target="../media/image43.svg"/><Relationship Id="rId53" Type="http://schemas.openxmlformats.org/officeDocument/2006/relationships/image" Target="../media/image51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52" Type="http://schemas.openxmlformats.org/officeDocument/2006/relationships/image" Target="../media/image50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svg"/><Relationship Id="rId43" Type="http://schemas.openxmlformats.org/officeDocument/2006/relationships/image" Target="../media/image41.svg"/><Relationship Id="rId48" Type="http://schemas.openxmlformats.org/officeDocument/2006/relationships/image" Target="../media/image46.png"/><Relationship Id="rId56" Type="http://schemas.openxmlformats.org/officeDocument/2006/relationships/image" Target="../media/image54.png"/><Relationship Id="rId8" Type="http://schemas.openxmlformats.org/officeDocument/2006/relationships/image" Target="../media/image6.png"/><Relationship Id="rId51" Type="http://schemas.openxmlformats.org/officeDocument/2006/relationships/image" Target="../media/image49.png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sv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0" Type="http://schemas.openxmlformats.org/officeDocument/2006/relationships/image" Target="../media/image18.png"/><Relationship Id="rId41" Type="http://schemas.openxmlformats.org/officeDocument/2006/relationships/image" Target="../media/image39.svg"/><Relationship Id="rId54" Type="http://schemas.openxmlformats.org/officeDocument/2006/relationships/image" Target="../media/image5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svg"/><Relationship Id="rId18" Type="http://schemas.openxmlformats.org/officeDocument/2006/relationships/image" Target="../media/image71.png"/><Relationship Id="rId26" Type="http://schemas.openxmlformats.org/officeDocument/2006/relationships/image" Target="../media/image79.png"/><Relationship Id="rId39" Type="http://schemas.openxmlformats.org/officeDocument/2006/relationships/image" Target="../media/image92.png"/><Relationship Id="rId21" Type="http://schemas.openxmlformats.org/officeDocument/2006/relationships/image" Target="../media/image74.svg"/><Relationship Id="rId34" Type="http://schemas.openxmlformats.org/officeDocument/2006/relationships/image" Target="../media/image87.png"/><Relationship Id="rId42" Type="http://schemas.openxmlformats.org/officeDocument/2006/relationships/image" Target="../media/image95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6" Type="http://schemas.openxmlformats.org/officeDocument/2006/relationships/image" Target="../media/image69.png"/><Relationship Id="rId20" Type="http://schemas.openxmlformats.org/officeDocument/2006/relationships/image" Target="../media/image73.png"/><Relationship Id="rId29" Type="http://schemas.openxmlformats.org/officeDocument/2006/relationships/image" Target="../media/image82.png"/><Relationship Id="rId41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4.svg"/><Relationship Id="rId24" Type="http://schemas.openxmlformats.org/officeDocument/2006/relationships/image" Target="../media/image77.png"/><Relationship Id="rId32" Type="http://schemas.openxmlformats.org/officeDocument/2006/relationships/image" Target="../media/image85.png"/><Relationship Id="rId37" Type="http://schemas.openxmlformats.org/officeDocument/2006/relationships/image" Target="../media/image90.png"/><Relationship Id="rId40" Type="http://schemas.openxmlformats.org/officeDocument/2006/relationships/image" Target="../media/image93.png"/><Relationship Id="rId5" Type="http://schemas.openxmlformats.org/officeDocument/2006/relationships/image" Target="../media/image58.png"/><Relationship Id="rId15" Type="http://schemas.openxmlformats.org/officeDocument/2006/relationships/image" Target="../media/image68.svg"/><Relationship Id="rId23" Type="http://schemas.openxmlformats.org/officeDocument/2006/relationships/image" Target="../media/image76.png"/><Relationship Id="rId28" Type="http://schemas.openxmlformats.org/officeDocument/2006/relationships/image" Target="../media/image81.png"/><Relationship Id="rId36" Type="http://schemas.openxmlformats.org/officeDocument/2006/relationships/image" Target="../media/image89.png"/><Relationship Id="rId10" Type="http://schemas.openxmlformats.org/officeDocument/2006/relationships/image" Target="../media/image63.png"/><Relationship Id="rId19" Type="http://schemas.openxmlformats.org/officeDocument/2006/relationships/image" Target="../media/image72.svg"/><Relationship Id="rId31" Type="http://schemas.openxmlformats.org/officeDocument/2006/relationships/image" Target="../media/image84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Relationship Id="rId22" Type="http://schemas.openxmlformats.org/officeDocument/2006/relationships/image" Target="../media/image75.png"/><Relationship Id="rId27" Type="http://schemas.openxmlformats.org/officeDocument/2006/relationships/image" Target="../media/image80.png"/><Relationship Id="rId30" Type="http://schemas.openxmlformats.org/officeDocument/2006/relationships/image" Target="../media/image83.png"/><Relationship Id="rId35" Type="http://schemas.openxmlformats.org/officeDocument/2006/relationships/image" Target="../media/image88.png"/><Relationship Id="rId43" Type="http://schemas.openxmlformats.org/officeDocument/2006/relationships/image" Target="../media/image96.png"/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12" Type="http://schemas.openxmlformats.org/officeDocument/2006/relationships/image" Target="../media/image65.png"/><Relationship Id="rId17" Type="http://schemas.openxmlformats.org/officeDocument/2006/relationships/image" Target="../media/image70.svg"/><Relationship Id="rId25" Type="http://schemas.openxmlformats.org/officeDocument/2006/relationships/image" Target="../media/image78.png"/><Relationship Id="rId33" Type="http://schemas.openxmlformats.org/officeDocument/2006/relationships/image" Target="../media/image86.png"/><Relationship Id="rId38" Type="http://schemas.openxmlformats.org/officeDocument/2006/relationships/image" Target="../media/image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4F8E6-516A-B269-BF3E-956B44544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男, 座る, テーブル, 立つ が含まれている画像&#10;&#10;自動的に生成された説明">
            <a:extLst>
              <a:ext uri="{FF2B5EF4-FFF2-40B4-BE49-F238E27FC236}">
                <a16:creationId xmlns:a16="http://schemas.microsoft.com/office/drawing/2014/main" id="{866C3DDF-F53F-86EC-1190-5AAA6292C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4"/>
            <a:ext cx="10685826" cy="7551148"/>
          </a:xfrm>
          <a:prstGeom prst="rect">
            <a:avLst/>
          </a:prstGeom>
        </p:spPr>
      </p:pic>
      <p:pic>
        <p:nvPicPr>
          <p:cNvPr id="49" name="図 48" descr="アイコン&#10;&#10;自動的に生成された説明">
            <a:extLst>
              <a:ext uri="{FF2B5EF4-FFF2-40B4-BE49-F238E27FC236}">
                <a16:creationId xmlns:a16="http://schemas.microsoft.com/office/drawing/2014/main" id="{545CCAD1-BCB4-C42E-153C-5FE8C964C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59" y="522041"/>
            <a:ext cx="9278189" cy="6685379"/>
          </a:xfrm>
          <a:prstGeom prst="rect">
            <a:avLst/>
          </a:prstGeom>
        </p:spPr>
      </p:pic>
      <p:pic>
        <p:nvPicPr>
          <p:cNvPr id="3" name="図 2" descr="挿絵, マグカップ が含まれている画像&#10;&#10;自動的に生成された説明">
            <a:extLst>
              <a:ext uri="{FF2B5EF4-FFF2-40B4-BE49-F238E27FC236}">
                <a16:creationId xmlns:a16="http://schemas.microsoft.com/office/drawing/2014/main" id="{D5E7E472-3BA8-2903-C0A6-DCCF9F484F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8668" y="2816829"/>
            <a:ext cx="431800" cy="5588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0FE1DDA-60D0-0B2E-053F-0E24D22947D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0" y="5828212"/>
            <a:ext cx="1727200" cy="1727200"/>
          </a:xfrm>
          <a:prstGeom prst="rect">
            <a:avLst/>
          </a:prstGeom>
        </p:spPr>
      </p:pic>
      <p:sp>
        <p:nvSpPr>
          <p:cNvPr id="145" name="角丸四角形 144">
            <a:extLst>
              <a:ext uri="{FF2B5EF4-FFF2-40B4-BE49-F238E27FC236}">
                <a16:creationId xmlns:a16="http://schemas.microsoft.com/office/drawing/2014/main" id="{080A0B3A-CC39-6CBC-C335-B6EBDED33B65}"/>
              </a:ext>
            </a:extLst>
          </p:cNvPr>
          <p:cNvSpPr/>
          <p:nvPr/>
        </p:nvSpPr>
        <p:spPr>
          <a:xfrm>
            <a:off x="8362047" y="4026756"/>
            <a:ext cx="889200" cy="140400"/>
          </a:xfrm>
          <a:prstGeom prst="roundRect">
            <a:avLst>
              <a:gd name="adj" fmla="val 50000"/>
            </a:avLst>
          </a:prstGeom>
          <a:solidFill>
            <a:srgbClr val="EF8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4" name="角丸四角形 143">
            <a:extLst>
              <a:ext uri="{FF2B5EF4-FFF2-40B4-BE49-F238E27FC236}">
                <a16:creationId xmlns:a16="http://schemas.microsoft.com/office/drawing/2014/main" id="{47D0DB59-931F-CD99-3211-5172DD3CBD0C}"/>
              </a:ext>
            </a:extLst>
          </p:cNvPr>
          <p:cNvSpPr/>
          <p:nvPr/>
        </p:nvSpPr>
        <p:spPr>
          <a:xfrm>
            <a:off x="8749397" y="2090006"/>
            <a:ext cx="889200" cy="140400"/>
          </a:xfrm>
          <a:prstGeom prst="roundRect">
            <a:avLst>
              <a:gd name="adj" fmla="val 50000"/>
            </a:avLst>
          </a:prstGeom>
          <a:solidFill>
            <a:srgbClr val="EF8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102" name="図 101">
            <a:extLst>
              <a:ext uri="{FF2B5EF4-FFF2-40B4-BE49-F238E27FC236}">
                <a16:creationId xmlns:a16="http://schemas.microsoft.com/office/drawing/2014/main" id="{FE553904-A8A0-71AF-4FAB-D33ED3F1CBA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90704" y="5792446"/>
            <a:ext cx="685800" cy="368300"/>
          </a:xfrm>
          <a:prstGeom prst="rect">
            <a:avLst/>
          </a:prstGeom>
        </p:spPr>
      </p:pic>
      <p:sp>
        <p:nvSpPr>
          <p:cNvPr id="143" name="角丸四角形 142">
            <a:extLst>
              <a:ext uri="{FF2B5EF4-FFF2-40B4-BE49-F238E27FC236}">
                <a16:creationId xmlns:a16="http://schemas.microsoft.com/office/drawing/2014/main" id="{980485B2-214D-8DC6-21FD-F298CF34DAAD}"/>
              </a:ext>
            </a:extLst>
          </p:cNvPr>
          <p:cNvSpPr/>
          <p:nvPr/>
        </p:nvSpPr>
        <p:spPr>
          <a:xfrm>
            <a:off x="6433580" y="2601871"/>
            <a:ext cx="889200" cy="140400"/>
          </a:xfrm>
          <a:prstGeom prst="roundRect">
            <a:avLst>
              <a:gd name="adj" fmla="val 50000"/>
            </a:avLst>
          </a:prstGeom>
          <a:solidFill>
            <a:srgbClr val="EF8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2" name="角丸四角形 141">
            <a:extLst>
              <a:ext uri="{FF2B5EF4-FFF2-40B4-BE49-F238E27FC236}">
                <a16:creationId xmlns:a16="http://schemas.microsoft.com/office/drawing/2014/main" id="{473DDCFB-FFB9-F17E-6986-F270BAB3F519}"/>
              </a:ext>
            </a:extLst>
          </p:cNvPr>
          <p:cNvSpPr/>
          <p:nvPr/>
        </p:nvSpPr>
        <p:spPr>
          <a:xfrm>
            <a:off x="5465741" y="600879"/>
            <a:ext cx="889200" cy="140400"/>
          </a:xfrm>
          <a:prstGeom prst="roundRect">
            <a:avLst>
              <a:gd name="adj" fmla="val 50000"/>
            </a:avLst>
          </a:prstGeom>
          <a:solidFill>
            <a:srgbClr val="EF8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id="{A470AD91-3A98-223B-3CE9-E2E5F051276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540655" y="1883571"/>
            <a:ext cx="927100" cy="596900"/>
          </a:xfrm>
          <a:prstGeom prst="rect">
            <a:avLst/>
          </a:prstGeom>
        </p:spPr>
      </p:pic>
      <p:sp>
        <p:nvSpPr>
          <p:cNvPr id="146" name="角丸四角形 145">
            <a:extLst>
              <a:ext uri="{FF2B5EF4-FFF2-40B4-BE49-F238E27FC236}">
                <a16:creationId xmlns:a16="http://schemas.microsoft.com/office/drawing/2014/main" id="{6EEB0F39-BD8F-EC69-C696-03C3BE74C7EF}"/>
              </a:ext>
            </a:extLst>
          </p:cNvPr>
          <p:cNvSpPr/>
          <p:nvPr/>
        </p:nvSpPr>
        <p:spPr>
          <a:xfrm>
            <a:off x="3202219" y="5594299"/>
            <a:ext cx="889200" cy="140400"/>
          </a:xfrm>
          <a:prstGeom prst="roundRect">
            <a:avLst>
              <a:gd name="adj" fmla="val 50000"/>
            </a:avLst>
          </a:prstGeom>
          <a:solidFill>
            <a:srgbClr val="EF8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135" name="図 134">
            <a:extLst>
              <a:ext uri="{FF2B5EF4-FFF2-40B4-BE49-F238E27FC236}">
                <a16:creationId xmlns:a16="http://schemas.microsoft.com/office/drawing/2014/main" id="{DF4713DD-F6AC-34AD-47BD-0B0453BCCB2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83607" y="6106913"/>
            <a:ext cx="342900" cy="469900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91F76BD3-A38A-C77C-1083-6E508BF0135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9535148" y="340089"/>
            <a:ext cx="1143000" cy="660399"/>
          </a:xfrm>
          <a:prstGeom prst="rect">
            <a:avLst/>
          </a:prstGeom>
        </p:spPr>
      </p:pic>
      <p:sp>
        <p:nvSpPr>
          <p:cNvPr id="148" name="角丸四角形 147">
            <a:extLst>
              <a:ext uri="{FF2B5EF4-FFF2-40B4-BE49-F238E27FC236}">
                <a16:creationId xmlns:a16="http://schemas.microsoft.com/office/drawing/2014/main" id="{CC627BD2-3E73-5413-6205-868FC4DD579B}"/>
              </a:ext>
            </a:extLst>
          </p:cNvPr>
          <p:cNvSpPr/>
          <p:nvPr/>
        </p:nvSpPr>
        <p:spPr>
          <a:xfrm>
            <a:off x="8752173" y="5854864"/>
            <a:ext cx="889200" cy="140400"/>
          </a:xfrm>
          <a:prstGeom prst="roundRect">
            <a:avLst>
              <a:gd name="adj" fmla="val 50000"/>
            </a:avLst>
          </a:prstGeom>
          <a:solidFill>
            <a:srgbClr val="EF8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80" name="図 79">
            <a:extLst>
              <a:ext uri="{FF2B5EF4-FFF2-40B4-BE49-F238E27FC236}">
                <a16:creationId xmlns:a16="http://schemas.microsoft.com/office/drawing/2014/main" id="{EAC803FE-E3AD-BDEE-EC56-A6A42A6ED135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8797254" y="3263429"/>
            <a:ext cx="1104900" cy="635000"/>
          </a:xfrm>
          <a:prstGeom prst="rect">
            <a:avLst/>
          </a:prstGeom>
        </p:spPr>
      </p:pic>
      <p:pic>
        <p:nvPicPr>
          <p:cNvPr id="82" name="図 81">
            <a:extLst>
              <a:ext uri="{FF2B5EF4-FFF2-40B4-BE49-F238E27FC236}">
                <a16:creationId xmlns:a16="http://schemas.microsoft.com/office/drawing/2014/main" id="{3BE1B59F-9650-486A-354E-A1A39F493C8A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138039" y="5081448"/>
            <a:ext cx="1104900" cy="635000"/>
          </a:xfrm>
          <a:prstGeom prst="rect">
            <a:avLst/>
          </a:prstGeom>
        </p:spPr>
      </p:pic>
      <p:sp>
        <p:nvSpPr>
          <p:cNvPr id="147" name="角丸四角形 146">
            <a:extLst>
              <a:ext uri="{FF2B5EF4-FFF2-40B4-BE49-F238E27FC236}">
                <a16:creationId xmlns:a16="http://schemas.microsoft.com/office/drawing/2014/main" id="{667A7E22-F418-9E3E-5014-E2D61DD7ACB1}"/>
              </a:ext>
            </a:extLst>
          </p:cNvPr>
          <p:cNvSpPr/>
          <p:nvPr/>
        </p:nvSpPr>
        <p:spPr>
          <a:xfrm>
            <a:off x="7203965" y="5600681"/>
            <a:ext cx="889200" cy="140400"/>
          </a:xfrm>
          <a:prstGeom prst="roundRect">
            <a:avLst>
              <a:gd name="adj" fmla="val 50000"/>
            </a:avLst>
          </a:prstGeom>
          <a:solidFill>
            <a:srgbClr val="EF8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84" name="図 83">
            <a:extLst>
              <a:ext uri="{FF2B5EF4-FFF2-40B4-BE49-F238E27FC236}">
                <a16:creationId xmlns:a16="http://schemas.microsoft.com/office/drawing/2014/main" id="{1C3EF731-C13A-5395-DA67-C968E1C35313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1854241" y="1786198"/>
            <a:ext cx="1104900" cy="635000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0423065B-CD3A-21B4-E083-6A7034B290D6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3475432" y="1231722"/>
            <a:ext cx="723900" cy="381000"/>
          </a:xfrm>
          <a:prstGeom prst="rect">
            <a:avLst/>
          </a:prstGeom>
        </p:spPr>
      </p:pic>
      <p:pic>
        <p:nvPicPr>
          <p:cNvPr id="90" name="図 89">
            <a:extLst>
              <a:ext uri="{FF2B5EF4-FFF2-40B4-BE49-F238E27FC236}">
                <a16:creationId xmlns:a16="http://schemas.microsoft.com/office/drawing/2014/main" id="{D04D56A7-AB08-3881-0270-5CE2469490F7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3928417" y="183513"/>
            <a:ext cx="1181100" cy="495300"/>
          </a:xfrm>
          <a:prstGeom prst="rect">
            <a:avLst/>
          </a:prstGeom>
        </p:spPr>
      </p:pic>
      <p:pic>
        <p:nvPicPr>
          <p:cNvPr id="92" name="図 91">
            <a:extLst>
              <a:ext uri="{FF2B5EF4-FFF2-40B4-BE49-F238E27FC236}">
                <a16:creationId xmlns:a16="http://schemas.microsoft.com/office/drawing/2014/main" id="{9CB1E881-0DA8-DBAC-8368-AA71F387198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736706" y="5329220"/>
            <a:ext cx="922282" cy="495300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E2240F42-9DBF-6D6B-1E77-87B423C7444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8526059" y="1419101"/>
            <a:ext cx="927100" cy="596900"/>
          </a:xfrm>
          <a:prstGeom prst="rect">
            <a:avLst/>
          </a:prstGeom>
        </p:spPr>
      </p:pic>
      <p:pic>
        <p:nvPicPr>
          <p:cNvPr id="96" name="図 95">
            <a:extLst>
              <a:ext uri="{FF2B5EF4-FFF2-40B4-BE49-F238E27FC236}">
                <a16:creationId xmlns:a16="http://schemas.microsoft.com/office/drawing/2014/main" id="{5F159A4F-0F73-052D-7A31-FE3589A916B2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6908323" y="1979371"/>
            <a:ext cx="1346200" cy="558800"/>
          </a:xfrm>
          <a:prstGeom prst="rect">
            <a:avLst/>
          </a:prstGeom>
        </p:spPr>
      </p:pic>
      <p:pic>
        <p:nvPicPr>
          <p:cNvPr id="98" name="図 97">
            <a:extLst>
              <a:ext uri="{FF2B5EF4-FFF2-40B4-BE49-F238E27FC236}">
                <a16:creationId xmlns:a16="http://schemas.microsoft.com/office/drawing/2014/main" id="{473FE00A-4643-00D3-68B5-16650B1C71A1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6990873" y="3520930"/>
            <a:ext cx="1181100" cy="495300"/>
          </a:xfrm>
          <a:prstGeom prst="rect">
            <a:avLst/>
          </a:prstGeom>
        </p:spPr>
      </p:pic>
      <p:pic>
        <p:nvPicPr>
          <p:cNvPr id="100" name="図 99">
            <a:extLst>
              <a:ext uri="{FF2B5EF4-FFF2-40B4-BE49-F238E27FC236}">
                <a16:creationId xmlns:a16="http://schemas.microsoft.com/office/drawing/2014/main" id="{43B77229-1013-4AD1-AE6E-22839DF5967C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3047911" y="5030318"/>
            <a:ext cx="1181100" cy="49530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CB6BD84C-F522-006C-0B2E-1F63B14E28F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385149" y="523754"/>
            <a:ext cx="635000" cy="622300"/>
          </a:xfrm>
          <a:prstGeom prst="rect">
            <a:avLst/>
          </a:prstGeom>
        </p:spPr>
      </p:pic>
      <p:pic>
        <p:nvPicPr>
          <p:cNvPr id="28" name="図 2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C12DD1B5-39F3-26C5-332A-98CE231FF67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98804" y="1888683"/>
            <a:ext cx="762000" cy="1155700"/>
          </a:xfrm>
          <a:prstGeom prst="rect">
            <a:avLst/>
          </a:prstGeom>
        </p:spPr>
      </p:pic>
      <p:pic>
        <p:nvPicPr>
          <p:cNvPr id="30" name="図 2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2645A7BA-1A1E-22C4-41E5-FAAC8A77861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16891" y="1355128"/>
            <a:ext cx="520700" cy="736600"/>
          </a:xfrm>
          <a:prstGeom prst="rect">
            <a:avLst/>
          </a:prstGeom>
        </p:spPr>
      </p:pic>
      <p:pic>
        <p:nvPicPr>
          <p:cNvPr id="32" name="図 31" descr="男性の顔の絵&#10;&#10;低い精度で自動的に生成された説明">
            <a:extLst>
              <a:ext uri="{FF2B5EF4-FFF2-40B4-BE49-F238E27FC236}">
                <a16:creationId xmlns:a16="http://schemas.microsoft.com/office/drawing/2014/main" id="{D08602D3-FB1A-FF22-BB01-C96D96F0F75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04801" y="902560"/>
            <a:ext cx="749300" cy="685800"/>
          </a:xfrm>
          <a:prstGeom prst="rect">
            <a:avLst/>
          </a:prstGeom>
        </p:spPr>
      </p:pic>
      <p:pic>
        <p:nvPicPr>
          <p:cNvPr id="38" name="図 37" descr="ウィンドウ が含まれている画像&#10;&#10;自動的に生成された説明">
            <a:extLst>
              <a:ext uri="{FF2B5EF4-FFF2-40B4-BE49-F238E27FC236}">
                <a16:creationId xmlns:a16="http://schemas.microsoft.com/office/drawing/2014/main" id="{291E4122-BF60-5DDA-6FDC-8A3BF773ED4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78946" y="4439967"/>
            <a:ext cx="1028700" cy="647700"/>
          </a:xfrm>
          <a:prstGeom prst="rect">
            <a:avLst/>
          </a:prstGeom>
        </p:spPr>
      </p:pic>
      <p:pic>
        <p:nvPicPr>
          <p:cNvPr id="40" name="図 39" descr="おもちゃ, 人形, 挿絵 が含まれている画像&#10;&#10;自動的に生成された説明">
            <a:extLst>
              <a:ext uri="{FF2B5EF4-FFF2-40B4-BE49-F238E27FC236}">
                <a16:creationId xmlns:a16="http://schemas.microsoft.com/office/drawing/2014/main" id="{F2EE5BDD-D770-E074-B603-69D8C01CE8A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129769" y="4079163"/>
            <a:ext cx="952500" cy="1104900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63FB1724-A845-1A94-0AF2-2ECCD8EB060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035138" y="4820812"/>
            <a:ext cx="533400" cy="660400"/>
          </a:xfrm>
          <a:prstGeom prst="rect">
            <a:avLst/>
          </a:prstGeom>
        </p:spPr>
      </p:pic>
      <p:pic>
        <p:nvPicPr>
          <p:cNvPr id="44" name="図 4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1A1688C-1FB1-5573-0F31-59A5A73545D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256157" y="4818210"/>
            <a:ext cx="571500" cy="596900"/>
          </a:xfrm>
          <a:prstGeom prst="rect">
            <a:avLst/>
          </a:prstGeom>
        </p:spPr>
      </p:pic>
      <p:pic>
        <p:nvPicPr>
          <p:cNvPr id="46" name="図 45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46907A9-EF57-E271-1962-FA17368E041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74255" y="5252134"/>
            <a:ext cx="596900" cy="431800"/>
          </a:xfrm>
          <a:prstGeom prst="rect">
            <a:avLst/>
          </a:prstGeom>
        </p:spPr>
      </p:pic>
      <p:pic>
        <p:nvPicPr>
          <p:cNvPr id="48" name="図 47" descr="時計, 挿絵 が含まれている画像&#10;&#10;自動的に生成された説明">
            <a:extLst>
              <a:ext uri="{FF2B5EF4-FFF2-40B4-BE49-F238E27FC236}">
                <a16:creationId xmlns:a16="http://schemas.microsoft.com/office/drawing/2014/main" id="{9517E84B-E5D9-764C-0F84-B07199E3E39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588041" y="6328787"/>
            <a:ext cx="673100" cy="952500"/>
          </a:xfrm>
          <a:prstGeom prst="rect">
            <a:avLst/>
          </a:prstGeom>
        </p:spPr>
      </p:pic>
      <p:pic>
        <p:nvPicPr>
          <p:cNvPr id="50" name="図 4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1791399-DF82-C57B-D5BB-2C72DBA1BD9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544669" y="6435378"/>
            <a:ext cx="698500" cy="800100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1C1363D1-1B32-A2EB-FCF7-2B587E36DD46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181952" y="6209212"/>
            <a:ext cx="596900" cy="965200"/>
          </a:xfrm>
          <a:prstGeom prst="rect">
            <a:avLst/>
          </a:prstGeom>
        </p:spPr>
      </p:pic>
      <p:pic>
        <p:nvPicPr>
          <p:cNvPr id="54" name="図 53" descr="挿絵, ウィンドウ が含まれている画像&#10;&#10;自動的に生成された説明">
            <a:extLst>
              <a:ext uri="{FF2B5EF4-FFF2-40B4-BE49-F238E27FC236}">
                <a16:creationId xmlns:a16="http://schemas.microsoft.com/office/drawing/2014/main" id="{E399EC11-5B68-F884-0E7F-3CED17437BD0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357379" y="6158369"/>
            <a:ext cx="609600" cy="1016000"/>
          </a:xfrm>
          <a:prstGeom prst="rect">
            <a:avLst/>
          </a:prstGeom>
        </p:spPr>
      </p:pic>
      <p:pic>
        <p:nvPicPr>
          <p:cNvPr id="56" name="図 55" descr="らくがき, 挿絵 が含まれている画像&#10;&#10;自動的に生成された説明">
            <a:extLst>
              <a:ext uri="{FF2B5EF4-FFF2-40B4-BE49-F238E27FC236}">
                <a16:creationId xmlns:a16="http://schemas.microsoft.com/office/drawing/2014/main" id="{7E805637-B0A5-9E74-49F6-DEA72ED5ECB9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616855" y="6360880"/>
            <a:ext cx="774700" cy="825500"/>
          </a:xfrm>
          <a:prstGeom prst="rect">
            <a:avLst/>
          </a:prstGeom>
        </p:spPr>
      </p:pic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C8092C3F-C812-9959-1199-7CCB4A11943D}"/>
              </a:ext>
            </a:extLst>
          </p:cNvPr>
          <p:cNvSpPr txBox="1"/>
          <p:nvPr/>
        </p:nvSpPr>
        <p:spPr>
          <a:xfrm>
            <a:off x="80437" y="6281693"/>
            <a:ext cx="67310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8430">
              <a:lnSpc>
                <a:spcPct val="100000"/>
              </a:lnSpc>
              <a:spcBef>
                <a:spcPts val="100"/>
              </a:spcBef>
            </a:pPr>
            <a:r>
              <a:rPr lang="en" altLang="ja-JP" sz="1700" b="1" spc="-25">
                <a:solidFill>
                  <a:srgbClr val="EF8B5B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UP</a:t>
            </a:r>
            <a:endParaRPr lang="en" altLang="ja-JP" sz="1700" b="1">
              <a:solidFill>
                <a:srgbClr val="EF8B5B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65" name="object 88">
            <a:extLst>
              <a:ext uri="{FF2B5EF4-FFF2-40B4-BE49-F238E27FC236}">
                <a16:creationId xmlns:a16="http://schemas.microsoft.com/office/drawing/2014/main" id="{8CEE3E1B-379A-6D03-66BB-7D369D5808EE}"/>
              </a:ext>
            </a:extLst>
          </p:cNvPr>
          <p:cNvSpPr txBox="1"/>
          <p:nvPr/>
        </p:nvSpPr>
        <p:spPr>
          <a:xfrm>
            <a:off x="436938" y="5889527"/>
            <a:ext cx="40195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3.6</a:t>
            </a:r>
            <a:r>
              <a:rPr sz="800" b="1" spc="-25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兆円</a:t>
            </a:r>
            <a:endParaRPr sz="8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66" name="object 255">
            <a:extLst>
              <a:ext uri="{FF2B5EF4-FFF2-40B4-BE49-F238E27FC236}">
                <a16:creationId xmlns:a16="http://schemas.microsoft.com/office/drawing/2014/main" id="{120FDE02-8897-FA0B-5FE1-2B82D8B943EE}"/>
              </a:ext>
            </a:extLst>
          </p:cNvPr>
          <p:cNvSpPr txBox="1"/>
          <p:nvPr/>
        </p:nvSpPr>
        <p:spPr>
          <a:xfrm>
            <a:off x="4064384" y="290514"/>
            <a:ext cx="92329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6415">
              <a:lnSpc>
                <a:spcPct val="100000"/>
              </a:lnSpc>
              <a:spcBef>
                <a:spcPts val="100"/>
              </a:spcBef>
            </a:pPr>
            <a:r>
              <a:rPr sz="600" b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23年4月</a:t>
            </a:r>
            <a:r>
              <a:rPr sz="600" b="1" spc="-5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～</a:t>
            </a:r>
            <a:endParaRPr sz="6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00" b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42万円 ▶ 50</a:t>
            </a:r>
            <a:r>
              <a:rPr sz="800" b="1" spc="-25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万円</a:t>
            </a:r>
            <a:endParaRPr sz="8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68" name="object 151">
            <a:extLst>
              <a:ext uri="{FF2B5EF4-FFF2-40B4-BE49-F238E27FC236}">
                <a16:creationId xmlns:a16="http://schemas.microsoft.com/office/drawing/2014/main" id="{8055F1E5-1586-9AE2-B323-F40C8E3A49E2}"/>
              </a:ext>
            </a:extLst>
          </p:cNvPr>
          <p:cNvSpPr txBox="1"/>
          <p:nvPr/>
        </p:nvSpPr>
        <p:spPr>
          <a:xfrm>
            <a:off x="3681946" y="1339666"/>
            <a:ext cx="33020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2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拡大中</a:t>
            </a:r>
            <a:endParaRPr sz="8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71" name="object 264">
            <a:extLst>
              <a:ext uri="{FF2B5EF4-FFF2-40B4-BE49-F238E27FC236}">
                <a16:creationId xmlns:a16="http://schemas.microsoft.com/office/drawing/2014/main" id="{D3ABE43C-B6AA-F0CB-28E6-74A10B0A7E1A}"/>
              </a:ext>
            </a:extLst>
          </p:cNvPr>
          <p:cNvSpPr txBox="1"/>
          <p:nvPr/>
        </p:nvSpPr>
        <p:spPr>
          <a:xfrm>
            <a:off x="7171064" y="2140728"/>
            <a:ext cx="838200" cy="37020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ctr">
              <a:lnSpc>
                <a:spcPct val="104200"/>
              </a:lnSpc>
              <a:spcBef>
                <a:spcPts val="60"/>
              </a:spcBef>
            </a:pPr>
            <a:r>
              <a:rPr sz="800" b="1" spc="-1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中小企業の育休にインセンティブ</a:t>
            </a:r>
            <a:endParaRPr sz="8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 algn="ctr">
              <a:lnSpc>
                <a:spcPct val="100000"/>
              </a:lnSpc>
              <a:spcBef>
                <a:spcPts val="30"/>
              </a:spcBef>
            </a:pPr>
            <a:r>
              <a:rPr sz="600" b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24年1</a:t>
            </a:r>
            <a:r>
              <a:rPr sz="600" b="1" spc="-2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月</a:t>
            </a:r>
            <a:r>
              <a:rPr lang="ja-JP" altLang="en-US" sz="600" b="1" spc="-2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～</a:t>
            </a:r>
            <a:endParaRPr sz="6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72" name="object 84">
            <a:extLst>
              <a:ext uri="{FF2B5EF4-FFF2-40B4-BE49-F238E27FC236}">
                <a16:creationId xmlns:a16="http://schemas.microsoft.com/office/drawing/2014/main" id="{B8C062AF-F991-5762-C680-06680BA0785E}"/>
              </a:ext>
            </a:extLst>
          </p:cNvPr>
          <p:cNvSpPr txBox="1"/>
          <p:nvPr/>
        </p:nvSpPr>
        <p:spPr>
          <a:xfrm>
            <a:off x="7166012" y="3607255"/>
            <a:ext cx="838200" cy="26379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60"/>
              </a:spcBef>
            </a:pPr>
            <a:r>
              <a:rPr sz="800" b="1" spc="-1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働いていなくても時間単位で通える</a:t>
            </a:r>
            <a:endParaRPr sz="8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73" name="object 89">
            <a:extLst>
              <a:ext uri="{FF2B5EF4-FFF2-40B4-BE49-F238E27FC236}">
                <a16:creationId xmlns:a16="http://schemas.microsoft.com/office/drawing/2014/main" id="{3B75ECF1-E57D-CBB2-6924-B5EBD3933BEB}"/>
              </a:ext>
            </a:extLst>
          </p:cNvPr>
          <p:cNvSpPr txBox="1"/>
          <p:nvPr/>
        </p:nvSpPr>
        <p:spPr>
          <a:xfrm>
            <a:off x="8928883" y="5425859"/>
            <a:ext cx="533400" cy="26379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60"/>
              </a:spcBef>
            </a:pPr>
            <a:r>
              <a:rPr sz="800" b="1" spc="-1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修士段階の学生に導入</a:t>
            </a:r>
            <a:endParaRPr sz="8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74" name="object 143">
            <a:extLst>
              <a:ext uri="{FF2B5EF4-FFF2-40B4-BE49-F238E27FC236}">
                <a16:creationId xmlns:a16="http://schemas.microsoft.com/office/drawing/2014/main" id="{11F443F9-A486-DFCF-6B59-BA44B61D1D86}"/>
              </a:ext>
            </a:extLst>
          </p:cNvPr>
          <p:cNvSpPr txBox="1"/>
          <p:nvPr/>
        </p:nvSpPr>
        <p:spPr>
          <a:xfrm>
            <a:off x="3172854" y="5181900"/>
            <a:ext cx="93980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高校生年代まで延長</a:t>
            </a:r>
            <a:endParaRPr sz="8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75" name="object 156">
            <a:extLst>
              <a:ext uri="{FF2B5EF4-FFF2-40B4-BE49-F238E27FC236}">
                <a16:creationId xmlns:a16="http://schemas.microsoft.com/office/drawing/2014/main" id="{4BDA0FC3-C5E4-963B-920D-694848DEC69C}"/>
              </a:ext>
            </a:extLst>
          </p:cNvPr>
          <p:cNvSpPr txBox="1"/>
          <p:nvPr/>
        </p:nvSpPr>
        <p:spPr>
          <a:xfrm>
            <a:off x="6266307" y="5223515"/>
            <a:ext cx="8382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800" b="1" spc="-1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多子世帯の</a:t>
            </a:r>
            <a:endParaRPr sz="8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800" b="1" spc="-1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授業料等を無償化</a:t>
            </a:r>
            <a:endParaRPr sz="8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76" name="object 161">
            <a:extLst>
              <a:ext uri="{FF2B5EF4-FFF2-40B4-BE49-F238E27FC236}">
                <a16:creationId xmlns:a16="http://schemas.microsoft.com/office/drawing/2014/main" id="{3710116C-5A48-3F25-603B-4D9DB604C741}"/>
              </a:ext>
            </a:extLst>
          </p:cNvPr>
          <p:cNvSpPr txBox="1"/>
          <p:nvPr/>
        </p:nvSpPr>
        <p:spPr>
          <a:xfrm>
            <a:off x="9685700" y="462584"/>
            <a:ext cx="838200" cy="4013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ctr">
              <a:lnSpc>
                <a:spcPct val="104200"/>
              </a:lnSpc>
              <a:spcBef>
                <a:spcPts val="60"/>
              </a:spcBef>
            </a:pPr>
            <a:r>
              <a:rPr lang="ja-JP" altLang="en-US" sz="800" b="1" spc="-1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公営住宅優先入居</a:t>
            </a:r>
            <a:r>
              <a:rPr lang="ja-JP" altLang="en-US" sz="800" b="1" spc="-15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民間住宅</a:t>
            </a:r>
            <a:endParaRPr lang="ja-JP" altLang="en-US" sz="8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ja-JP" altLang="en-US" sz="800" b="1" spc="-1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ストック活用</a:t>
            </a:r>
            <a:endParaRPr lang="ja-JP" altLang="en-US" sz="8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77" name="object 268">
            <a:extLst>
              <a:ext uri="{FF2B5EF4-FFF2-40B4-BE49-F238E27FC236}">
                <a16:creationId xmlns:a16="http://schemas.microsoft.com/office/drawing/2014/main" id="{52642163-5D21-6C8B-5C0D-FC2E3438BFF9}"/>
              </a:ext>
            </a:extLst>
          </p:cNvPr>
          <p:cNvSpPr txBox="1"/>
          <p:nvPr/>
        </p:nvSpPr>
        <p:spPr>
          <a:xfrm>
            <a:off x="9658907" y="1985587"/>
            <a:ext cx="671195" cy="356123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ctr">
              <a:lnSpc>
                <a:spcPct val="104200"/>
              </a:lnSpc>
              <a:spcBef>
                <a:spcPts val="60"/>
              </a:spcBef>
            </a:pPr>
            <a:r>
              <a:rPr sz="800" b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フラット35</a:t>
            </a:r>
            <a:r>
              <a:rPr sz="800" b="1" spc="-5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の</a:t>
            </a:r>
            <a:r>
              <a:rPr sz="800" b="1" spc="-1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金利引下げも</a:t>
            </a:r>
            <a:endParaRPr sz="8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600" b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24年</a:t>
            </a:r>
            <a:r>
              <a:rPr lang="en-US" altLang="ja-JP" sz="600" b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2</a:t>
            </a:r>
            <a:r>
              <a:rPr lang="ja-JP" altLang="en-US" sz="600" b="1" spc="-2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月～</a:t>
            </a:r>
            <a:endParaRPr sz="6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78" name="object 272">
            <a:extLst>
              <a:ext uri="{FF2B5EF4-FFF2-40B4-BE49-F238E27FC236}">
                <a16:creationId xmlns:a16="http://schemas.microsoft.com/office/drawing/2014/main" id="{4F0710F7-955E-E514-25DB-BCE97E05347B}"/>
              </a:ext>
            </a:extLst>
          </p:cNvPr>
          <p:cNvSpPr txBox="1"/>
          <p:nvPr/>
        </p:nvSpPr>
        <p:spPr>
          <a:xfrm>
            <a:off x="8665145" y="1473760"/>
            <a:ext cx="635000" cy="430311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 algn="ctr">
              <a:lnSpc>
                <a:spcPct val="104200"/>
              </a:lnSpc>
              <a:spcBef>
                <a:spcPts val="1000"/>
              </a:spcBef>
            </a:pPr>
            <a:r>
              <a:rPr sz="800" b="1" spc="-1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時短勤務時の</a:t>
            </a:r>
            <a:r>
              <a:rPr sz="800" b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賃金の</a:t>
            </a:r>
            <a:r>
              <a:rPr sz="800" b="1" spc="-25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10％</a:t>
            </a:r>
            <a:r>
              <a:rPr sz="800" b="1" spc="-2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を支給</a:t>
            </a:r>
            <a:endParaRPr sz="8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8" name="object 161">
            <a:extLst>
              <a:ext uri="{FF2B5EF4-FFF2-40B4-BE49-F238E27FC236}">
                <a16:creationId xmlns:a16="http://schemas.microsoft.com/office/drawing/2014/main" id="{DC402301-F0E8-769B-2A16-C39606A1F98D}"/>
              </a:ext>
            </a:extLst>
          </p:cNvPr>
          <p:cNvSpPr txBox="1"/>
          <p:nvPr/>
        </p:nvSpPr>
        <p:spPr>
          <a:xfrm>
            <a:off x="1830928" y="1889822"/>
            <a:ext cx="1162932" cy="526363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ctr">
              <a:lnSpc>
                <a:spcPct val="104200"/>
              </a:lnSpc>
              <a:spcBef>
                <a:spcPts val="60"/>
              </a:spcBef>
            </a:pPr>
            <a:r>
              <a:rPr lang="ja-JP" altLang="en-US" sz="800" b="1" spc="-1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初めてでも安心！</a:t>
            </a:r>
            <a:endParaRPr lang="en-US" altLang="ja-JP" sz="800" b="1" spc="-1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 marL="12700" marR="5080" algn="ctr">
              <a:lnSpc>
                <a:spcPct val="104200"/>
              </a:lnSpc>
              <a:spcBef>
                <a:spcPts val="60"/>
              </a:spcBef>
            </a:pPr>
            <a:r>
              <a:rPr lang="ja-JP" altLang="en-US" sz="800" b="1" spc="-1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出産・子育てに関して</a:t>
            </a:r>
            <a:endParaRPr lang="en-US" altLang="ja-JP" sz="800" b="1" spc="-1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 marL="12700" marR="5080" algn="ctr">
              <a:lnSpc>
                <a:spcPct val="104200"/>
              </a:lnSpc>
              <a:spcBef>
                <a:spcPts val="60"/>
              </a:spcBef>
            </a:pPr>
            <a:r>
              <a:rPr lang="ja-JP" altLang="en-US" sz="800" b="1" spc="-1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相談できる</a:t>
            </a:r>
            <a:endParaRPr lang="en-US" altLang="ja-JP" sz="800" b="1" spc="-1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 marL="12700" marR="5080" algn="ctr">
              <a:lnSpc>
                <a:spcPct val="104200"/>
              </a:lnSpc>
              <a:spcBef>
                <a:spcPts val="60"/>
              </a:spcBef>
            </a:pPr>
            <a:endParaRPr lang="en-US" altLang="ja-JP" sz="600" b="1" strike="sngStrike" spc="-1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10" name="object 80">
            <a:extLst>
              <a:ext uri="{FF2B5EF4-FFF2-40B4-BE49-F238E27FC236}">
                <a16:creationId xmlns:a16="http://schemas.microsoft.com/office/drawing/2014/main" id="{8E182B50-9D8C-0853-DC93-30D4E20D62DA}"/>
              </a:ext>
            </a:extLst>
          </p:cNvPr>
          <p:cNvSpPr txBox="1"/>
          <p:nvPr/>
        </p:nvSpPr>
        <p:spPr>
          <a:xfrm>
            <a:off x="1139334" y="2785191"/>
            <a:ext cx="5588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25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妊娠</a:t>
            </a:r>
            <a:endParaRPr sz="21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12" name="object 91">
            <a:extLst>
              <a:ext uri="{FF2B5EF4-FFF2-40B4-BE49-F238E27FC236}">
                <a16:creationId xmlns:a16="http://schemas.microsoft.com/office/drawing/2014/main" id="{F9FCD50C-C91C-2E6B-A696-34EBAC46616B}"/>
              </a:ext>
            </a:extLst>
          </p:cNvPr>
          <p:cNvSpPr txBox="1"/>
          <p:nvPr/>
        </p:nvSpPr>
        <p:spPr>
          <a:xfrm>
            <a:off x="2167806" y="2585587"/>
            <a:ext cx="1397000" cy="54438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algn="ctr">
              <a:lnSpc>
                <a:spcPts val="1900"/>
              </a:lnSpc>
              <a:spcBef>
                <a:spcPts val="380"/>
              </a:spcBef>
            </a:pPr>
            <a:r>
              <a:rPr lang="ja-JP" altLang="en-US" sz="1800" b="1" spc="-1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伴走型相談</a:t>
            </a:r>
            <a:r>
              <a:rPr lang="ja-JP" altLang="en-US" sz="1800" b="1" spc="-5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 </a:t>
            </a:r>
            <a:r>
              <a:rPr lang="ja-JP" altLang="en-US" sz="1800" b="1" spc="-1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支援スタート</a:t>
            </a:r>
            <a:endParaRPr lang="ja-JP" altLang="en-US" sz="7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13" name="object 97">
            <a:extLst>
              <a:ext uri="{FF2B5EF4-FFF2-40B4-BE49-F238E27FC236}">
                <a16:creationId xmlns:a16="http://schemas.microsoft.com/office/drawing/2014/main" id="{5B9A2DF4-EC50-0FBF-B3B5-3579F7B12B89}"/>
              </a:ext>
            </a:extLst>
          </p:cNvPr>
          <p:cNvSpPr txBox="1"/>
          <p:nvPr/>
        </p:nvSpPr>
        <p:spPr>
          <a:xfrm>
            <a:off x="4045545" y="1596163"/>
            <a:ext cx="563880" cy="54438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53975" marR="44450">
              <a:lnSpc>
                <a:spcPts val="1900"/>
              </a:lnSpc>
              <a:spcBef>
                <a:spcPts val="380"/>
              </a:spcBef>
            </a:pPr>
            <a:r>
              <a:rPr sz="1800" b="1" spc="-25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産後ケア</a:t>
            </a:r>
            <a:endParaRPr sz="7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14" name="object 101">
            <a:extLst>
              <a:ext uri="{FF2B5EF4-FFF2-40B4-BE49-F238E27FC236}">
                <a16:creationId xmlns:a16="http://schemas.microsoft.com/office/drawing/2014/main" id="{5C2A60A9-3CFE-BA01-1E15-1A80C66ADE20}"/>
              </a:ext>
            </a:extLst>
          </p:cNvPr>
          <p:cNvSpPr txBox="1"/>
          <p:nvPr/>
        </p:nvSpPr>
        <p:spPr>
          <a:xfrm>
            <a:off x="5766548" y="1627137"/>
            <a:ext cx="787400" cy="4700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065" marR="5080" algn="ctr">
              <a:lnSpc>
                <a:spcPts val="1700"/>
              </a:lnSpc>
              <a:spcBef>
                <a:spcPts val="240"/>
              </a:spcBef>
            </a:pPr>
            <a:r>
              <a:rPr sz="1500" b="1" spc="-15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児童扶養手当拡充</a:t>
            </a:r>
            <a:endParaRPr sz="7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16" name="object 102">
            <a:extLst>
              <a:ext uri="{FF2B5EF4-FFF2-40B4-BE49-F238E27FC236}">
                <a16:creationId xmlns:a16="http://schemas.microsoft.com/office/drawing/2014/main" id="{F9A0B97F-719F-9FCC-2CD2-89EDE63A5794}"/>
              </a:ext>
            </a:extLst>
          </p:cNvPr>
          <p:cNvSpPr txBox="1"/>
          <p:nvPr/>
        </p:nvSpPr>
        <p:spPr>
          <a:xfrm>
            <a:off x="4049067" y="771113"/>
            <a:ext cx="939800" cy="54165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0" marR="5080" indent="-114300">
              <a:lnSpc>
                <a:spcPts val="1900"/>
              </a:lnSpc>
              <a:spcBef>
                <a:spcPts val="380"/>
              </a:spcBef>
            </a:pPr>
            <a:r>
              <a:rPr sz="1800" b="1" spc="-15" dirty="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出産育児</a:t>
            </a:r>
            <a:r>
              <a:rPr sz="1800" b="1" spc="-20" dirty="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一時金</a:t>
            </a:r>
            <a:endParaRPr sz="1800" b="1" dirty="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17" name="object 106">
            <a:extLst>
              <a:ext uri="{FF2B5EF4-FFF2-40B4-BE49-F238E27FC236}">
                <a16:creationId xmlns:a16="http://schemas.microsoft.com/office/drawing/2014/main" id="{9FD06904-C5C9-91DE-E3FD-10EE8354D7BE}"/>
              </a:ext>
            </a:extLst>
          </p:cNvPr>
          <p:cNvSpPr txBox="1"/>
          <p:nvPr/>
        </p:nvSpPr>
        <p:spPr>
          <a:xfrm>
            <a:off x="7289033" y="840636"/>
            <a:ext cx="500906" cy="109220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55000"/>
              </a:lnSpc>
            </a:pPr>
            <a:r>
              <a:rPr sz="2100" b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男性育休</a:t>
            </a:r>
          </a:p>
          <a:p>
            <a:pPr marL="12700">
              <a:lnSpc>
                <a:spcPct val="100000"/>
              </a:lnSpc>
            </a:pPr>
            <a:r>
              <a:rPr sz="2100" b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取得推進</a:t>
            </a:r>
          </a:p>
        </p:txBody>
      </p:sp>
      <p:sp>
        <p:nvSpPr>
          <p:cNvPr id="19" name="object 108">
            <a:extLst>
              <a:ext uri="{FF2B5EF4-FFF2-40B4-BE49-F238E27FC236}">
                <a16:creationId xmlns:a16="http://schemas.microsoft.com/office/drawing/2014/main" id="{07AE2B28-581E-1794-9BD1-01DD6F88D80E}"/>
              </a:ext>
            </a:extLst>
          </p:cNvPr>
          <p:cNvSpPr txBox="1"/>
          <p:nvPr/>
        </p:nvSpPr>
        <p:spPr>
          <a:xfrm>
            <a:off x="9923872" y="2567455"/>
            <a:ext cx="107337" cy="139700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70000"/>
              </a:lnSpc>
            </a:pPr>
            <a:r>
              <a:rPr sz="900" b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住宅支援でひろびろ子育て</a:t>
            </a:r>
          </a:p>
        </p:txBody>
      </p:sp>
      <p:sp>
        <p:nvSpPr>
          <p:cNvPr id="20" name="object 124">
            <a:extLst>
              <a:ext uri="{FF2B5EF4-FFF2-40B4-BE49-F238E27FC236}">
                <a16:creationId xmlns:a16="http://schemas.microsoft.com/office/drawing/2014/main" id="{6EF66F75-C130-6866-1078-05C3BD605CCC}"/>
              </a:ext>
            </a:extLst>
          </p:cNvPr>
          <p:cNvSpPr txBox="1"/>
          <p:nvPr/>
        </p:nvSpPr>
        <p:spPr>
          <a:xfrm>
            <a:off x="5425010" y="799208"/>
            <a:ext cx="939800" cy="52065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algn="ctr">
              <a:lnSpc>
                <a:spcPts val="1900"/>
              </a:lnSpc>
              <a:spcBef>
                <a:spcPts val="535"/>
              </a:spcBef>
            </a:pPr>
            <a:r>
              <a:rPr sz="1800" b="1" spc="-15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児童手当</a:t>
            </a:r>
            <a:r>
              <a:rPr sz="1800" b="1" spc="-25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拡充</a:t>
            </a:r>
            <a:endParaRPr sz="7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22" name="object 272">
            <a:extLst>
              <a:ext uri="{FF2B5EF4-FFF2-40B4-BE49-F238E27FC236}">
                <a16:creationId xmlns:a16="http://schemas.microsoft.com/office/drawing/2014/main" id="{300AE115-3777-0137-87A9-FF22C80F671B}"/>
              </a:ext>
            </a:extLst>
          </p:cNvPr>
          <p:cNvSpPr txBox="1"/>
          <p:nvPr/>
        </p:nvSpPr>
        <p:spPr>
          <a:xfrm>
            <a:off x="8672109" y="778212"/>
            <a:ext cx="635000" cy="64312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80010" marR="13335" algn="ctr">
              <a:lnSpc>
                <a:spcPts val="2300"/>
              </a:lnSpc>
              <a:spcBef>
                <a:spcPts val="360"/>
              </a:spcBef>
            </a:pPr>
            <a:r>
              <a:rPr sz="2100" b="1" spc="-25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住宅支援</a:t>
            </a:r>
            <a:endParaRPr sz="8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23" name="object 273">
            <a:extLst>
              <a:ext uri="{FF2B5EF4-FFF2-40B4-BE49-F238E27FC236}">
                <a16:creationId xmlns:a16="http://schemas.microsoft.com/office/drawing/2014/main" id="{F4C082EB-167F-56AB-A12A-743F3621FEFA}"/>
              </a:ext>
            </a:extLst>
          </p:cNvPr>
          <p:cNvSpPr txBox="1"/>
          <p:nvPr/>
        </p:nvSpPr>
        <p:spPr>
          <a:xfrm>
            <a:off x="8903335" y="2300755"/>
            <a:ext cx="590550" cy="598882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7940" marR="20320">
              <a:lnSpc>
                <a:spcPts val="2200"/>
              </a:lnSpc>
              <a:spcBef>
                <a:spcPts val="540"/>
              </a:spcBef>
            </a:pPr>
            <a:r>
              <a:rPr sz="2100" b="1" spc="-25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時短給付</a:t>
            </a:r>
            <a:endParaRPr sz="7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24" name="object 83">
            <a:extLst>
              <a:ext uri="{FF2B5EF4-FFF2-40B4-BE49-F238E27FC236}">
                <a16:creationId xmlns:a16="http://schemas.microsoft.com/office/drawing/2014/main" id="{2166E560-3919-C5DD-AA31-0A87E52B0531}"/>
              </a:ext>
            </a:extLst>
          </p:cNvPr>
          <p:cNvSpPr txBox="1"/>
          <p:nvPr/>
        </p:nvSpPr>
        <p:spPr>
          <a:xfrm>
            <a:off x="3356943" y="3643804"/>
            <a:ext cx="299720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伴走型支援と家計の応援は、子育て期をしっかりカバー！</a:t>
            </a:r>
            <a:endParaRPr sz="9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25" name="object 82">
            <a:extLst>
              <a:ext uri="{FF2B5EF4-FFF2-40B4-BE49-F238E27FC236}">
                <a16:creationId xmlns:a16="http://schemas.microsoft.com/office/drawing/2014/main" id="{2703D49D-343A-F1E8-9530-6C9377285B14}"/>
              </a:ext>
            </a:extLst>
          </p:cNvPr>
          <p:cNvSpPr txBox="1"/>
          <p:nvPr/>
        </p:nvSpPr>
        <p:spPr>
          <a:xfrm>
            <a:off x="4713918" y="4251132"/>
            <a:ext cx="620110" cy="582211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46050" marR="5080" indent="-133350" algn="ctr">
              <a:lnSpc>
                <a:spcPts val="1800"/>
              </a:lnSpc>
              <a:spcBef>
                <a:spcPts val="360"/>
              </a:spcBef>
              <a:tabLst>
                <a:tab pos="1185545" algn="l"/>
              </a:tabLst>
            </a:pPr>
            <a:r>
              <a:rPr sz="2100" b="1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看</a:t>
            </a:r>
            <a:r>
              <a:rPr lang="ja-JP" altLang="en-US" sz="2100" b="1" spc="-5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護</a:t>
            </a:r>
            <a:endParaRPr lang="en-US" altLang="ja-JP" sz="2100" b="1" spc="-5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 marL="146050" marR="5080" indent="-133350" algn="ctr">
              <a:lnSpc>
                <a:spcPts val="1800"/>
              </a:lnSpc>
              <a:spcBef>
                <a:spcPts val="360"/>
              </a:spcBef>
              <a:tabLst>
                <a:tab pos="1185545" algn="l"/>
              </a:tabLst>
            </a:pPr>
            <a:r>
              <a:rPr sz="2100" b="1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休</a:t>
            </a:r>
            <a:r>
              <a:rPr sz="2100" b="1" spc="-5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暇</a:t>
            </a:r>
            <a:endParaRPr sz="21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27" name="object 93">
            <a:extLst>
              <a:ext uri="{FF2B5EF4-FFF2-40B4-BE49-F238E27FC236}">
                <a16:creationId xmlns:a16="http://schemas.microsoft.com/office/drawing/2014/main" id="{E530550A-334C-2E97-61D1-CD9833BE25CE}"/>
              </a:ext>
            </a:extLst>
          </p:cNvPr>
          <p:cNvSpPr txBox="1"/>
          <p:nvPr/>
        </p:nvSpPr>
        <p:spPr>
          <a:xfrm>
            <a:off x="5747879" y="4081729"/>
            <a:ext cx="97790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500" b="1" spc="-1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障害児等の</a:t>
            </a:r>
            <a:r>
              <a:rPr sz="1500" b="1" spc="-15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地域での</a:t>
            </a:r>
            <a:r>
              <a:rPr sz="1500" b="1" spc="-5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 </a:t>
            </a:r>
            <a:r>
              <a:rPr sz="1500" b="1" spc="-1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支援を強化</a:t>
            </a:r>
            <a:endParaRPr sz="7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29" name="object 95">
            <a:extLst>
              <a:ext uri="{FF2B5EF4-FFF2-40B4-BE49-F238E27FC236}">
                <a16:creationId xmlns:a16="http://schemas.microsoft.com/office/drawing/2014/main" id="{F286B80D-0132-4D75-6731-DDC41090CD3E}"/>
              </a:ext>
            </a:extLst>
          </p:cNvPr>
          <p:cNvSpPr txBox="1"/>
          <p:nvPr/>
        </p:nvSpPr>
        <p:spPr>
          <a:xfrm>
            <a:off x="4280637" y="5592731"/>
            <a:ext cx="116840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500" b="1" spc="-1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ひとり親等のこどもへの</a:t>
            </a:r>
            <a:r>
              <a:rPr sz="1500" b="1" spc="-5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 </a:t>
            </a:r>
            <a:r>
              <a:rPr sz="1500" b="1" spc="-15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学習支援</a:t>
            </a:r>
            <a:endParaRPr sz="7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31" name="object 103">
            <a:extLst>
              <a:ext uri="{FF2B5EF4-FFF2-40B4-BE49-F238E27FC236}">
                <a16:creationId xmlns:a16="http://schemas.microsoft.com/office/drawing/2014/main" id="{667C9B54-1D08-8315-66BC-9E63DC6FE645}"/>
              </a:ext>
            </a:extLst>
          </p:cNvPr>
          <p:cNvSpPr txBox="1"/>
          <p:nvPr/>
        </p:nvSpPr>
        <p:spPr>
          <a:xfrm>
            <a:off x="2132055" y="4124257"/>
            <a:ext cx="1168400" cy="78295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228600">
              <a:lnSpc>
                <a:spcPts val="1900"/>
              </a:lnSpc>
              <a:spcBef>
                <a:spcPts val="380"/>
              </a:spcBef>
            </a:pPr>
            <a:r>
              <a:rPr sz="1800" b="1" spc="-2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放課後</a:t>
            </a:r>
            <a:r>
              <a:rPr sz="1800" b="1" spc="-5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 </a:t>
            </a:r>
            <a:r>
              <a:rPr sz="1800" b="1" spc="-1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児童クラブ</a:t>
            </a:r>
            <a:endParaRPr sz="18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 marL="355600">
              <a:lnSpc>
                <a:spcPts val="1880"/>
              </a:lnSpc>
            </a:pPr>
            <a:r>
              <a:rPr sz="1800" b="1" spc="-25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拡充</a:t>
            </a:r>
            <a:endParaRPr sz="18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33" name="object 104">
            <a:extLst>
              <a:ext uri="{FF2B5EF4-FFF2-40B4-BE49-F238E27FC236}">
                <a16:creationId xmlns:a16="http://schemas.microsoft.com/office/drawing/2014/main" id="{6BD75556-B0B0-E2F5-A779-A22AB3A41265}"/>
              </a:ext>
            </a:extLst>
          </p:cNvPr>
          <p:cNvSpPr txBox="1"/>
          <p:nvPr/>
        </p:nvSpPr>
        <p:spPr>
          <a:xfrm>
            <a:off x="2030455" y="5764677"/>
            <a:ext cx="939800" cy="54165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380"/>
              </a:spcBef>
            </a:pPr>
            <a:r>
              <a:rPr sz="1800" b="1" spc="-15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中学校・高校入学</a:t>
            </a:r>
            <a:endParaRPr sz="18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35" name="object 105">
            <a:extLst>
              <a:ext uri="{FF2B5EF4-FFF2-40B4-BE49-F238E27FC236}">
                <a16:creationId xmlns:a16="http://schemas.microsoft.com/office/drawing/2014/main" id="{78A27939-7C8B-1046-1E75-E1A7AD435188}"/>
              </a:ext>
            </a:extLst>
          </p:cNvPr>
          <p:cNvSpPr txBox="1"/>
          <p:nvPr/>
        </p:nvSpPr>
        <p:spPr>
          <a:xfrm>
            <a:off x="1210143" y="5405257"/>
            <a:ext cx="415498" cy="93980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50000"/>
              </a:lnSpc>
            </a:pPr>
            <a:r>
              <a:rPr sz="1800" b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医療費等</a:t>
            </a:r>
          </a:p>
          <a:p>
            <a:pPr marL="12700">
              <a:lnSpc>
                <a:spcPct val="100000"/>
              </a:lnSpc>
            </a:pPr>
            <a:r>
              <a:rPr sz="1800" b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負担軽減</a:t>
            </a:r>
          </a:p>
        </p:txBody>
      </p:sp>
      <p:sp>
        <p:nvSpPr>
          <p:cNvPr id="36" name="object 107">
            <a:extLst>
              <a:ext uri="{FF2B5EF4-FFF2-40B4-BE49-F238E27FC236}">
                <a16:creationId xmlns:a16="http://schemas.microsoft.com/office/drawing/2014/main" id="{BA175459-0A52-27A9-0A2D-E607E614D448}"/>
              </a:ext>
            </a:extLst>
          </p:cNvPr>
          <p:cNvSpPr txBox="1"/>
          <p:nvPr/>
        </p:nvSpPr>
        <p:spPr>
          <a:xfrm>
            <a:off x="1273509" y="4114050"/>
            <a:ext cx="479683" cy="1092200"/>
          </a:xfrm>
          <a:prstGeom prst="rect">
            <a:avLst/>
          </a:prstGeom>
        </p:spPr>
        <p:txBody>
          <a:bodyPr vert="eaVert" wrap="square" lIns="0" tIns="0" rIns="0" bIns="0" rtlCol="0">
            <a:spAutoFit/>
          </a:bodyPr>
          <a:lstStyle/>
          <a:p>
            <a:pPr marL="12700">
              <a:lnSpc>
                <a:spcPct val="65000"/>
              </a:lnSpc>
            </a:pPr>
            <a:r>
              <a:rPr sz="1200" b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こども・若者の</a:t>
            </a:r>
          </a:p>
          <a:p>
            <a:pPr marL="12700" marR="157480">
              <a:lnSpc>
                <a:spcPct val="97200"/>
              </a:lnSpc>
              <a:spcBef>
                <a:spcPts val="40"/>
              </a:spcBef>
            </a:pPr>
            <a:r>
              <a:rPr sz="1200" b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安全・安心な居場所づくり</a:t>
            </a:r>
          </a:p>
        </p:txBody>
      </p:sp>
      <p:sp>
        <p:nvSpPr>
          <p:cNvPr id="37" name="object 131">
            <a:extLst>
              <a:ext uri="{FF2B5EF4-FFF2-40B4-BE49-F238E27FC236}">
                <a16:creationId xmlns:a16="http://schemas.microsoft.com/office/drawing/2014/main" id="{9BC5AC9E-A2B2-7B97-C344-4FF95165D099}"/>
              </a:ext>
            </a:extLst>
          </p:cNvPr>
          <p:cNvSpPr txBox="1"/>
          <p:nvPr/>
        </p:nvSpPr>
        <p:spPr>
          <a:xfrm>
            <a:off x="8005061" y="4205029"/>
            <a:ext cx="1625600" cy="639919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ctr">
              <a:lnSpc>
                <a:spcPts val="2400"/>
              </a:lnSpc>
              <a:spcBef>
                <a:spcPts val="355"/>
              </a:spcBef>
            </a:pPr>
            <a:r>
              <a:rPr sz="2100" b="1" spc="-1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こども誰でも</a:t>
            </a:r>
            <a:r>
              <a:rPr sz="2100" b="1" spc="-15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通園制度</a:t>
            </a:r>
            <a:endParaRPr sz="7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39" name="object 133">
            <a:extLst>
              <a:ext uri="{FF2B5EF4-FFF2-40B4-BE49-F238E27FC236}">
                <a16:creationId xmlns:a16="http://schemas.microsoft.com/office/drawing/2014/main" id="{6EF772E1-0573-8815-BC58-AA02FD51BD88}"/>
              </a:ext>
            </a:extLst>
          </p:cNvPr>
          <p:cNvSpPr txBox="1"/>
          <p:nvPr/>
        </p:nvSpPr>
        <p:spPr>
          <a:xfrm>
            <a:off x="8650431" y="6134020"/>
            <a:ext cx="1067447" cy="748923"/>
          </a:xfrm>
          <a:prstGeom prst="rect">
            <a:avLst/>
          </a:prstGeom>
        </p:spPr>
        <p:txBody>
          <a:bodyPr vert="horz" wrap="square" lIns="0" tIns="20320" rIns="0" bIns="0" rtlCol="0" anchor="t">
            <a:spAutoFit/>
          </a:bodyPr>
          <a:lstStyle/>
          <a:p>
            <a:pPr marL="12700" marR="5080" algn="ctr">
              <a:lnSpc>
                <a:spcPts val="1600"/>
              </a:lnSpc>
              <a:spcBef>
                <a:spcPts val="445"/>
              </a:spcBef>
            </a:pPr>
            <a:r>
              <a:rPr lang="ja-JP" sz="1600" b="1" spc="-20">
                <a:solidFill>
                  <a:srgbClr val="595959"/>
                </a:solidFill>
                <a:latin typeface="Meiryo"/>
                <a:ea typeface="Meiryo"/>
                <a:cs typeface="メイリオ"/>
              </a:rPr>
              <a:t>授業料</a:t>
            </a:r>
            <a:endParaRPr lang="ja-JP" altLang="en-US" sz="16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 marL="12700" marR="5080" algn="ctr">
              <a:lnSpc>
                <a:spcPts val="1600"/>
              </a:lnSpc>
              <a:spcBef>
                <a:spcPts val="445"/>
              </a:spcBef>
            </a:pPr>
            <a:r>
              <a:rPr lang="ja-JP" sz="1600" b="1" spc="-20">
                <a:solidFill>
                  <a:srgbClr val="595959"/>
                </a:solidFill>
                <a:latin typeface="Meiryo"/>
                <a:ea typeface="Meiryo"/>
                <a:cs typeface="メイリオ"/>
              </a:rPr>
              <a:t>後払い</a:t>
            </a:r>
            <a:endParaRPr lang="ja-JP" altLang="en-US" sz="16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 marL="12700" marR="5080" algn="ctr">
              <a:lnSpc>
                <a:spcPts val="1600"/>
              </a:lnSpc>
              <a:spcBef>
                <a:spcPts val="445"/>
              </a:spcBef>
            </a:pPr>
            <a:r>
              <a:rPr lang="ja-JP" sz="1600" b="1" spc="-25">
                <a:solidFill>
                  <a:srgbClr val="595959"/>
                </a:solidFill>
                <a:latin typeface="Meiryo"/>
                <a:ea typeface="Meiryo"/>
                <a:cs typeface="メイリオ"/>
              </a:rPr>
              <a:t>制度</a:t>
            </a:r>
            <a:endParaRPr sz="16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41" name="object 137">
            <a:extLst>
              <a:ext uri="{FF2B5EF4-FFF2-40B4-BE49-F238E27FC236}">
                <a16:creationId xmlns:a16="http://schemas.microsoft.com/office/drawing/2014/main" id="{0E682760-9B76-EC3B-0773-F28A79CDB082}"/>
              </a:ext>
            </a:extLst>
          </p:cNvPr>
          <p:cNvSpPr txBox="1"/>
          <p:nvPr/>
        </p:nvSpPr>
        <p:spPr>
          <a:xfrm>
            <a:off x="5675032" y="5773735"/>
            <a:ext cx="705696" cy="6277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algn="ctr">
              <a:lnSpc>
                <a:spcPts val="2190"/>
              </a:lnSpc>
              <a:tabLst>
                <a:tab pos="987425" algn="l"/>
              </a:tabLst>
            </a:pPr>
            <a:r>
              <a:rPr sz="3150" b="1" baseline="1322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大</a:t>
            </a:r>
            <a:r>
              <a:rPr sz="3150" b="1" spc="-75" baseline="1322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学</a:t>
            </a:r>
            <a:endParaRPr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 marL="38100" algn="ctr">
              <a:lnSpc>
                <a:spcPts val="2210"/>
              </a:lnSpc>
              <a:tabLst>
                <a:tab pos="1216025" algn="l"/>
              </a:tabLst>
            </a:pPr>
            <a:r>
              <a:rPr sz="3150" b="1" baseline="-9259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入</a:t>
            </a:r>
            <a:r>
              <a:rPr sz="3150" b="1" spc="-75" baseline="-9259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学</a:t>
            </a:r>
            <a:endParaRPr sz="7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43" name="object 141">
            <a:extLst>
              <a:ext uri="{FF2B5EF4-FFF2-40B4-BE49-F238E27FC236}">
                <a16:creationId xmlns:a16="http://schemas.microsoft.com/office/drawing/2014/main" id="{3C79642D-7276-EE61-1EB8-9E8AFCD00EFC}"/>
              </a:ext>
            </a:extLst>
          </p:cNvPr>
          <p:cNvSpPr txBox="1"/>
          <p:nvPr/>
        </p:nvSpPr>
        <p:spPr>
          <a:xfrm>
            <a:off x="3161492" y="5780301"/>
            <a:ext cx="939800" cy="521297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algn="ctr">
              <a:lnSpc>
                <a:spcPts val="1900"/>
              </a:lnSpc>
              <a:spcBef>
                <a:spcPts val="540"/>
              </a:spcBef>
            </a:pPr>
            <a:r>
              <a:rPr sz="1800" b="1" spc="-15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児童手当</a:t>
            </a:r>
            <a:r>
              <a:rPr sz="1800" b="1" spc="-25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延長</a:t>
            </a:r>
            <a:endParaRPr sz="7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45" name="object 82">
            <a:extLst>
              <a:ext uri="{FF2B5EF4-FFF2-40B4-BE49-F238E27FC236}">
                <a16:creationId xmlns:a16="http://schemas.microsoft.com/office/drawing/2014/main" id="{F1BBFA43-44CA-FDE6-8A12-A7CB58CC43A8}"/>
              </a:ext>
            </a:extLst>
          </p:cNvPr>
          <p:cNvSpPr txBox="1"/>
          <p:nvPr/>
        </p:nvSpPr>
        <p:spPr>
          <a:xfrm>
            <a:off x="3562800" y="4249723"/>
            <a:ext cx="838200" cy="582211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46050" marR="5080" indent="-133350" algn="ctr">
              <a:lnSpc>
                <a:spcPts val="1800"/>
              </a:lnSpc>
              <a:spcBef>
                <a:spcPts val="360"/>
              </a:spcBef>
              <a:tabLst>
                <a:tab pos="1185545" algn="l"/>
              </a:tabLst>
            </a:pPr>
            <a:r>
              <a:rPr sz="2100" b="1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小学</a:t>
            </a:r>
            <a:r>
              <a:rPr sz="2100" b="1" spc="-5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校</a:t>
            </a:r>
            <a:endParaRPr lang="en-US" sz="2100" b="1" spc="-5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 marL="146050" marR="5080" indent="-133350" algn="ctr">
              <a:lnSpc>
                <a:spcPts val="1800"/>
              </a:lnSpc>
              <a:spcBef>
                <a:spcPts val="360"/>
              </a:spcBef>
              <a:tabLst>
                <a:tab pos="1185545" algn="l"/>
              </a:tabLst>
            </a:pPr>
            <a:r>
              <a:rPr sz="2100" b="1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入</a:t>
            </a:r>
            <a:r>
              <a:rPr sz="2100" b="1" spc="-5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学</a:t>
            </a:r>
            <a:endParaRPr sz="21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47" name="object 137">
            <a:extLst>
              <a:ext uri="{FF2B5EF4-FFF2-40B4-BE49-F238E27FC236}">
                <a16:creationId xmlns:a16="http://schemas.microsoft.com/office/drawing/2014/main" id="{CA0F59C4-4724-B72B-362F-6AD28B80155B}"/>
              </a:ext>
            </a:extLst>
          </p:cNvPr>
          <p:cNvSpPr txBox="1"/>
          <p:nvPr/>
        </p:nvSpPr>
        <p:spPr>
          <a:xfrm>
            <a:off x="6223491" y="5806270"/>
            <a:ext cx="2854960" cy="5084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860"/>
              </a:lnSpc>
              <a:tabLst>
                <a:tab pos="987425" algn="l"/>
              </a:tabLst>
            </a:pPr>
            <a:r>
              <a:rPr sz="1800" b="1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大学等の授業料</a:t>
            </a:r>
            <a:r>
              <a:rPr sz="1800" b="1" spc="-5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等</a:t>
            </a:r>
            <a:endParaRPr sz="18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 algn="ctr">
              <a:lnSpc>
                <a:spcPts val="1860"/>
              </a:lnSpc>
              <a:tabLst>
                <a:tab pos="1216025" algn="l"/>
              </a:tabLst>
            </a:pPr>
            <a:r>
              <a:rPr sz="1800" b="1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減免支援拡</a:t>
            </a:r>
            <a:r>
              <a:rPr sz="1800" b="1" spc="-5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大</a:t>
            </a:r>
            <a:endParaRPr sz="7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pic>
        <p:nvPicPr>
          <p:cNvPr id="104" name="図 103">
            <a:extLst>
              <a:ext uri="{FF2B5EF4-FFF2-40B4-BE49-F238E27FC236}">
                <a16:creationId xmlns:a16="http://schemas.microsoft.com/office/drawing/2014/main" id="{8F5E0049-F157-F41A-918D-CE7E9040E8AA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/>
        </p:blipFill>
        <p:spPr>
          <a:xfrm>
            <a:off x="8932078" y="2866294"/>
            <a:ext cx="533400" cy="172064"/>
          </a:xfrm>
          <a:prstGeom prst="rect">
            <a:avLst/>
          </a:prstGeom>
        </p:spPr>
      </p:pic>
      <p:pic>
        <p:nvPicPr>
          <p:cNvPr id="106" name="図 105">
            <a:extLst>
              <a:ext uri="{FF2B5EF4-FFF2-40B4-BE49-F238E27FC236}">
                <a16:creationId xmlns:a16="http://schemas.microsoft.com/office/drawing/2014/main" id="{077E457F-B66D-E7B9-7D4D-D29E9B634918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/>
        </p:blipFill>
        <p:spPr>
          <a:xfrm>
            <a:off x="5631725" y="1270519"/>
            <a:ext cx="533400" cy="172064"/>
          </a:xfrm>
          <a:prstGeom prst="rect">
            <a:avLst/>
          </a:prstGeom>
        </p:spPr>
      </p:pic>
      <p:pic>
        <p:nvPicPr>
          <p:cNvPr id="108" name="図 107">
            <a:extLst>
              <a:ext uri="{FF2B5EF4-FFF2-40B4-BE49-F238E27FC236}">
                <a16:creationId xmlns:a16="http://schemas.microsoft.com/office/drawing/2014/main" id="{6B8E164A-39D8-2716-EB66-11E10718276D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/>
        </p:blipFill>
        <p:spPr>
          <a:xfrm>
            <a:off x="7382436" y="6278517"/>
            <a:ext cx="533400" cy="172064"/>
          </a:xfrm>
          <a:prstGeom prst="rect">
            <a:avLst/>
          </a:prstGeom>
        </p:spPr>
      </p:pic>
      <p:pic>
        <p:nvPicPr>
          <p:cNvPr id="114" name="図 113">
            <a:extLst>
              <a:ext uri="{FF2B5EF4-FFF2-40B4-BE49-F238E27FC236}">
                <a16:creationId xmlns:a16="http://schemas.microsoft.com/office/drawing/2014/main" id="{12A2A233-D1A0-FC50-60E5-1F1ABF0DC73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rcRect/>
          <a:stretch/>
        </p:blipFill>
        <p:spPr>
          <a:xfrm>
            <a:off x="7894260" y="862374"/>
            <a:ext cx="152400" cy="524933"/>
          </a:xfrm>
          <a:prstGeom prst="rect">
            <a:avLst/>
          </a:prstGeom>
        </p:spPr>
      </p:pic>
      <p:sp>
        <p:nvSpPr>
          <p:cNvPr id="133" name="object 124">
            <a:extLst>
              <a:ext uri="{FF2B5EF4-FFF2-40B4-BE49-F238E27FC236}">
                <a16:creationId xmlns:a16="http://schemas.microsoft.com/office/drawing/2014/main" id="{9DFA40C7-0E9B-A547-028E-5646541BD0BC}"/>
              </a:ext>
            </a:extLst>
          </p:cNvPr>
          <p:cNvSpPr txBox="1"/>
          <p:nvPr/>
        </p:nvSpPr>
        <p:spPr>
          <a:xfrm>
            <a:off x="8715657" y="5859289"/>
            <a:ext cx="939800" cy="13272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8575" algn="ctr">
              <a:lnSpc>
                <a:spcPct val="100000"/>
              </a:lnSpc>
              <a:spcBef>
                <a:spcPts val="195"/>
              </a:spcBef>
            </a:pPr>
            <a:r>
              <a:rPr lang="en-US" altLang="ja-JP" sz="700" b="1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24</a:t>
            </a:r>
            <a:r>
              <a:rPr lang="ja-JP" altLang="en-US" sz="700" b="1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年秋～</a:t>
            </a:r>
          </a:p>
        </p:txBody>
      </p:sp>
      <p:pic>
        <p:nvPicPr>
          <p:cNvPr id="116" name="図 115">
            <a:extLst>
              <a:ext uri="{FF2B5EF4-FFF2-40B4-BE49-F238E27FC236}">
                <a16:creationId xmlns:a16="http://schemas.microsoft.com/office/drawing/2014/main" id="{2BDCC21A-6CD2-E250-EB9E-C7316CEA496A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rcRect/>
          <a:stretch/>
        </p:blipFill>
        <p:spPr>
          <a:xfrm>
            <a:off x="5893959" y="2062712"/>
            <a:ext cx="533400" cy="172064"/>
          </a:xfrm>
          <a:prstGeom prst="rect">
            <a:avLst/>
          </a:prstGeom>
        </p:spPr>
      </p:pic>
      <p:pic>
        <p:nvPicPr>
          <p:cNvPr id="118" name="図 117">
            <a:extLst>
              <a:ext uri="{FF2B5EF4-FFF2-40B4-BE49-F238E27FC236}">
                <a16:creationId xmlns:a16="http://schemas.microsoft.com/office/drawing/2014/main" id="{5F6E10C0-C3D1-0F4F-8647-AF23BECFC401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rcRect/>
          <a:stretch/>
        </p:blipFill>
        <p:spPr>
          <a:xfrm>
            <a:off x="3378980" y="6281384"/>
            <a:ext cx="533400" cy="172064"/>
          </a:xfrm>
          <a:prstGeom prst="rect">
            <a:avLst/>
          </a:prstGeom>
        </p:spPr>
      </p:pic>
      <p:pic>
        <p:nvPicPr>
          <p:cNvPr id="120" name="図 119">
            <a:extLst>
              <a:ext uri="{FF2B5EF4-FFF2-40B4-BE49-F238E27FC236}">
                <a16:creationId xmlns:a16="http://schemas.microsoft.com/office/drawing/2014/main" id="{53597C53-1D52-2D7D-D604-D2DB2974CF68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rcRect/>
          <a:stretch/>
        </p:blipFill>
        <p:spPr>
          <a:xfrm>
            <a:off x="4065670" y="2107325"/>
            <a:ext cx="533400" cy="172064"/>
          </a:xfrm>
          <a:prstGeom prst="rect">
            <a:avLst/>
          </a:prstGeom>
        </p:spPr>
      </p:pic>
      <p:sp>
        <p:nvSpPr>
          <p:cNvPr id="131" name="object 124">
            <a:extLst>
              <a:ext uri="{FF2B5EF4-FFF2-40B4-BE49-F238E27FC236}">
                <a16:creationId xmlns:a16="http://schemas.microsoft.com/office/drawing/2014/main" id="{D4301875-144B-CA3D-5D4C-836E554CF8CA}"/>
              </a:ext>
            </a:extLst>
          </p:cNvPr>
          <p:cNvSpPr txBox="1"/>
          <p:nvPr/>
        </p:nvSpPr>
        <p:spPr>
          <a:xfrm>
            <a:off x="3158518" y="5602778"/>
            <a:ext cx="939800" cy="13272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8575" algn="ctr">
              <a:lnSpc>
                <a:spcPct val="100000"/>
              </a:lnSpc>
              <a:spcBef>
                <a:spcPts val="195"/>
              </a:spcBef>
            </a:pPr>
            <a:r>
              <a:rPr lang="en-US" altLang="ja-JP" sz="700" b="1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24</a:t>
            </a:r>
            <a:r>
              <a:rPr lang="ja-JP" altLang="en-US" sz="700" b="1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年</a:t>
            </a:r>
            <a:r>
              <a:rPr lang="en-US" altLang="ja-JP" sz="700" b="1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10</a:t>
            </a:r>
            <a:r>
              <a:rPr lang="ja-JP" altLang="en-US" sz="700" b="1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月～</a:t>
            </a:r>
          </a:p>
        </p:txBody>
      </p:sp>
      <p:sp>
        <p:nvSpPr>
          <p:cNvPr id="132" name="object 124">
            <a:extLst>
              <a:ext uri="{FF2B5EF4-FFF2-40B4-BE49-F238E27FC236}">
                <a16:creationId xmlns:a16="http://schemas.microsoft.com/office/drawing/2014/main" id="{431F9833-4589-3EB6-842E-0F7BFE931105}"/>
              </a:ext>
            </a:extLst>
          </p:cNvPr>
          <p:cNvSpPr txBox="1"/>
          <p:nvPr/>
        </p:nvSpPr>
        <p:spPr>
          <a:xfrm>
            <a:off x="7165761" y="5602975"/>
            <a:ext cx="939800" cy="13272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8575" algn="ctr">
              <a:lnSpc>
                <a:spcPct val="100000"/>
              </a:lnSpc>
              <a:spcBef>
                <a:spcPts val="195"/>
              </a:spcBef>
            </a:pPr>
            <a:r>
              <a:rPr lang="en-US" altLang="ja-JP" sz="700" b="1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24</a:t>
            </a:r>
            <a:r>
              <a:rPr lang="ja-JP" altLang="en-US" sz="700" b="1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、</a:t>
            </a:r>
            <a:r>
              <a:rPr lang="en-US" altLang="ja-JP" sz="700" b="1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25</a:t>
            </a:r>
            <a:r>
              <a:rPr lang="ja-JP" altLang="en-US" sz="700" b="1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年度～</a:t>
            </a:r>
          </a:p>
        </p:txBody>
      </p:sp>
      <p:pic>
        <p:nvPicPr>
          <p:cNvPr id="122" name="図 121">
            <a:extLst>
              <a:ext uri="{FF2B5EF4-FFF2-40B4-BE49-F238E27FC236}">
                <a16:creationId xmlns:a16="http://schemas.microsoft.com/office/drawing/2014/main" id="{7BF171A1-DCBA-29F3-23B0-87894CC89A1E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rcRect/>
          <a:stretch/>
        </p:blipFill>
        <p:spPr>
          <a:xfrm>
            <a:off x="4606323" y="6278231"/>
            <a:ext cx="533400" cy="172064"/>
          </a:xfrm>
          <a:prstGeom prst="rect">
            <a:avLst/>
          </a:prstGeom>
        </p:spPr>
      </p:pic>
      <p:pic>
        <p:nvPicPr>
          <p:cNvPr id="124" name="図 123">
            <a:extLst>
              <a:ext uri="{FF2B5EF4-FFF2-40B4-BE49-F238E27FC236}">
                <a16:creationId xmlns:a16="http://schemas.microsoft.com/office/drawing/2014/main" id="{FAEDDA4C-3022-1368-4F27-B08D4F50F1D4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rcRect/>
          <a:stretch/>
        </p:blipFill>
        <p:spPr>
          <a:xfrm>
            <a:off x="5970934" y="4771712"/>
            <a:ext cx="533400" cy="172064"/>
          </a:xfrm>
          <a:prstGeom prst="rect">
            <a:avLst/>
          </a:prstGeom>
        </p:spPr>
      </p:pic>
      <p:pic>
        <p:nvPicPr>
          <p:cNvPr id="126" name="図 125">
            <a:extLst>
              <a:ext uri="{FF2B5EF4-FFF2-40B4-BE49-F238E27FC236}">
                <a16:creationId xmlns:a16="http://schemas.microsoft.com/office/drawing/2014/main" id="{CB45769B-F8C7-4B13-E2D8-0B8B0B2944BE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rcRect/>
          <a:stretch/>
        </p:blipFill>
        <p:spPr>
          <a:xfrm>
            <a:off x="8542443" y="4818756"/>
            <a:ext cx="533400" cy="172064"/>
          </a:xfrm>
          <a:prstGeom prst="rect">
            <a:avLst/>
          </a:prstGeom>
        </p:spPr>
      </p:pic>
      <p:sp>
        <p:nvSpPr>
          <p:cNvPr id="127" name="object 124">
            <a:extLst>
              <a:ext uri="{FF2B5EF4-FFF2-40B4-BE49-F238E27FC236}">
                <a16:creationId xmlns:a16="http://schemas.microsoft.com/office/drawing/2014/main" id="{CF764359-4BBC-F395-C9D4-FFEBB6A97819}"/>
              </a:ext>
            </a:extLst>
          </p:cNvPr>
          <p:cNvSpPr txBox="1"/>
          <p:nvPr/>
        </p:nvSpPr>
        <p:spPr>
          <a:xfrm>
            <a:off x="5425010" y="607504"/>
            <a:ext cx="939800" cy="13272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8575" algn="ctr">
              <a:lnSpc>
                <a:spcPct val="100000"/>
              </a:lnSpc>
              <a:spcBef>
                <a:spcPts val="195"/>
              </a:spcBef>
            </a:pPr>
            <a:r>
              <a:rPr sz="700" b="1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24年10</a:t>
            </a:r>
            <a:r>
              <a:rPr lang="ja-JP" altLang="en-US" sz="700" b="1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月</a:t>
            </a:r>
            <a:r>
              <a:rPr lang="ja-JP" altLang="en-US" sz="700" b="1" spc="-15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～</a:t>
            </a:r>
            <a:endParaRPr sz="700" b="1"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128" name="object 124">
            <a:extLst>
              <a:ext uri="{FF2B5EF4-FFF2-40B4-BE49-F238E27FC236}">
                <a16:creationId xmlns:a16="http://schemas.microsoft.com/office/drawing/2014/main" id="{8B8FA898-9CBB-8FF1-A9A3-8A306B1F714D}"/>
              </a:ext>
            </a:extLst>
          </p:cNvPr>
          <p:cNvSpPr txBox="1"/>
          <p:nvPr/>
        </p:nvSpPr>
        <p:spPr>
          <a:xfrm>
            <a:off x="6395016" y="2606453"/>
            <a:ext cx="939800" cy="13272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8575" algn="ctr">
              <a:lnSpc>
                <a:spcPct val="100000"/>
              </a:lnSpc>
              <a:spcBef>
                <a:spcPts val="195"/>
              </a:spcBef>
            </a:pPr>
            <a:r>
              <a:rPr lang="en-US" altLang="ja-JP" sz="700" b="1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26</a:t>
            </a:r>
            <a:r>
              <a:rPr lang="ja-JP" altLang="en-US" sz="700" b="1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年</a:t>
            </a:r>
            <a:r>
              <a:rPr lang="en-US" altLang="ja-JP" sz="700" b="1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10</a:t>
            </a:r>
            <a:r>
              <a:rPr lang="ja-JP" altLang="en-US" sz="700" b="1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月～</a:t>
            </a:r>
            <a:endParaRPr sz="700" b="1" dirty="0"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167" name="object 157">
            <a:extLst>
              <a:ext uri="{FF2B5EF4-FFF2-40B4-BE49-F238E27FC236}">
                <a16:creationId xmlns:a16="http://schemas.microsoft.com/office/drawing/2014/main" id="{5B643F01-9E3B-C6DD-1289-F6A9250C6DD4}"/>
              </a:ext>
            </a:extLst>
          </p:cNvPr>
          <p:cNvSpPr txBox="1"/>
          <p:nvPr/>
        </p:nvSpPr>
        <p:spPr>
          <a:xfrm>
            <a:off x="8970069" y="3351982"/>
            <a:ext cx="736600" cy="40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ja-JP" altLang="en-US" sz="800" b="1" spc="-15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保育士の</a:t>
            </a:r>
            <a:endParaRPr lang="ja-JP" altLang="en-US" sz="8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 marL="12700" marR="5080" algn="ctr">
              <a:lnSpc>
                <a:spcPct val="104200"/>
              </a:lnSpc>
            </a:pPr>
            <a:r>
              <a:rPr lang="ja-JP" altLang="en-US" sz="800" b="1" spc="-1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配置基準改正と処遇改善も</a:t>
            </a:r>
            <a:endParaRPr lang="ja-JP" altLang="en-US" sz="8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129" name="object 124">
            <a:extLst>
              <a:ext uri="{FF2B5EF4-FFF2-40B4-BE49-F238E27FC236}">
                <a16:creationId xmlns:a16="http://schemas.microsoft.com/office/drawing/2014/main" id="{A5401DAB-08B6-8EC2-FE62-6859C619A42B}"/>
              </a:ext>
            </a:extLst>
          </p:cNvPr>
          <p:cNvSpPr txBox="1"/>
          <p:nvPr/>
        </p:nvSpPr>
        <p:spPr>
          <a:xfrm>
            <a:off x="8707949" y="2089561"/>
            <a:ext cx="939800" cy="13272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8575" algn="ctr">
              <a:lnSpc>
                <a:spcPct val="100000"/>
              </a:lnSpc>
              <a:spcBef>
                <a:spcPts val="195"/>
              </a:spcBef>
            </a:pPr>
            <a:r>
              <a:rPr lang="en-US" altLang="ja-JP" sz="700" b="1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25</a:t>
            </a:r>
            <a:r>
              <a:rPr lang="ja-JP" altLang="en-US" sz="700" b="1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年度～</a:t>
            </a:r>
            <a:endParaRPr sz="700" b="1"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130" name="object 124">
            <a:extLst>
              <a:ext uri="{FF2B5EF4-FFF2-40B4-BE49-F238E27FC236}">
                <a16:creationId xmlns:a16="http://schemas.microsoft.com/office/drawing/2014/main" id="{6C9DE4BB-8029-CEFA-1F7D-807216E53E2B}"/>
              </a:ext>
            </a:extLst>
          </p:cNvPr>
          <p:cNvSpPr txBox="1"/>
          <p:nvPr/>
        </p:nvSpPr>
        <p:spPr>
          <a:xfrm>
            <a:off x="8325974" y="4027652"/>
            <a:ext cx="939800" cy="13272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8575" algn="ctr">
              <a:lnSpc>
                <a:spcPct val="100000"/>
              </a:lnSpc>
              <a:spcBef>
                <a:spcPts val="195"/>
              </a:spcBef>
            </a:pPr>
            <a:r>
              <a:rPr lang="en-US" altLang="ja-JP" sz="700" b="1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26</a:t>
            </a:r>
            <a:r>
              <a:rPr lang="ja-JP" altLang="en-US" sz="700" b="1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年度～全国実施</a:t>
            </a:r>
            <a:endParaRPr sz="700" b="1"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164" name="object 80">
            <a:extLst>
              <a:ext uri="{FF2B5EF4-FFF2-40B4-BE49-F238E27FC236}">
                <a16:creationId xmlns:a16="http://schemas.microsoft.com/office/drawing/2014/main" id="{FF10653C-0D99-7F38-4261-3243B138EAE5}"/>
              </a:ext>
            </a:extLst>
          </p:cNvPr>
          <p:cNvSpPr txBox="1"/>
          <p:nvPr/>
        </p:nvSpPr>
        <p:spPr>
          <a:xfrm>
            <a:off x="4032436" y="2785191"/>
            <a:ext cx="5588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2100" b="1" spc="-25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出産</a:t>
            </a:r>
            <a:endParaRPr sz="21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149" name="object 275">
            <a:extLst>
              <a:ext uri="{FF2B5EF4-FFF2-40B4-BE49-F238E27FC236}">
                <a16:creationId xmlns:a16="http://schemas.microsoft.com/office/drawing/2014/main" id="{5DBDC831-14A2-3CE4-DF27-A222EE99473F}"/>
              </a:ext>
            </a:extLst>
          </p:cNvPr>
          <p:cNvSpPr txBox="1"/>
          <p:nvPr/>
        </p:nvSpPr>
        <p:spPr>
          <a:xfrm>
            <a:off x="2881574" y="7324541"/>
            <a:ext cx="53594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" dirty="0" err="1">
                <a:solidFill>
                  <a:srgbClr val="59595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/>
              </a:rPr>
              <a:t>は、企業や全世代が応援して拠出する</a:t>
            </a:r>
            <a:r>
              <a:rPr sz="1000" spc="-5" dirty="0">
                <a:solidFill>
                  <a:srgbClr val="59595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/>
              </a:rPr>
              <a:t>「</a:t>
            </a:r>
            <a:r>
              <a:rPr lang="ja-JP" altLang="en-US" sz="1000" spc="-5" dirty="0">
                <a:solidFill>
                  <a:srgbClr val="59595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/>
              </a:rPr>
              <a:t>子</a:t>
            </a:r>
            <a:r>
              <a:rPr sz="1000" spc="-5" dirty="0" err="1">
                <a:solidFill>
                  <a:srgbClr val="59595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/>
              </a:rPr>
              <a:t>ども・子育て支援金」を充てて実施する施策です</a:t>
            </a:r>
            <a:r>
              <a:rPr sz="1000" spc="-5" dirty="0">
                <a:solidFill>
                  <a:srgbClr val="59595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/>
              </a:rPr>
              <a:t>。</a:t>
            </a:r>
            <a:endParaRPr sz="1000" dirty="0">
              <a:solidFill>
                <a:srgbClr val="595959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/>
            </a:endParaRPr>
          </a:p>
        </p:txBody>
      </p:sp>
      <p:pic>
        <p:nvPicPr>
          <p:cNvPr id="169" name="図 16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FA25C682-9124-FEC3-94A1-8B86CEB18D3F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7949173" y="2797631"/>
            <a:ext cx="596900" cy="736600"/>
          </a:xfrm>
          <a:prstGeom prst="rect">
            <a:avLst/>
          </a:prstGeom>
        </p:spPr>
      </p:pic>
      <p:pic>
        <p:nvPicPr>
          <p:cNvPr id="151" name="図 150">
            <a:extLst>
              <a:ext uri="{FF2B5EF4-FFF2-40B4-BE49-F238E27FC236}">
                <a16:creationId xmlns:a16="http://schemas.microsoft.com/office/drawing/2014/main" id="{15D40FE2-1B8E-1CE6-8276-78C7C25B1B76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7933064" y="428072"/>
            <a:ext cx="76200" cy="76200"/>
          </a:xfrm>
          <a:prstGeom prst="rect">
            <a:avLst/>
          </a:prstGeom>
        </p:spPr>
      </p:pic>
      <p:pic>
        <p:nvPicPr>
          <p:cNvPr id="153" name="図 152">
            <a:extLst>
              <a:ext uri="{FF2B5EF4-FFF2-40B4-BE49-F238E27FC236}">
                <a16:creationId xmlns:a16="http://schemas.microsoft.com/office/drawing/2014/main" id="{0A27E2D5-0EF8-4BBD-92A5-07CE3946064C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5758999" y="2816829"/>
            <a:ext cx="114300" cy="114300"/>
          </a:xfrm>
          <a:prstGeom prst="rect">
            <a:avLst/>
          </a:prstGeom>
        </p:spPr>
      </p:pic>
      <p:pic>
        <p:nvPicPr>
          <p:cNvPr id="154" name="図 153">
            <a:extLst>
              <a:ext uri="{FF2B5EF4-FFF2-40B4-BE49-F238E27FC236}">
                <a16:creationId xmlns:a16="http://schemas.microsoft.com/office/drawing/2014/main" id="{D206AD8F-8DD4-3156-7FA6-E0115212544B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6368599" y="848329"/>
            <a:ext cx="114300" cy="114300"/>
          </a:xfrm>
          <a:prstGeom prst="rect">
            <a:avLst/>
          </a:prstGeom>
        </p:spPr>
      </p:pic>
      <p:pic>
        <p:nvPicPr>
          <p:cNvPr id="157" name="図 156">
            <a:extLst>
              <a:ext uri="{FF2B5EF4-FFF2-40B4-BE49-F238E27FC236}">
                <a16:creationId xmlns:a16="http://schemas.microsoft.com/office/drawing/2014/main" id="{5052B4A1-53E2-A9F4-33AD-3440D6B5F989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8800714" y="2337764"/>
            <a:ext cx="114300" cy="114300"/>
          </a:xfrm>
          <a:prstGeom prst="rect">
            <a:avLst/>
          </a:prstGeom>
        </p:spPr>
      </p:pic>
      <p:pic>
        <p:nvPicPr>
          <p:cNvPr id="159" name="図 158">
            <a:extLst>
              <a:ext uri="{FF2B5EF4-FFF2-40B4-BE49-F238E27FC236}">
                <a16:creationId xmlns:a16="http://schemas.microsoft.com/office/drawing/2014/main" id="{671C655B-6477-DC03-AA10-4AAEF8D1F822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7894260" y="4278915"/>
            <a:ext cx="114300" cy="114300"/>
          </a:xfrm>
          <a:prstGeom prst="rect">
            <a:avLst/>
          </a:prstGeom>
        </p:spPr>
      </p:pic>
      <p:pic>
        <p:nvPicPr>
          <p:cNvPr id="160" name="図 159">
            <a:extLst>
              <a:ext uri="{FF2B5EF4-FFF2-40B4-BE49-F238E27FC236}">
                <a16:creationId xmlns:a16="http://schemas.microsoft.com/office/drawing/2014/main" id="{5B30A60F-92EC-C4AE-7D6A-CAE688051675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3893760" y="6060979"/>
            <a:ext cx="114300" cy="114300"/>
          </a:xfrm>
          <a:prstGeom prst="rect">
            <a:avLst/>
          </a:prstGeom>
        </p:spPr>
      </p:pic>
      <p:pic>
        <p:nvPicPr>
          <p:cNvPr id="161" name="図 160">
            <a:extLst>
              <a:ext uri="{FF2B5EF4-FFF2-40B4-BE49-F238E27FC236}">
                <a16:creationId xmlns:a16="http://schemas.microsoft.com/office/drawing/2014/main" id="{DDB2E10B-32BA-AC6A-BF53-3541B35702C1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2767576" y="7339057"/>
            <a:ext cx="114300" cy="114300"/>
          </a:xfrm>
          <a:prstGeom prst="rect">
            <a:avLst/>
          </a:prstGeom>
        </p:spPr>
      </p:pic>
      <p:sp>
        <p:nvSpPr>
          <p:cNvPr id="2" name="部分円 1">
            <a:extLst>
              <a:ext uri="{FF2B5EF4-FFF2-40B4-BE49-F238E27FC236}">
                <a16:creationId xmlns:a16="http://schemas.microsoft.com/office/drawing/2014/main" id="{BD677E48-F163-9DBC-E255-48360645CDE7}"/>
              </a:ext>
            </a:extLst>
          </p:cNvPr>
          <p:cNvSpPr>
            <a:spLocks noChangeAspect="1"/>
          </p:cNvSpPr>
          <p:nvPr/>
        </p:nvSpPr>
        <p:spPr>
          <a:xfrm rot="5400000" flipH="1">
            <a:off x="417083" y="2510933"/>
            <a:ext cx="853581" cy="853581"/>
          </a:xfrm>
          <a:prstGeom prst="pie">
            <a:avLst>
              <a:gd name="adj1" fmla="val 3638884"/>
              <a:gd name="adj2" fmla="val 7031959"/>
            </a:avLst>
          </a:prstGeom>
          <a:solidFill>
            <a:srgbClr val="EF8B5B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" name="矢印: 折線 3">
            <a:extLst>
              <a:ext uri="{FF2B5EF4-FFF2-40B4-BE49-F238E27FC236}">
                <a16:creationId xmlns:a16="http://schemas.microsoft.com/office/drawing/2014/main" id="{CEC69B7B-9BAA-93D1-FA2B-64C77A76AF2D}"/>
              </a:ext>
            </a:extLst>
          </p:cNvPr>
          <p:cNvSpPr>
            <a:spLocks noChangeAspect="1"/>
          </p:cNvSpPr>
          <p:nvPr/>
        </p:nvSpPr>
        <p:spPr>
          <a:xfrm flipV="1">
            <a:off x="5573776" y="3293996"/>
            <a:ext cx="216000" cy="216000"/>
          </a:xfrm>
          <a:prstGeom prst="bentArrow">
            <a:avLst>
              <a:gd name="adj1" fmla="val 33124"/>
              <a:gd name="adj2" fmla="val 37863"/>
              <a:gd name="adj3" fmla="val 50000"/>
              <a:gd name="adj4" fmla="val 43750"/>
            </a:avLst>
          </a:prstGeom>
          <a:solidFill>
            <a:srgbClr val="F3C38D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9684FF50-BB16-0D03-B110-1082B84F959B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8646856" y="5007948"/>
            <a:ext cx="188794" cy="144000"/>
          </a:xfrm>
          <a:prstGeom prst="rightArrow">
            <a:avLst>
              <a:gd name="adj1" fmla="val 55678"/>
              <a:gd name="adj2" fmla="val 69770"/>
            </a:avLst>
          </a:prstGeom>
          <a:solidFill>
            <a:srgbClr val="F3C38D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AF5FADCB-2D33-64A3-BCF7-263E777BA199}"/>
              </a:ext>
            </a:extLst>
          </p:cNvPr>
          <p:cNvSpPr>
            <a:spLocks noChangeAspect="1"/>
          </p:cNvSpPr>
          <p:nvPr/>
        </p:nvSpPr>
        <p:spPr>
          <a:xfrm flipV="1">
            <a:off x="1803631" y="6502773"/>
            <a:ext cx="188794" cy="144000"/>
          </a:xfrm>
          <a:prstGeom prst="rightArrow">
            <a:avLst>
              <a:gd name="adj1" fmla="val 55678"/>
              <a:gd name="adj2" fmla="val 69770"/>
            </a:avLst>
          </a:prstGeom>
          <a:solidFill>
            <a:srgbClr val="F3C38D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494DE543-3CA5-F4C4-530C-DF20A9CFACD6}"/>
              </a:ext>
            </a:extLst>
          </p:cNvPr>
          <p:cNvSpPr>
            <a:spLocks noChangeAspect="1"/>
          </p:cNvSpPr>
          <p:nvPr/>
        </p:nvSpPr>
        <p:spPr>
          <a:xfrm flipV="1">
            <a:off x="7866388" y="415262"/>
            <a:ext cx="188794" cy="144000"/>
          </a:xfrm>
          <a:prstGeom prst="rightArrow">
            <a:avLst>
              <a:gd name="adj1" fmla="val 55678"/>
              <a:gd name="adj2" fmla="val 69770"/>
            </a:avLst>
          </a:prstGeom>
          <a:solidFill>
            <a:srgbClr val="F3C38D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4" name="矢印: 右 33">
            <a:extLst>
              <a:ext uri="{FF2B5EF4-FFF2-40B4-BE49-F238E27FC236}">
                <a16:creationId xmlns:a16="http://schemas.microsoft.com/office/drawing/2014/main" id="{E8ED2287-8054-9500-A95B-EE73A0CE0A54}"/>
              </a:ext>
            </a:extLst>
          </p:cNvPr>
          <p:cNvSpPr>
            <a:spLocks noChangeAspect="1"/>
          </p:cNvSpPr>
          <p:nvPr/>
        </p:nvSpPr>
        <p:spPr>
          <a:xfrm rot="16200000" flipH="1" flipV="1">
            <a:off x="9682601" y="2524723"/>
            <a:ext cx="188794" cy="144000"/>
          </a:xfrm>
          <a:prstGeom prst="rightArrow">
            <a:avLst>
              <a:gd name="adj1" fmla="val 55678"/>
              <a:gd name="adj2" fmla="val 69770"/>
            </a:avLst>
          </a:prstGeom>
          <a:solidFill>
            <a:srgbClr val="F3C38D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3" name="矢印: 右 52">
            <a:extLst>
              <a:ext uri="{FF2B5EF4-FFF2-40B4-BE49-F238E27FC236}">
                <a16:creationId xmlns:a16="http://schemas.microsoft.com/office/drawing/2014/main" id="{AE3526CF-2F09-F0DE-46E9-1C867411ACB4}"/>
              </a:ext>
            </a:extLst>
          </p:cNvPr>
          <p:cNvSpPr>
            <a:spLocks noChangeAspect="1"/>
          </p:cNvSpPr>
          <p:nvPr/>
        </p:nvSpPr>
        <p:spPr>
          <a:xfrm rot="5400000" flipH="1">
            <a:off x="6893429" y="1816683"/>
            <a:ext cx="188794" cy="144000"/>
          </a:xfrm>
          <a:prstGeom prst="rightArrow">
            <a:avLst>
              <a:gd name="adj1" fmla="val 55678"/>
              <a:gd name="adj2" fmla="val 69770"/>
            </a:avLst>
          </a:prstGeom>
          <a:solidFill>
            <a:srgbClr val="F3C38D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7" name="矢印: 右 56">
            <a:extLst>
              <a:ext uri="{FF2B5EF4-FFF2-40B4-BE49-F238E27FC236}">
                <a16:creationId xmlns:a16="http://schemas.microsoft.com/office/drawing/2014/main" id="{C28FECD7-8F33-9BDE-555A-15837710E9CB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5636528" y="5009448"/>
            <a:ext cx="188794" cy="144000"/>
          </a:xfrm>
          <a:prstGeom prst="rightArrow">
            <a:avLst>
              <a:gd name="adj1" fmla="val 55678"/>
              <a:gd name="adj2" fmla="val 69770"/>
            </a:avLst>
          </a:prstGeom>
          <a:solidFill>
            <a:srgbClr val="F3C38D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9" name="矢印: 右 58">
            <a:extLst>
              <a:ext uri="{FF2B5EF4-FFF2-40B4-BE49-F238E27FC236}">
                <a16:creationId xmlns:a16="http://schemas.microsoft.com/office/drawing/2014/main" id="{66FDA8F3-1AAD-124D-E9B9-E697074DF7D1}"/>
              </a:ext>
            </a:extLst>
          </p:cNvPr>
          <p:cNvSpPr>
            <a:spLocks noChangeAspect="1"/>
          </p:cNvSpPr>
          <p:nvPr/>
        </p:nvSpPr>
        <p:spPr>
          <a:xfrm flipV="1">
            <a:off x="7107790" y="6515360"/>
            <a:ext cx="188794" cy="144000"/>
          </a:xfrm>
          <a:prstGeom prst="rightArrow">
            <a:avLst>
              <a:gd name="adj1" fmla="val 55678"/>
              <a:gd name="adj2" fmla="val 69770"/>
            </a:avLst>
          </a:prstGeom>
          <a:solidFill>
            <a:srgbClr val="F3C38D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3" name="矢印: 右 62">
            <a:extLst>
              <a:ext uri="{FF2B5EF4-FFF2-40B4-BE49-F238E27FC236}">
                <a16:creationId xmlns:a16="http://schemas.microsoft.com/office/drawing/2014/main" id="{4F4A5737-5691-860E-59EC-1451B415D935}"/>
              </a:ext>
            </a:extLst>
          </p:cNvPr>
          <p:cNvSpPr>
            <a:spLocks noChangeAspect="1"/>
          </p:cNvSpPr>
          <p:nvPr/>
        </p:nvSpPr>
        <p:spPr>
          <a:xfrm rot="16200000" flipH="1" flipV="1">
            <a:off x="838864" y="4893957"/>
            <a:ext cx="188794" cy="144000"/>
          </a:xfrm>
          <a:prstGeom prst="rightArrow">
            <a:avLst>
              <a:gd name="adj1" fmla="val 55678"/>
              <a:gd name="adj2" fmla="val 69770"/>
            </a:avLst>
          </a:prstGeom>
          <a:solidFill>
            <a:srgbClr val="F3C38D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87" name="図 86">
            <a:extLst>
              <a:ext uri="{FF2B5EF4-FFF2-40B4-BE49-F238E27FC236}">
                <a16:creationId xmlns:a16="http://schemas.microsoft.com/office/drawing/2014/main" id="{F096F488-236F-72A8-9D5E-9EF7A602DC23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 flipV="1">
            <a:off x="4642598" y="1236160"/>
            <a:ext cx="1104900" cy="635000"/>
          </a:xfrm>
          <a:prstGeom prst="rect">
            <a:avLst/>
          </a:prstGeom>
        </p:spPr>
      </p:pic>
      <p:sp>
        <p:nvSpPr>
          <p:cNvPr id="89" name="object 256">
            <a:extLst>
              <a:ext uri="{FF2B5EF4-FFF2-40B4-BE49-F238E27FC236}">
                <a16:creationId xmlns:a16="http://schemas.microsoft.com/office/drawing/2014/main" id="{A2776271-2E2F-9007-8D7E-2EF619BEF974}"/>
              </a:ext>
            </a:extLst>
          </p:cNvPr>
          <p:cNvSpPr txBox="1"/>
          <p:nvPr/>
        </p:nvSpPr>
        <p:spPr>
          <a:xfrm>
            <a:off x="4903485" y="1559392"/>
            <a:ext cx="63500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第三子以降は</a:t>
            </a:r>
            <a:endParaRPr sz="8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800" b="1" spc="-1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３万円に増額</a:t>
            </a:r>
            <a:endParaRPr sz="8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91" name="object 147">
            <a:extLst>
              <a:ext uri="{FF2B5EF4-FFF2-40B4-BE49-F238E27FC236}">
                <a16:creationId xmlns:a16="http://schemas.microsoft.com/office/drawing/2014/main" id="{3EDB982C-4605-0F70-3098-4E0CEDD8C077}"/>
              </a:ext>
            </a:extLst>
          </p:cNvPr>
          <p:cNvSpPr txBox="1"/>
          <p:nvPr/>
        </p:nvSpPr>
        <p:spPr>
          <a:xfrm>
            <a:off x="4913237" y="1394955"/>
            <a:ext cx="63500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所得制限撤廃</a:t>
            </a:r>
            <a:endParaRPr sz="8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pic>
        <p:nvPicPr>
          <p:cNvPr id="95" name="図 94">
            <a:extLst>
              <a:ext uri="{FF2B5EF4-FFF2-40B4-BE49-F238E27FC236}">
                <a16:creationId xmlns:a16="http://schemas.microsoft.com/office/drawing/2014/main" id="{E7A49CB4-3AA2-420B-8A1A-3390FE88AC2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 flipH="1">
            <a:off x="6443909" y="287072"/>
            <a:ext cx="1143000" cy="660399"/>
          </a:xfrm>
          <a:prstGeom prst="rect">
            <a:avLst/>
          </a:prstGeom>
        </p:spPr>
      </p:pic>
      <p:sp>
        <p:nvSpPr>
          <p:cNvPr id="97" name="object 263">
            <a:extLst>
              <a:ext uri="{FF2B5EF4-FFF2-40B4-BE49-F238E27FC236}">
                <a16:creationId xmlns:a16="http://schemas.microsoft.com/office/drawing/2014/main" id="{93AD0B02-A2BD-A26A-54EE-BDFFA9D635F3}"/>
              </a:ext>
            </a:extLst>
          </p:cNvPr>
          <p:cNvSpPr txBox="1"/>
          <p:nvPr/>
        </p:nvSpPr>
        <p:spPr>
          <a:xfrm>
            <a:off x="6476723" y="328880"/>
            <a:ext cx="1152000" cy="528991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R="5080" indent="11113" algn="ctr">
              <a:lnSpc>
                <a:spcPct val="104200"/>
              </a:lnSpc>
            </a:pPr>
            <a:r>
              <a:rPr lang="ja-JP" altLang="en-US" sz="500" spc="-1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出生後一定期間内での</a:t>
            </a:r>
            <a:endParaRPr lang="en-US" altLang="ja-JP" sz="500" spc="-1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 marR="5080" indent="11113" algn="ctr">
              <a:lnSpc>
                <a:spcPct val="104200"/>
              </a:lnSpc>
              <a:spcAft>
                <a:spcPts val="100"/>
              </a:spcAft>
            </a:pPr>
            <a:r>
              <a:rPr lang="ja-JP" altLang="en-US" sz="500" spc="-1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両親の育児休業取得を応援</a:t>
            </a:r>
            <a:endParaRPr lang="en-US" altLang="ja-JP" sz="500" spc="-1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 marR="5080" indent="11113" algn="ctr">
              <a:lnSpc>
                <a:spcPct val="104200"/>
              </a:lnSpc>
            </a:pPr>
            <a:r>
              <a:rPr sz="800" b="1" spc="-1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育休給付</a:t>
            </a:r>
            <a:r>
              <a:rPr lang="ja-JP" altLang="en-US" sz="800" b="1" spc="-1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の</a:t>
            </a:r>
            <a:r>
              <a:rPr sz="800" b="1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給付率</a:t>
            </a:r>
            <a:r>
              <a:rPr lang="en-US" sz="800" b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 </a:t>
            </a:r>
            <a:r>
              <a:rPr lang="en-US" altLang="ja-JP" sz="800" b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UP</a:t>
            </a:r>
          </a:p>
          <a:p>
            <a:pPr marL="90170" marR="5080" indent="-78105" algn="ctr">
              <a:lnSpc>
                <a:spcPct val="104200"/>
              </a:lnSpc>
            </a:pPr>
            <a:r>
              <a:rPr lang="ja-JP" altLang="en-US" sz="800" b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手取り</a:t>
            </a:r>
            <a:r>
              <a:rPr lang="en-US" altLang="ja-JP" sz="800" b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10</a:t>
            </a:r>
            <a:r>
              <a:rPr lang="ja-JP" altLang="en-US" sz="800" b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割相当に</a:t>
            </a:r>
            <a:endParaRPr sz="8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 marL="74930" algn="ctr">
              <a:lnSpc>
                <a:spcPct val="100000"/>
              </a:lnSpc>
            </a:pPr>
            <a:r>
              <a:rPr sz="60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25</a:t>
            </a:r>
            <a:r>
              <a:rPr sz="600" spc="-1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年度</a:t>
            </a:r>
            <a:r>
              <a:rPr lang="ja-JP" altLang="en-US" sz="600" spc="-1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～</a:t>
            </a:r>
            <a:endParaRPr lang="en-US" sz="600" spc="-1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pic>
        <p:nvPicPr>
          <p:cNvPr id="101" name="図 100">
            <a:extLst>
              <a:ext uri="{FF2B5EF4-FFF2-40B4-BE49-F238E27FC236}">
                <a16:creationId xmlns:a16="http://schemas.microsoft.com/office/drawing/2014/main" id="{44BA3C53-9D0F-8E09-56D7-4AC1F7A21F23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8185712" y="94893"/>
            <a:ext cx="1104900" cy="635000"/>
          </a:xfrm>
          <a:prstGeom prst="rect">
            <a:avLst/>
          </a:prstGeom>
        </p:spPr>
      </p:pic>
      <p:sp>
        <p:nvSpPr>
          <p:cNvPr id="103" name="object 156">
            <a:extLst>
              <a:ext uri="{FF2B5EF4-FFF2-40B4-BE49-F238E27FC236}">
                <a16:creationId xmlns:a16="http://schemas.microsoft.com/office/drawing/2014/main" id="{8A11B84A-3DC5-A0DE-B9AB-35C7C075C4D5}"/>
              </a:ext>
            </a:extLst>
          </p:cNvPr>
          <p:cNvSpPr txBox="1"/>
          <p:nvPr/>
        </p:nvSpPr>
        <p:spPr>
          <a:xfrm>
            <a:off x="8301858" y="180087"/>
            <a:ext cx="838200" cy="407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ja-JP" altLang="en-US" sz="800" b="1" spc="-1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子育て世帯へ</a:t>
            </a:r>
            <a:endParaRPr lang="en-US" altLang="ja-JP" sz="800" b="1" spc="-1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ja-JP" altLang="en-US" sz="800" b="1" spc="-1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今後</a:t>
            </a:r>
            <a:r>
              <a:rPr lang="en-US" altLang="ja-JP" sz="800" b="1" spc="-1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10</a:t>
            </a:r>
            <a:r>
              <a:rPr lang="ja-JP" altLang="en-US" sz="800" b="1" spc="-1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年間で</a:t>
            </a:r>
            <a:endParaRPr lang="en-US" altLang="ja-JP" sz="800" b="1" spc="-1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altLang="ja-JP" sz="800" b="1" spc="-1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30</a:t>
            </a:r>
            <a:r>
              <a:rPr lang="ja-JP" altLang="en-US" sz="800" b="1" spc="-1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万戸確保</a:t>
            </a:r>
            <a:endParaRPr sz="8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105" name="object 126">
            <a:extLst>
              <a:ext uri="{FF2B5EF4-FFF2-40B4-BE49-F238E27FC236}">
                <a16:creationId xmlns:a16="http://schemas.microsoft.com/office/drawing/2014/main" id="{4F413432-2B81-4EAF-BAEF-A796869C852F}"/>
              </a:ext>
            </a:extLst>
          </p:cNvPr>
          <p:cNvSpPr txBox="1"/>
          <p:nvPr/>
        </p:nvSpPr>
        <p:spPr>
          <a:xfrm>
            <a:off x="5720064" y="2774751"/>
            <a:ext cx="2249369" cy="419987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algn="ctr">
              <a:spcBef>
                <a:spcPts val="335"/>
              </a:spcBef>
            </a:pPr>
            <a:r>
              <a:rPr sz="1250" b="1" spc="-5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自営業・フリーランス</a:t>
            </a:r>
            <a:r>
              <a:rPr lang="ja-JP" altLang="en-US" sz="1250" b="1" spc="-5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等</a:t>
            </a:r>
            <a:r>
              <a:rPr sz="1250" b="1" spc="-5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の</a:t>
            </a:r>
            <a:r>
              <a:rPr sz="1250" b="1" spc="-5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 </a:t>
            </a:r>
            <a:r>
              <a:rPr lang="ja-JP" altLang="en-US" sz="1250" b="1" spc="-5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　</a:t>
            </a:r>
            <a:r>
              <a:rPr sz="1250" b="1" spc="-5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育児期間の</a:t>
            </a:r>
            <a:r>
              <a:rPr lang="ja-JP" altLang="en-US" sz="1250" b="1" spc="-5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国民</a:t>
            </a:r>
            <a:r>
              <a:rPr sz="1250" b="1" spc="-5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年金保険料免除</a:t>
            </a:r>
            <a:endParaRPr sz="125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pic>
        <p:nvPicPr>
          <p:cNvPr id="111" name="図 110">
            <a:extLst>
              <a:ext uri="{FF2B5EF4-FFF2-40B4-BE49-F238E27FC236}">
                <a16:creationId xmlns:a16="http://schemas.microsoft.com/office/drawing/2014/main" id="{D7B07988-2852-10DE-39F5-CE63F3130A57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 flipV="1">
            <a:off x="1641317" y="3157467"/>
            <a:ext cx="1104900" cy="635000"/>
          </a:xfrm>
          <a:prstGeom prst="rect">
            <a:avLst/>
          </a:prstGeom>
        </p:spPr>
      </p:pic>
      <p:sp>
        <p:nvSpPr>
          <p:cNvPr id="113" name="object 143">
            <a:extLst>
              <a:ext uri="{FF2B5EF4-FFF2-40B4-BE49-F238E27FC236}">
                <a16:creationId xmlns:a16="http://schemas.microsoft.com/office/drawing/2014/main" id="{AC419A8E-AC11-D1F7-0BB7-31CEF506057A}"/>
              </a:ext>
            </a:extLst>
          </p:cNvPr>
          <p:cNvSpPr txBox="1"/>
          <p:nvPr/>
        </p:nvSpPr>
        <p:spPr>
          <a:xfrm>
            <a:off x="1556605" y="3340153"/>
            <a:ext cx="1306508" cy="348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ja-JP" sz="1050" b="1" spc="-1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10</a:t>
            </a:r>
            <a:r>
              <a:rPr lang="ja-JP" altLang="en-US" sz="1050" b="1" spc="-1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万円の</a:t>
            </a:r>
            <a:endParaRPr lang="en-US" altLang="ja-JP" sz="1050" b="1" spc="-1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ja-JP" altLang="en-US" sz="1050" b="1" spc="-1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経済的支援</a:t>
            </a:r>
            <a:endParaRPr sz="105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134" name="object 250">
            <a:extLst>
              <a:ext uri="{FF2B5EF4-FFF2-40B4-BE49-F238E27FC236}">
                <a16:creationId xmlns:a16="http://schemas.microsoft.com/office/drawing/2014/main" id="{4F9082DF-FF1B-0D09-BE3E-A658B03CCF48}"/>
              </a:ext>
            </a:extLst>
          </p:cNvPr>
          <p:cNvSpPr txBox="1"/>
          <p:nvPr/>
        </p:nvSpPr>
        <p:spPr>
          <a:xfrm>
            <a:off x="73216" y="7304519"/>
            <a:ext cx="1768475" cy="1025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9720">
              <a:lnSpc>
                <a:spcPts val="700"/>
              </a:lnSpc>
              <a:spcBef>
                <a:spcPts val="260"/>
              </a:spcBef>
            </a:pPr>
            <a:r>
              <a:rPr lang="en-US" altLang="ja-JP" sz="550" spc="-1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※OECD</a:t>
            </a:r>
            <a:r>
              <a:rPr lang="ja-JP" altLang="en-US" sz="550" spc="-1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トップ水準の</a:t>
            </a:r>
            <a:r>
              <a:rPr sz="55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スウェーデンは</a:t>
            </a:r>
            <a:r>
              <a:rPr sz="550" spc="-1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15.4％</a:t>
            </a:r>
            <a:endParaRPr sz="55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136" name="四角形: 角を丸くする 135">
            <a:extLst>
              <a:ext uri="{FF2B5EF4-FFF2-40B4-BE49-F238E27FC236}">
                <a16:creationId xmlns:a16="http://schemas.microsoft.com/office/drawing/2014/main" id="{1D78B073-8EA3-44EB-9611-A37A59B84B8C}"/>
              </a:ext>
            </a:extLst>
          </p:cNvPr>
          <p:cNvSpPr/>
          <p:nvPr/>
        </p:nvSpPr>
        <p:spPr>
          <a:xfrm>
            <a:off x="1" y="7120663"/>
            <a:ext cx="936000" cy="8380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595959"/>
              </a:solidFill>
            </a:endParaRPr>
          </a:p>
        </p:txBody>
      </p:sp>
      <p:sp>
        <p:nvSpPr>
          <p:cNvPr id="137" name="object 250">
            <a:extLst>
              <a:ext uri="{FF2B5EF4-FFF2-40B4-BE49-F238E27FC236}">
                <a16:creationId xmlns:a16="http://schemas.microsoft.com/office/drawing/2014/main" id="{B2D93AB0-6E9E-CC70-069A-C0C25F292617}"/>
              </a:ext>
            </a:extLst>
          </p:cNvPr>
          <p:cNvSpPr txBox="1"/>
          <p:nvPr/>
        </p:nvSpPr>
        <p:spPr>
          <a:xfrm>
            <a:off x="35817" y="6743362"/>
            <a:ext cx="1600908" cy="4723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900" b="1" spc="-1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こども一人当たり</a:t>
            </a:r>
            <a:endParaRPr sz="9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 marL="12700" marR="5080">
              <a:lnSpc>
                <a:spcPct val="101899"/>
              </a:lnSpc>
              <a:spcAft>
                <a:spcPts val="300"/>
              </a:spcAft>
            </a:pPr>
            <a:r>
              <a:rPr sz="900" b="1" spc="-5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子育て支援</a:t>
            </a:r>
            <a:r>
              <a:rPr sz="600" b="1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（GDP比）</a:t>
            </a:r>
            <a:r>
              <a:rPr sz="900" b="1" spc="-50" err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は</a:t>
            </a:r>
            <a:endParaRPr lang="en-US" sz="900" b="1" spc="-50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 marL="12700" marR="5080">
              <a:lnSpc>
                <a:spcPct val="101899"/>
              </a:lnSpc>
            </a:pPr>
            <a:r>
              <a:rPr lang="en-US" altLang="ja-JP" sz="900" b="1" spc="-5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OECD</a:t>
            </a:r>
            <a:r>
              <a:rPr lang="ja-JP" altLang="en-US" sz="900" b="1" spc="-50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トップ水準の</a:t>
            </a:r>
            <a:r>
              <a:rPr sz="900" b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約</a:t>
            </a:r>
            <a:r>
              <a:rPr lang="en-US" sz="900" b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16</a:t>
            </a:r>
            <a:r>
              <a:rPr sz="900" b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%</a:t>
            </a:r>
            <a:r>
              <a:rPr lang="ja-JP" altLang="en-US" sz="900" b="1">
                <a:solidFill>
                  <a:srgbClr val="595959"/>
                </a:solidFill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に</a:t>
            </a:r>
            <a:endParaRPr sz="900" b="1">
              <a:solidFill>
                <a:srgbClr val="595959"/>
              </a:solidFill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pic>
        <p:nvPicPr>
          <p:cNvPr id="21" name="図 111">
            <a:extLst>
              <a:ext uri="{FF2B5EF4-FFF2-40B4-BE49-F238E27FC236}">
                <a16:creationId xmlns:a16="http://schemas.microsoft.com/office/drawing/2014/main" id="{E826A031-97B0-6067-6423-B63A98D6C264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rcRect/>
          <a:stretch/>
        </p:blipFill>
        <p:spPr>
          <a:xfrm>
            <a:off x="1096614" y="4143581"/>
            <a:ext cx="152400" cy="524933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C193FDF8-0172-6C74-1C5E-37E5717E8890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6453418" y="495504"/>
            <a:ext cx="114300" cy="114300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7B50B773-7650-1F27-9F20-40A8B9DFCF25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1705290" y="3460877"/>
            <a:ext cx="114300" cy="1143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DC5587F-D2D3-4DF0-7382-AAC695EF2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101" y="7228993"/>
            <a:ext cx="285941" cy="28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object 275">
            <a:extLst>
              <a:ext uri="{FF2B5EF4-FFF2-40B4-BE49-F238E27FC236}">
                <a16:creationId xmlns:a16="http://schemas.microsoft.com/office/drawing/2014/main" id="{A9D048B5-7572-7E40-16AE-891A006CCFE2}"/>
              </a:ext>
            </a:extLst>
          </p:cNvPr>
          <p:cNvSpPr txBox="1"/>
          <p:nvPr/>
        </p:nvSpPr>
        <p:spPr>
          <a:xfrm>
            <a:off x="8451835" y="7370803"/>
            <a:ext cx="183600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800" spc="-5">
                <a:solidFill>
                  <a:srgbClr val="595959"/>
                </a:solidFill>
                <a:latin typeface="メイリオ"/>
                <a:cs typeface="メイリオ"/>
              </a:rPr>
              <a:t>各施策の詳細はこちら</a:t>
            </a:r>
            <a:r>
              <a:rPr lang="ja-JP" altLang="en-US" sz="500" spc="-5">
                <a:solidFill>
                  <a:srgbClr val="595959"/>
                </a:solidFill>
                <a:latin typeface="メイリオ"/>
                <a:cs typeface="メイリオ"/>
              </a:rPr>
              <a:t>（こども家庭庁公式ＨＰ）</a:t>
            </a:r>
            <a:endParaRPr sz="800">
              <a:solidFill>
                <a:srgbClr val="595959"/>
              </a:solidFill>
              <a:latin typeface="メイリオ"/>
              <a:cs typeface="メイリオ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63BBAE79-774E-D5AE-5B41-ABA7E196B853}"/>
              </a:ext>
            </a:extLst>
          </p:cNvPr>
          <p:cNvSpPr/>
          <p:nvPr/>
        </p:nvSpPr>
        <p:spPr>
          <a:xfrm>
            <a:off x="220006" y="180087"/>
            <a:ext cx="497001" cy="1882625"/>
          </a:xfrm>
          <a:prstGeom prst="rect">
            <a:avLst/>
          </a:prstGeom>
          <a:solidFill>
            <a:srgbClr val="F2EF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BB55960-1286-8DCF-633A-46F06881EC0D}"/>
              </a:ext>
            </a:extLst>
      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3007473" y="1617324"/>
            <a:ext cx="952500" cy="787400"/>
          </a:xfrm>
          <a:prstGeom prst="rect">
            <a:avLst/>
          </a:prstGeom>
        </p:spPr>
      </p:pic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A284793A-1A9D-FCED-68F8-6A61285AD1A6}"/>
              </a:ext>
            </a:extLst>
          </p:cNvPr>
          <p:cNvSpPr txBox="1"/>
          <p:nvPr/>
        </p:nvSpPr>
        <p:spPr>
          <a:xfrm>
            <a:off x="605970" y="222001"/>
            <a:ext cx="2633129" cy="1206988"/>
          </a:xfrm>
          <a:prstGeom prst="rect">
            <a:avLst/>
          </a:prstGeom>
          <a:solidFill>
            <a:srgbClr val="F1ECEA"/>
          </a:solidFill>
        </p:spPr>
        <p:txBody>
          <a:bodyPr wrap="square" lIns="108000" tIns="36000" rIns="108000" bIns="36000" rtlCol="0" anchor="ctr">
            <a:spAutoFit/>
          </a:bodyPr>
          <a:lstStyle/>
          <a:p>
            <a:pPr algn="dist">
              <a:lnSpc>
                <a:spcPts val="4300"/>
              </a:lnSpc>
            </a:pPr>
            <a:r>
              <a:rPr kumimoji="1" lang="ja-JP" altLang="en-US" sz="3000" b="1" spc="-300" dirty="0">
                <a:solidFill>
                  <a:srgbClr val="59595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DLaM Display" panose="020F0502020204030204" pitchFamily="2" charset="0"/>
              </a:rPr>
              <a:t>こども・子育て</a:t>
            </a:r>
            <a:endParaRPr kumimoji="1" lang="en-US" altLang="ja-JP" sz="3000" b="1" spc="-300" dirty="0">
              <a:solidFill>
                <a:srgbClr val="595959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DLaM Display" panose="020F0502020204030204" pitchFamily="2" charset="0"/>
            </a:endParaRPr>
          </a:p>
          <a:p>
            <a:pPr algn="dist">
              <a:lnSpc>
                <a:spcPts val="4300"/>
              </a:lnSpc>
            </a:pPr>
            <a:r>
              <a:rPr kumimoji="1" lang="ja-JP" altLang="en-US" sz="3400" b="1" spc="300" dirty="0">
                <a:solidFill>
                  <a:srgbClr val="59595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DLaM Display" panose="020F0502020204030204" pitchFamily="2" charset="0"/>
              </a:rPr>
              <a:t>応援</a:t>
            </a:r>
            <a:r>
              <a:rPr kumimoji="1" lang="en-US" altLang="ja-JP" sz="4400" b="1" spc="300" dirty="0">
                <a:ln>
                  <a:solidFill>
                    <a:srgbClr val="595959"/>
                  </a:solidFill>
                </a:ln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DLaM Display" panose="020F0502020204030204" pitchFamily="2" charset="0"/>
              </a:rPr>
              <a:t>MAP</a:t>
            </a:r>
            <a:endParaRPr kumimoji="1" lang="ja-JP" altLang="en-US" sz="4800" b="1" spc="300" dirty="0">
              <a:ln>
                <a:solidFill>
                  <a:srgbClr val="595959"/>
                </a:solidFill>
              </a:ln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DLaM Display" panose="020F0502020204030204" pitchFamily="2" charset="0"/>
            </a:endParaRPr>
          </a:p>
        </p:txBody>
      </p:sp>
      <p:sp>
        <p:nvSpPr>
          <p:cNvPr id="26" name="吹き出し: 角を丸めた四角形 68">
            <a:extLst>
              <a:ext uri="{FF2B5EF4-FFF2-40B4-BE49-F238E27FC236}">
                <a16:creationId xmlns:a16="http://schemas.microsoft.com/office/drawing/2014/main" id="{2B91F7EC-7D5E-E3BF-513F-8A51966825FD}"/>
              </a:ext>
            </a:extLst>
          </p:cNvPr>
          <p:cNvSpPr/>
          <p:nvPr/>
        </p:nvSpPr>
        <p:spPr>
          <a:xfrm>
            <a:off x="134530" y="80210"/>
            <a:ext cx="560561" cy="2305594"/>
          </a:xfrm>
          <a:custGeom>
            <a:avLst/>
            <a:gdLst>
              <a:gd name="connsiteX0" fmla="*/ 0 w 468969"/>
              <a:gd name="connsiteY0" fmla="*/ 78163 h 1975041"/>
              <a:gd name="connsiteX1" fmla="*/ 78163 w 468969"/>
              <a:gd name="connsiteY1" fmla="*/ 0 h 1975041"/>
              <a:gd name="connsiteX2" fmla="*/ 273565 w 468969"/>
              <a:gd name="connsiteY2" fmla="*/ 0 h 1975041"/>
              <a:gd name="connsiteX3" fmla="*/ 273565 w 468969"/>
              <a:gd name="connsiteY3" fmla="*/ 0 h 1975041"/>
              <a:gd name="connsiteX4" fmla="*/ 390808 w 468969"/>
              <a:gd name="connsiteY4" fmla="*/ 0 h 1975041"/>
              <a:gd name="connsiteX5" fmla="*/ 390806 w 468969"/>
              <a:gd name="connsiteY5" fmla="*/ 0 h 1975041"/>
              <a:gd name="connsiteX6" fmla="*/ 468969 w 468969"/>
              <a:gd name="connsiteY6" fmla="*/ 78163 h 1975041"/>
              <a:gd name="connsiteX7" fmla="*/ 468969 w 468969"/>
              <a:gd name="connsiteY7" fmla="*/ 329174 h 1975041"/>
              <a:gd name="connsiteX8" fmla="*/ 661875 w 468969"/>
              <a:gd name="connsiteY8" fmla="*/ 546731 h 1975041"/>
              <a:gd name="connsiteX9" fmla="*/ 468969 w 468969"/>
              <a:gd name="connsiteY9" fmla="*/ 822934 h 1975041"/>
              <a:gd name="connsiteX10" fmla="*/ 468969 w 468969"/>
              <a:gd name="connsiteY10" fmla="*/ 1896878 h 1975041"/>
              <a:gd name="connsiteX11" fmla="*/ 390806 w 468969"/>
              <a:gd name="connsiteY11" fmla="*/ 1975041 h 1975041"/>
              <a:gd name="connsiteX12" fmla="*/ 390808 w 468969"/>
              <a:gd name="connsiteY12" fmla="*/ 1975041 h 1975041"/>
              <a:gd name="connsiteX13" fmla="*/ 273565 w 468969"/>
              <a:gd name="connsiteY13" fmla="*/ 1975041 h 1975041"/>
              <a:gd name="connsiteX14" fmla="*/ 273565 w 468969"/>
              <a:gd name="connsiteY14" fmla="*/ 1975041 h 1975041"/>
              <a:gd name="connsiteX15" fmla="*/ 78163 w 468969"/>
              <a:gd name="connsiteY15" fmla="*/ 1975041 h 1975041"/>
              <a:gd name="connsiteX16" fmla="*/ 0 w 468969"/>
              <a:gd name="connsiteY16" fmla="*/ 1896878 h 1975041"/>
              <a:gd name="connsiteX17" fmla="*/ 0 w 468969"/>
              <a:gd name="connsiteY17" fmla="*/ 822934 h 1975041"/>
              <a:gd name="connsiteX18" fmla="*/ 0 w 468969"/>
              <a:gd name="connsiteY18" fmla="*/ 329174 h 1975041"/>
              <a:gd name="connsiteX19" fmla="*/ 0 w 468969"/>
              <a:gd name="connsiteY19" fmla="*/ 329174 h 1975041"/>
              <a:gd name="connsiteX20" fmla="*/ 0 w 468969"/>
              <a:gd name="connsiteY20" fmla="*/ 78163 h 1975041"/>
              <a:gd name="connsiteX0" fmla="*/ 0 w 661875"/>
              <a:gd name="connsiteY0" fmla="*/ 78163 h 1975041"/>
              <a:gd name="connsiteX1" fmla="*/ 78163 w 661875"/>
              <a:gd name="connsiteY1" fmla="*/ 0 h 1975041"/>
              <a:gd name="connsiteX2" fmla="*/ 273565 w 661875"/>
              <a:gd name="connsiteY2" fmla="*/ 0 h 1975041"/>
              <a:gd name="connsiteX3" fmla="*/ 273565 w 661875"/>
              <a:gd name="connsiteY3" fmla="*/ 0 h 1975041"/>
              <a:gd name="connsiteX4" fmla="*/ 390808 w 661875"/>
              <a:gd name="connsiteY4" fmla="*/ 0 h 1975041"/>
              <a:gd name="connsiteX5" fmla="*/ 390806 w 661875"/>
              <a:gd name="connsiteY5" fmla="*/ 0 h 1975041"/>
              <a:gd name="connsiteX6" fmla="*/ 468969 w 661875"/>
              <a:gd name="connsiteY6" fmla="*/ 78163 h 1975041"/>
              <a:gd name="connsiteX7" fmla="*/ 448343 w 661875"/>
              <a:gd name="connsiteY7" fmla="*/ 549180 h 1975041"/>
              <a:gd name="connsiteX8" fmla="*/ 661875 w 661875"/>
              <a:gd name="connsiteY8" fmla="*/ 546731 h 1975041"/>
              <a:gd name="connsiteX9" fmla="*/ 468969 w 661875"/>
              <a:gd name="connsiteY9" fmla="*/ 822934 h 1975041"/>
              <a:gd name="connsiteX10" fmla="*/ 468969 w 661875"/>
              <a:gd name="connsiteY10" fmla="*/ 1896878 h 1975041"/>
              <a:gd name="connsiteX11" fmla="*/ 390806 w 661875"/>
              <a:gd name="connsiteY11" fmla="*/ 1975041 h 1975041"/>
              <a:gd name="connsiteX12" fmla="*/ 390808 w 661875"/>
              <a:gd name="connsiteY12" fmla="*/ 1975041 h 1975041"/>
              <a:gd name="connsiteX13" fmla="*/ 273565 w 661875"/>
              <a:gd name="connsiteY13" fmla="*/ 1975041 h 1975041"/>
              <a:gd name="connsiteX14" fmla="*/ 273565 w 661875"/>
              <a:gd name="connsiteY14" fmla="*/ 1975041 h 1975041"/>
              <a:gd name="connsiteX15" fmla="*/ 78163 w 661875"/>
              <a:gd name="connsiteY15" fmla="*/ 1975041 h 1975041"/>
              <a:gd name="connsiteX16" fmla="*/ 0 w 661875"/>
              <a:gd name="connsiteY16" fmla="*/ 1896878 h 1975041"/>
              <a:gd name="connsiteX17" fmla="*/ 0 w 661875"/>
              <a:gd name="connsiteY17" fmla="*/ 822934 h 1975041"/>
              <a:gd name="connsiteX18" fmla="*/ 0 w 661875"/>
              <a:gd name="connsiteY18" fmla="*/ 329174 h 1975041"/>
              <a:gd name="connsiteX19" fmla="*/ 0 w 661875"/>
              <a:gd name="connsiteY19" fmla="*/ 329174 h 1975041"/>
              <a:gd name="connsiteX20" fmla="*/ 0 w 661875"/>
              <a:gd name="connsiteY20" fmla="*/ 78163 h 1975041"/>
              <a:gd name="connsiteX0" fmla="*/ 0 w 661875"/>
              <a:gd name="connsiteY0" fmla="*/ 78163 h 1975041"/>
              <a:gd name="connsiteX1" fmla="*/ 78163 w 661875"/>
              <a:gd name="connsiteY1" fmla="*/ 0 h 1975041"/>
              <a:gd name="connsiteX2" fmla="*/ 273565 w 661875"/>
              <a:gd name="connsiteY2" fmla="*/ 0 h 1975041"/>
              <a:gd name="connsiteX3" fmla="*/ 273565 w 661875"/>
              <a:gd name="connsiteY3" fmla="*/ 0 h 1975041"/>
              <a:gd name="connsiteX4" fmla="*/ 390808 w 661875"/>
              <a:gd name="connsiteY4" fmla="*/ 0 h 1975041"/>
              <a:gd name="connsiteX5" fmla="*/ 390806 w 661875"/>
              <a:gd name="connsiteY5" fmla="*/ 0 h 1975041"/>
              <a:gd name="connsiteX6" fmla="*/ 468969 w 661875"/>
              <a:gd name="connsiteY6" fmla="*/ 78163 h 1975041"/>
              <a:gd name="connsiteX7" fmla="*/ 448343 w 661875"/>
              <a:gd name="connsiteY7" fmla="*/ 549180 h 1975041"/>
              <a:gd name="connsiteX8" fmla="*/ 661875 w 661875"/>
              <a:gd name="connsiteY8" fmla="*/ 546731 h 1975041"/>
              <a:gd name="connsiteX9" fmla="*/ 468969 w 661875"/>
              <a:gd name="connsiteY9" fmla="*/ 678555 h 1975041"/>
              <a:gd name="connsiteX10" fmla="*/ 468969 w 661875"/>
              <a:gd name="connsiteY10" fmla="*/ 1896878 h 1975041"/>
              <a:gd name="connsiteX11" fmla="*/ 390806 w 661875"/>
              <a:gd name="connsiteY11" fmla="*/ 1975041 h 1975041"/>
              <a:gd name="connsiteX12" fmla="*/ 390808 w 661875"/>
              <a:gd name="connsiteY12" fmla="*/ 1975041 h 1975041"/>
              <a:gd name="connsiteX13" fmla="*/ 273565 w 661875"/>
              <a:gd name="connsiteY13" fmla="*/ 1975041 h 1975041"/>
              <a:gd name="connsiteX14" fmla="*/ 273565 w 661875"/>
              <a:gd name="connsiteY14" fmla="*/ 1975041 h 1975041"/>
              <a:gd name="connsiteX15" fmla="*/ 78163 w 661875"/>
              <a:gd name="connsiteY15" fmla="*/ 1975041 h 1975041"/>
              <a:gd name="connsiteX16" fmla="*/ 0 w 661875"/>
              <a:gd name="connsiteY16" fmla="*/ 1896878 h 1975041"/>
              <a:gd name="connsiteX17" fmla="*/ 0 w 661875"/>
              <a:gd name="connsiteY17" fmla="*/ 822934 h 1975041"/>
              <a:gd name="connsiteX18" fmla="*/ 0 w 661875"/>
              <a:gd name="connsiteY18" fmla="*/ 329174 h 1975041"/>
              <a:gd name="connsiteX19" fmla="*/ 0 w 661875"/>
              <a:gd name="connsiteY19" fmla="*/ 329174 h 1975041"/>
              <a:gd name="connsiteX20" fmla="*/ 0 w 661875"/>
              <a:gd name="connsiteY20" fmla="*/ 78163 h 1975041"/>
              <a:gd name="connsiteX0" fmla="*/ 0 w 661875"/>
              <a:gd name="connsiteY0" fmla="*/ 78163 h 1975041"/>
              <a:gd name="connsiteX1" fmla="*/ 78163 w 661875"/>
              <a:gd name="connsiteY1" fmla="*/ 0 h 1975041"/>
              <a:gd name="connsiteX2" fmla="*/ 273565 w 661875"/>
              <a:gd name="connsiteY2" fmla="*/ 0 h 1975041"/>
              <a:gd name="connsiteX3" fmla="*/ 273565 w 661875"/>
              <a:gd name="connsiteY3" fmla="*/ 0 h 1975041"/>
              <a:gd name="connsiteX4" fmla="*/ 390808 w 661875"/>
              <a:gd name="connsiteY4" fmla="*/ 0 h 1975041"/>
              <a:gd name="connsiteX5" fmla="*/ 390806 w 661875"/>
              <a:gd name="connsiteY5" fmla="*/ 0 h 1975041"/>
              <a:gd name="connsiteX6" fmla="*/ 468969 w 661875"/>
              <a:gd name="connsiteY6" fmla="*/ 78163 h 1975041"/>
              <a:gd name="connsiteX7" fmla="*/ 448343 w 661875"/>
              <a:gd name="connsiteY7" fmla="*/ 549180 h 1975041"/>
              <a:gd name="connsiteX8" fmla="*/ 661875 w 661875"/>
              <a:gd name="connsiteY8" fmla="*/ 601733 h 1975041"/>
              <a:gd name="connsiteX9" fmla="*/ 468969 w 661875"/>
              <a:gd name="connsiteY9" fmla="*/ 678555 h 1975041"/>
              <a:gd name="connsiteX10" fmla="*/ 468969 w 661875"/>
              <a:gd name="connsiteY10" fmla="*/ 1896878 h 1975041"/>
              <a:gd name="connsiteX11" fmla="*/ 390806 w 661875"/>
              <a:gd name="connsiteY11" fmla="*/ 1975041 h 1975041"/>
              <a:gd name="connsiteX12" fmla="*/ 390808 w 661875"/>
              <a:gd name="connsiteY12" fmla="*/ 1975041 h 1975041"/>
              <a:gd name="connsiteX13" fmla="*/ 273565 w 661875"/>
              <a:gd name="connsiteY13" fmla="*/ 1975041 h 1975041"/>
              <a:gd name="connsiteX14" fmla="*/ 273565 w 661875"/>
              <a:gd name="connsiteY14" fmla="*/ 1975041 h 1975041"/>
              <a:gd name="connsiteX15" fmla="*/ 78163 w 661875"/>
              <a:gd name="connsiteY15" fmla="*/ 1975041 h 1975041"/>
              <a:gd name="connsiteX16" fmla="*/ 0 w 661875"/>
              <a:gd name="connsiteY16" fmla="*/ 1896878 h 1975041"/>
              <a:gd name="connsiteX17" fmla="*/ 0 w 661875"/>
              <a:gd name="connsiteY17" fmla="*/ 822934 h 1975041"/>
              <a:gd name="connsiteX18" fmla="*/ 0 w 661875"/>
              <a:gd name="connsiteY18" fmla="*/ 329174 h 1975041"/>
              <a:gd name="connsiteX19" fmla="*/ 0 w 661875"/>
              <a:gd name="connsiteY19" fmla="*/ 329174 h 1975041"/>
              <a:gd name="connsiteX20" fmla="*/ 0 w 661875"/>
              <a:gd name="connsiteY20" fmla="*/ 78163 h 1975041"/>
              <a:gd name="connsiteX0" fmla="*/ 0 w 661875"/>
              <a:gd name="connsiteY0" fmla="*/ 78163 h 1975041"/>
              <a:gd name="connsiteX1" fmla="*/ 78163 w 661875"/>
              <a:gd name="connsiteY1" fmla="*/ 0 h 1975041"/>
              <a:gd name="connsiteX2" fmla="*/ 273565 w 661875"/>
              <a:gd name="connsiteY2" fmla="*/ 0 h 1975041"/>
              <a:gd name="connsiteX3" fmla="*/ 273565 w 661875"/>
              <a:gd name="connsiteY3" fmla="*/ 0 h 1975041"/>
              <a:gd name="connsiteX4" fmla="*/ 390808 w 661875"/>
              <a:gd name="connsiteY4" fmla="*/ 0 h 1975041"/>
              <a:gd name="connsiteX5" fmla="*/ 390806 w 661875"/>
              <a:gd name="connsiteY5" fmla="*/ 0 h 1975041"/>
              <a:gd name="connsiteX6" fmla="*/ 468969 w 661875"/>
              <a:gd name="connsiteY6" fmla="*/ 78163 h 1975041"/>
              <a:gd name="connsiteX7" fmla="*/ 468969 w 661875"/>
              <a:gd name="connsiteY7" fmla="*/ 542304 h 1975041"/>
              <a:gd name="connsiteX8" fmla="*/ 661875 w 661875"/>
              <a:gd name="connsiteY8" fmla="*/ 601733 h 1975041"/>
              <a:gd name="connsiteX9" fmla="*/ 468969 w 661875"/>
              <a:gd name="connsiteY9" fmla="*/ 678555 h 1975041"/>
              <a:gd name="connsiteX10" fmla="*/ 468969 w 661875"/>
              <a:gd name="connsiteY10" fmla="*/ 1896878 h 1975041"/>
              <a:gd name="connsiteX11" fmla="*/ 390806 w 661875"/>
              <a:gd name="connsiteY11" fmla="*/ 1975041 h 1975041"/>
              <a:gd name="connsiteX12" fmla="*/ 390808 w 661875"/>
              <a:gd name="connsiteY12" fmla="*/ 1975041 h 1975041"/>
              <a:gd name="connsiteX13" fmla="*/ 273565 w 661875"/>
              <a:gd name="connsiteY13" fmla="*/ 1975041 h 1975041"/>
              <a:gd name="connsiteX14" fmla="*/ 273565 w 661875"/>
              <a:gd name="connsiteY14" fmla="*/ 1975041 h 1975041"/>
              <a:gd name="connsiteX15" fmla="*/ 78163 w 661875"/>
              <a:gd name="connsiteY15" fmla="*/ 1975041 h 1975041"/>
              <a:gd name="connsiteX16" fmla="*/ 0 w 661875"/>
              <a:gd name="connsiteY16" fmla="*/ 1896878 h 1975041"/>
              <a:gd name="connsiteX17" fmla="*/ 0 w 661875"/>
              <a:gd name="connsiteY17" fmla="*/ 822934 h 1975041"/>
              <a:gd name="connsiteX18" fmla="*/ 0 w 661875"/>
              <a:gd name="connsiteY18" fmla="*/ 329174 h 1975041"/>
              <a:gd name="connsiteX19" fmla="*/ 0 w 661875"/>
              <a:gd name="connsiteY19" fmla="*/ 329174 h 1975041"/>
              <a:gd name="connsiteX20" fmla="*/ 0 w 661875"/>
              <a:gd name="connsiteY20" fmla="*/ 78163 h 1975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61875" h="1975041">
                <a:moveTo>
                  <a:pt x="0" y="78163"/>
                </a:moveTo>
                <a:cubicBezTo>
                  <a:pt x="0" y="34995"/>
                  <a:pt x="34995" y="0"/>
                  <a:pt x="78163" y="0"/>
                </a:cubicBezTo>
                <a:lnTo>
                  <a:pt x="273565" y="0"/>
                </a:lnTo>
                <a:lnTo>
                  <a:pt x="273565" y="0"/>
                </a:lnTo>
                <a:lnTo>
                  <a:pt x="390808" y="0"/>
                </a:lnTo>
                <a:lnTo>
                  <a:pt x="390806" y="0"/>
                </a:lnTo>
                <a:cubicBezTo>
                  <a:pt x="433974" y="0"/>
                  <a:pt x="468969" y="34995"/>
                  <a:pt x="468969" y="78163"/>
                </a:cubicBezTo>
                <a:lnTo>
                  <a:pt x="468969" y="542304"/>
                </a:lnTo>
                <a:lnTo>
                  <a:pt x="661875" y="601733"/>
                </a:lnTo>
                <a:lnTo>
                  <a:pt x="468969" y="678555"/>
                </a:lnTo>
                <a:lnTo>
                  <a:pt x="468969" y="1896878"/>
                </a:lnTo>
                <a:cubicBezTo>
                  <a:pt x="468969" y="1940046"/>
                  <a:pt x="433974" y="1975041"/>
                  <a:pt x="390806" y="1975041"/>
                </a:cubicBezTo>
                <a:lnTo>
                  <a:pt x="390808" y="1975041"/>
                </a:lnTo>
                <a:lnTo>
                  <a:pt x="273565" y="1975041"/>
                </a:lnTo>
                <a:lnTo>
                  <a:pt x="273565" y="1975041"/>
                </a:lnTo>
                <a:lnTo>
                  <a:pt x="78163" y="1975041"/>
                </a:lnTo>
                <a:cubicBezTo>
                  <a:pt x="34995" y="1975041"/>
                  <a:pt x="0" y="1940046"/>
                  <a:pt x="0" y="1896878"/>
                </a:cubicBezTo>
                <a:lnTo>
                  <a:pt x="0" y="822934"/>
                </a:lnTo>
                <a:lnTo>
                  <a:pt x="0" y="329174"/>
                </a:lnTo>
                <a:lnTo>
                  <a:pt x="0" y="329174"/>
                </a:lnTo>
                <a:lnTo>
                  <a:pt x="0" y="78163"/>
                </a:lnTo>
                <a:close/>
              </a:path>
            </a:pathLst>
          </a:custGeom>
          <a:solidFill>
            <a:srgbClr val="EF8B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tIns="72000" rIns="252000" bIns="36000"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こども未来戦略</a:t>
            </a: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sz="9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23</a:t>
            </a: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kumimoji="1" lang="ja-JP" alt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月決定 </a:t>
            </a:r>
            <a:r>
              <a:rPr kumimoji="1" lang="en-US" altLang="ja-JP" sz="10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ja-JP" altLang="en-US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7210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グループ化 138">
            <a:extLst>
              <a:ext uri="{FF2B5EF4-FFF2-40B4-BE49-F238E27FC236}">
                <a16:creationId xmlns:a16="http://schemas.microsoft.com/office/drawing/2014/main" id="{23269E96-B887-8218-6D6C-46A47FC9A08E}"/>
              </a:ext>
            </a:extLst>
          </p:cNvPr>
          <p:cNvGrpSpPr/>
          <p:nvPr/>
        </p:nvGrpSpPr>
        <p:grpSpPr>
          <a:xfrm>
            <a:off x="0" y="-1"/>
            <a:ext cx="10691813" cy="7561525"/>
            <a:chOff x="0" y="-1"/>
            <a:chExt cx="10691813" cy="7561525"/>
          </a:xfrm>
        </p:grpSpPr>
        <p:sp>
          <p:nvSpPr>
            <p:cNvPr id="121" name="正方形/長方形 120">
              <a:extLst>
                <a:ext uri="{FF2B5EF4-FFF2-40B4-BE49-F238E27FC236}">
                  <a16:creationId xmlns:a16="http://schemas.microsoft.com/office/drawing/2014/main" id="{6E932317-9F1D-E8A8-2E20-6A2D89588D4E}"/>
                </a:ext>
              </a:extLst>
            </p:cNvPr>
            <p:cNvSpPr/>
            <p:nvPr/>
          </p:nvSpPr>
          <p:spPr>
            <a:xfrm>
              <a:off x="0" y="-1"/>
              <a:ext cx="3564000" cy="3780000"/>
            </a:xfrm>
            <a:prstGeom prst="rect">
              <a:avLst/>
            </a:prstGeom>
            <a:solidFill>
              <a:srgbClr val="FAD3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125" name="正方形/長方形 124">
              <a:extLst>
                <a:ext uri="{FF2B5EF4-FFF2-40B4-BE49-F238E27FC236}">
                  <a16:creationId xmlns:a16="http://schemas.microsoft.com/office/drawing/2014/main" id="{048A5882-ACCC-6869-1418-636CE9C3E630}"/>
                </a:ext>
              </a:extLst>
            </p:cNvPr>
            <p:cNvSpPr/>
            <p:nvPr/>
          </p:nvSpPr>
          <p:spPr>
            <a:xfrm>
              <a:off x="3564000" y="-1"/>
              <a:ext cx="3564000" cy="3780000"/>
            </a:xfrm>
            <a:prstGeom prst="rect">
              <a:avLst/>
            </a:prstGeom>
            <a:solidFill>
              <a:srgbClr val="F2CA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134" name="正方形/長方形 133">
              <a:extLst>
                <a:ext uri="{FF2B5EF4-FFF2-40B4-BE49-F238E27FC236}">
                  <a16:creationId xmlns:a16="http://schemas.microsoft.com/office/drawing/2014/main" id="{FF9D320D-E4A1-1AD1-C9E1-EA4BB1CA36DB}"/>
                </a:ext>
              </a:extLst>
            </p:cNvPr>
            <p:cNvSpPr/>
            <p:nvPr/>
          </p:nvSpPr>
          <p:spPr>
            <a:xfrm>
              <a:off x="7127813" y="-1"/>
              <a:ext cx="3564000" cy="3780000"/>
            </a:xfrm>
            <a:prstGeom prst="rect">
              <a:avLst/>
            </a:prstGeom>
            <a:solidFill>
              <a:srgbClr val="DCDD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136" name="正方形/長方形 135">
              <a:extLst>
                <a:ext uri="{FF2B5EF4-FFF2-40B4-BE49-F238E27FC236}">
                  <a16:creationId xmlns:a16="http://schemas.microsoft.com/office/drawing/2014/main" id="{706FBFF7-CC34-0EEA-2CAD-C5976B3DF06A}"/>
                </a:ext>
              </a:extLst>
            </p:cNvPr>
            <p:cNvSpPr/>
            <p:nvPr/>
          </p:nvSpPr>
          <p:spPr>
            <a:xfrm>
              <a:off x="0" y="3781524"/>
              <a:ext cx="3564000" cy="3780000"/>
            </a:xfrm>
            <a:prstGeom prst="rect">
              <a:avLst/>
            </a:prstGeom>
            <a:solidFill>
              <a:srgbClr val="D4E6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137" name="正方形/長方形 136">
              <a:extLst>
                <a:ext uri="{FF2B5EF4-FFF2-40B4-BE49-F238E27FC236}">
                  <a16:creationId xmlns:a16="http://schemas.microsoft.com/office/drawing/2014/main" id="{F4A60403-BA8B-8FCC-2C63-EBDCD07B7D53}"/>
                </a:ext>
              </a:extLst>
            </p:cNvPr>
            <p:cNvSpPr/>
            <p:nvPr/>
          </p:nvSpPr>
          <p:spPr>
            <a:xfrm>
              <a:off x="3564000" y="3781524"/>
              <a:ext cx="3564000" cy="3780000"/>
            </a:xfrm>
            <a:prstGeom prst="rect">
              <a:avLst/>
            </a:prstGeom>
            <a:solidFill>
              <a:srgbClr val="FEF2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138" name="正方形/長方形 137">
              <a:extLst>
                <a:ext uri="{FF2B5EF4-FFF2-40B4-BE49-F238E27FC236}">
                  <a16:creationId xmlns:a16="http://schemas.microsoft.com/office/drawing/2014/main" id="{829A4CF6-851A-CC91-7A5D-FF497A88A03A}"/>
                </a:ext>
              </a:extLst>
            </p:cNvPr>
            <p:cNvSpPr/>
            <p:nvPr/>
          </p:nvSpPr>
          <p:spPr>
            <a:xfrm>
              <a:off x="7127813" y="3781524"/>
              <a:ext cx="3564000" cy="3780000"/>
            </a:xfrm>
            <a:prstGeom prst="rect">
              <a:avLst/>
            </a:prstGeom>
            <a:solidFill>
              <a:srgbClr val="FAD3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</p:grpSp>
      <p:pic>
        <p:nvPicPr>
          <p:cNvPr id="240" name="図 239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962784F-1B09-0946-250F-EE915A1DC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2505" y="2598737"/>
            <a:ext cx="1574800" cy="1181100"/>
          </a:xfrm>
          <a:prstGeom prst="rect">
            <a:avLst/>
          </a:prstGeom>
        </p:spPr>
      </p:pic>
      <p:pic>
        <p:nvPicPr>
          <p:cNvPr id="304" name="図 303">
            <a:extLst>
              <a:ext uri="{FF2B5EF4-FFF2-40B4-BE49-F238E27FC236}">
                <a16:creationId xmlns:a16="http://schemas.microsoft.com/office/drawing/2014/main" id="{A803B4B1-A279-F125-955F-04E5910780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248528" y="3371823"/>
            <a:ext cx="660400" cy="380999"/>
          </a:xfrm>
          <a:prstGeom prst="rect">
            <a:avLst/>
          </a:prstGeom>
        </p:spPr>
      </p:pic>
      <p:pic>
        <p:nvPicPr>
          <p:cNvPr id="282" name="図 281">
            <a:extLst>
              <a:ext uri="{FF2B5EF4-FFF2-40B4-BE49-F238E27FC236}">
                <a16:creationId xmlns:a16="http://schemas.microsoft.com/office/drawing/2014/main" id="{7F119B0E-E89E-9174-6050-3D8D50E9403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817946" y="6557144"/>
            <a:ext cx="749300" cy="393700"/>
          </a:xfrm>
          <a:prstGeom prst="rect">
            <a:avLst/>
          </a:prstGeom>
        </p:spPr>
      </p:pic>
      <p:pic>
        <p:nvPicPr>
          <p:cNvPr id="284" name="図 283">
            <a:extLst>
              <a:ext uri="{FF2B5EF4-FFF2-40B4-BE49-F238E27FC236}">
                <a16:creationId xmlns:a16="http://schemas.microsoft.com/office/drawing/2014/main" id="{A29FB7A2-27BC-4BA0-1996-DC8AF1268B3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232717" y="2660019"/>
            <a:ext cx="825500" cy="469900"/>
          </a:xfrm>
          <a:prstGeom prst="rect">
            <a:avLst/>
          </a:prstGeom>
        </p:spPr>
      </p:pic>
      <p:pic>
        <p:nvPicPr>
          <p:cNvPr id="286" name="図 285">
            <a:extLst>
              <a:ext uri="{FF2B5EF4-FFF2-40B4-BE49-F238E27FC236}">
                <a16:creationId xmlns:a16="http://schemas.microsoft.com/office/drawing/2014/main" id="{61F66FF2-FC9D-722C-3825-BA1FB19BCBE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459891" y="2769351"/>
            <a:ext cx="825500" cy="469900"/>
          </a:xfrm>
          <a:prstGeom prst="rect">
            <a:avLst/>
          </a:prstGeom>
        </p:spPr>
      </p:pic>
      <p:pic>
        <p:nvPicPr>
          <p:cNvPr id="288" name="図 287">
            <a:extLst>
              <a:ext uri="{FF2B5EF4-FFF2-40B4-BE49-F238E27FC236}">
                <a16:creationId xmlns:a16="http://schemas.microsoft.com/office/drawing/2014/main" id="{DE1E4574-C3B9-D870-2DE1-1B21C6E154B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758022" y="6545514"/>
            <a:ext cx="825500" cy="469900"/>
          </a:xfrm>
          <a:prstGeom prst="rect">
            <a:avLst/>
          </a:prstGeom>
        </p:spPr>
      </p:pic>
      <p:pic>
        <p:nvPicPr>
          <p:cNvPr id="290" name="図 289">
            <a:extLst>
              <a:ext uri="{FF2B5EF4-FFF2-40B4-BE49-F238E27FC236}">
                <a16:creationId xmlns:a16="http://schemas.microsoft.com/office/drawing/2014/main" id="{9E7A903C-9B5E-9546-439A-36DCB6D35BD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661388" y="2639928"/>
            <a:ext cx="822325" cy="469900"/>
          </a:xfrm>
          <a:prstGeom prst="rect">
            <a:avLst/>
          </a:prstGeom>
        </p:spPr>
      </p:pic>
      <p:pic>
        <p:nvPicPr>
          <p:cNvPr id="292" name="図 291">
            <a:extLst>
              <a:ext uri="{FF2B5EF4-FFF2-40B4-BE49-F238E27FC236}">
                <a16:creationId xmlns:a16="http://schemas.microsoft.com/office/drawing/2014/main" id="{05CE693D-EE78-BC8F-3156-2DAC239A70B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05535" y="6582816"/>
            <a:ext cx="723900" cy="413657"/>
          </a:xfrm>
          <a:prstGeom prst="rect">
            <a:avLst/>
          </a:prstGeom>
        </p:spPr>
      </p:pic>
      <p:pic>
        <p:nvPicPr>
          <p:cNvPr id="294" name="図 293">
            <a:extLst>
              <a:ext uri="{FF2B5EF4-FFF2-40B4-BE49-F238E27FC236}">
                <a16:creationId xmlns:a16="http://schemas.microsoft.com/office/drawing/2014/main" id="{F36ACB0C-22C6-C360-D954-8BC2731E380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342241" y="6619231"/>
            <a:ext cx="723900" cy="413657"/>
          </a:xfrm>
          <a:prstGeom prst="rect">
            <a:avLst/>
          </a:prstGeom>
        </p:spPr>
      </p:pic>
      <p:pic>
        <p:nvPicPr>
          <p:cNvPr id="296" name="図 295">
            <a:extLst>
              <a:ext uri="{FF2B5EF4-FFF2-40B4-BE49-F238E27FC236}">
                <a16:creationId xmlns:a16="http://schemas.microsoft.com/office/drawing/2014/main" id="{88812B30-97E3-BAC5-4D7A-3962B753E19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51095" y="2479299"/>
            <a:ext cx="622300" cy="354232"/>
          </a:xfrm>
          <a:prstGeom prst="rect">
            <a:avLst/>
          </a:prstGeom>
        </p:spPr>
      </p:pic>
      <p:pic>
        <p:nvPicPr>
          <p:cNvPr id="298" name="図 297">
            <a:extLst>
              <a:ext uri="{FF2B5EF4-FFF2-40B4-BE49-F238E27FC236}">
                <a16:creationId xmlns:a16="http://schemas.microsoft.com/office/drawing/2014/main" id="{740DCC17-40F2-5FD0-2D67-B96593147CE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549233" y="6600733"/>
            <a:ext cx="749300" cy="393700"/>
          </a:xfrm>
          <a:prstGeom prst="rect">
            <a:avLst/>
          </a:prstGeom>
        </p:spPr>
      </p:pic>
      <p:pic>
        <p:nvPicPr>
          <p:cNvPr id="300" name="図 299">
            <a:extLst>
              <a:ext uri="{FF2B5EF4-FFF2-40B4-BE49-F238E27FC236}">
                <a16:creationId xmlns:a16="http://schemas.microsoft.com/office/drawing/2014/main" id="{5D58CBF5-B1E3-22C1-5385-401FAC508CA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419320" y="2595775"/>
            <a:ext cx="749300" cy="393700"/>
          </a:xfrm>
          <a:prstGeom prst="rect">
            <a:avLst/>
          </a:prstGeom>
        </p:spPr>
      </p:pic>
      <p:pic>
        <p:nvPicPr>
          <p:cNvPr id="302" name="図 301">
            <a:extLst>
              <a:ext uri="{FF2B5EF4-FFF2-40B4-BE49-F238E27FC236}">
                <a16:creationId xmlns:a16="http://schemas.microsoft.com/office/drawing/2014/main" id="{3CFCC503-0B9C-8F70-3460-E9FB73E9A2C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9556487" y="2758788"/>
            <a:ext cx="749300" cy="393700"/>
          </a:xfrm>
          <a:prstGeom prst="rect">
            <a:avLst/>
          </a:prstGeom>
        </p:spPr>
      </p:pic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58CD2CF4-3D63-5D8F-60CC-3F42539C42E0}"/>
              </a:ext>
            </a:extLst>
          </p:cNvPr>
          <p:cNvGrpSpPr/>
          <p:nvPr/>
        </p:nvGrpSpPr>
        <p:grpSpPr>
          <a:xfrm>
            <a:off x="180000" y="4297760"/>
            <a:ext cx="3204000" cy="1043982"/>
            <a:chOff x="180000" y="4297760"/>
            <a:chExt cx="3204000" cy="1043982"/>
          </a:xfrm>
        </p:grpSpPr>
        <p:sp>
          <p:nvSpPr>
            <p:cNvPr id="201" name="角丸四角形 200">
              <a:extLst>
                <a:ext uri="{FF2B5EF4-FFF2-40B4-BE49-F238E27FC236}">
                  <a16:creationId xmlns:a16="http://schemas.microsoft.com/office/drawing/2014/main" id="{15911961-40AE-7DFD-1303-E15BACE38407}"/>
                </a:ext>
              </a:extLst>
            </p:cNvPr>
            <p:cNvSpPr/>
            <p:nvPr/>
          </p:nvSpPr>
          <p:spPr>
            <a:xfrm>
              <a:off x="180000" y="4297760"/>
              <a:ext cx="3204000" cy="933229"/>
            </a:xfrm>
            <a:prstGeom prst="roundRect">
              <a:avLst>
                <a:gd name="adj" fmla="val 1028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202" name="三角形 201">
              <a:extLst>
                <a:ext uri="{FF2B5EF4-FFF2-40B4-BE49-F238E27FC236}">
                  <a16:creationId xmlns:a16="http://schemas.microsoft.com/office/drawing/2014/main" id="{2E4F8105-7C85-C9D5-7119-8F0F1D0BD20C}"/>
                </a:ext>
              </a:extLst>
            </p:cNvPr>
            <p:cNvSpPr/>
            <p:nvPr/>
          </p:nvSpPr>
          <p:spPr>
            <a:xfrm rot="10800000">
              <a:off x="1738106" y="5229312"/>
              <a:ext cx="87787" cy="112430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6C5795D5-DF22-494A-7D34-CBEAD34D7A2E}"/>
              </a:ext>
            </a:extLst>
          </p:cNvPr>
          <p:cNvGrpSpPr/>
          <p:nvPr/>
        </p:nvGrpSpPr>
        <p:grpSpPr>
          <a:xfrm>
            <a:off x="7307813" y="520890"/>
            <a:ext cx="3204000" cy="1043982"/>
            <a:chOff x="7307813" y="520890"/>
            <a:chExt cx="3204000" cy="1043982"/>
          </a:xfrm>
        </p:grpSpPr>
        <p:sp>
          <p:nvSpPr>
            <p:cNvPr id="186" name="角丸四角形 185">
              <a:extLst>
                <a:ext uri="{FF2B5EF4-FFF2-40B4-BE49-F238E27FC236}">
                  <a16:creationId xmlns:a16="http://schemas.microsoft.com/office/drawing/2014/main" id="{FDBA832F-999F-CA16-71FC-D21A634B359B}"/>
                </a:ext>
              </a:extLst>
            </p:cNvPr>
            <p:cNvSpPr/>
            <p:nvPr/>
          </p:nvSpPr>
          <p:spPr>
            <a:xfrm>
              <a:off x="7307813" y="520890"/>
              <a:ext cx="3204000" cy="933229"/>
            </a:xfrm>
            <a:prstGeom prst="roundRect">
              <a:avLst>
                <a:gd name="adj" fmla="val 1028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187" name="三角形 186">
              <a:extLst>
                <a:ext uri="{FF2B5EF4-FFF2-40B4-BE49-F238E27FC236}">
                  <a16:creationId xmlns:a16="http://schemas.microsoft.com/office/drawing/2014/main" id="{F56018D4-1E01-47D9-DDEC-311F2E9866AA}"/>
                </a:ext>
              </a:extLst>
            </p:cNvPr>
            <p:cNvSpPr/>
            <p:nvPr/>
          </p:nvSpPr>
          <p:spPr>
            <a:xfrm rot="10800000">
              <a:off x="8865919" y="1452442"/>
              <a:ext cx="87787" cy="112430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7952D4ED-4AA4-5D25-5BCE-A4D58711EBC7}"/>
              </a:ext>
            </a:extLst>
          </p:cNvPr>
          <p:cNvGrpSpPr/>
          <p:nvPr/>
        </p:nvGrpSpPr>
        <p:grpSpPr>
          <a:xfrm>
            <a:off x="3743813" y="520890"/>
            <a:ext cx="3204000" cy="1043982"/>
            <a:chOff x="3743813" y="520890"/>
            <a:chExt cx="3204000" cy="1043982"/>
          </a:xfrm>
        </p:grpSpPr>
        <p:sp>
          <p:nvSpPr>
            <p:cNvPr id="189" name="角丸四角形 188">
              <a:extLst>
                <a:ext uri="{FF2B5EF4-FFF2-40B4-BE49-F238E27FC236}">
                  <a16:creationId xmlns:a16="http://schemas.microsoft.com/office/drawing/2014/main" id="{756ADF4F-5C27-6D77-BAA0-608D2008E66B}"/>
                </a:ext>
              </a:extLst>
            </p:cNvPr>
            <p:cNvSpPr/>
            <p:nvPr/>
          </p:nvSpPr>
          <p:spPr>
            <a:xfrm>
              <a:off x="3743813" y="520890"/>
              <a:ext cx="3204000" cy="933229"/>
            </a:xfrm>
            <a:prstGeom prst="roundRect">
              <a:avLst>
                <a:gd name="adj" fmla="val 1028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190" name="三角形 189">
              <a:extLst>
                <a:ext uri="{FF2B5EF4-FFF2-40B4-BE49-F238E27FC236}">
                  <a16:creationId xmlns:a16="http://schemas.microsoft.com/office/drawing/2014/main" id="{C4B5D1AD-0F86-6BE9-568C-F0A03DE5300D}"/>
                </a:ext>
              </a:extLst>
            </p:cNvPr>
            <p:cNvSpPr/>
            <p:nvPr/>
          </p:nvSpPr>
          <p:spPr>
            <a:xfrm rot="10800000">
              <a:off x="5301919" y="1452442"/>
              <a:ext cx="87787" cy="112430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B369DF9-32E6-67D3-1C01-6C602704F705}"/>
              </a:ext>
            </a:extLst>
          </p:cNvPr>
          <p:cNvGrpSpPr/>
          <p:nvPr/>
        </p:nvGrpSpPr>
        <p:grpSpPr>
          <a:xfrm>
            <a:off x="180000" y="520890"/>
            <a:ext cx="3204000" cy="1043982"/>
            <a:chOff x="180000" y="520890"/>
            <a:chExt cx="3204000" cy="1043982"/>
          </a:xfrm>
        </p:grpSpPr>
        <p:sp>
          <p:nvSpPr>
            <p:cNvPr id="192" name="角丸四角形 191">
              <a:extLst>
                <a:ext uri="{FF2B5EF4-FFF2-40B4-BE49-F238E27FC236}">
                  <a16:creationId xmlns:a16="http://schemas.microsoft.com/office/drawing/2014/main" id="{DD70518A-73A7-D439-C952-65097169FA33}"/>
                </a:ext>
              </a:extLst>
            </p:cNvPr>
            <p:cNvSpPr/>
            <p:nvPr/>
          </p:nvSpPr>
          <p:spPr>
            <a:xfrm>
              <a:off x="180000" y="520890"/>
              <a:ext cx="3204000" cy="933229"/>
            </a:xfrm>
            <a:prstGeom prst="roundRect">
              <a:avLst>
                <a:gd name="adj" fmla="val 1028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193" name="三角形 192">
              <a:extLst>
                <a:ext uri="{FF2B5EF4-FFF2-40B4-BE49-F238E27FC236}">
                  <a16:creationId xmlns:a16="http://schemas.microsoft.com/office/drawing/2014/main" id="{D6CCC08F-BEC3-651E-8963-03B95FBB891E}"/>
                </a:ext>
              </a:extLst>
            </p:cNvPr>
            <p:cNvSpPr/>
            <p:nvPr/>
          </p:nvSpPr>
          <p:spPr>
            <a:xfrm rot="10800000">
              <a:off x="1738106" y="1452442"/>
              <a:ext cx="87787" cy="112430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F47312A2-E03C-76C0-3FA5-3899570ED585}"/>
              </a:ext>
            </a:extLst>
          </p:cNvPr>
          <p:cNvGrpSpPr/>
          <p:nvPr/>
        </p:nvGrpSpPr>
        <p:grpSpPr>
          <a:xfrm>
            <a:off x="7307813" y="4297760"/>
            <a:ext cx="3204000" cy="1043982"/>
            <a:chOff x="7307813" y="4297760"/>
            <a:chExt cx="3204000" cy="1043982"/>
          </a:xfrm>
        </p:grpSpPr>
        <p:sp>
          <p:nvSpPr>
            <p:cNvPr id="195" name="角丸四角形 194">
              <a:extLst>
                <a:ext uri="{FF2B5EF4-FFF2-40B4-BE49-F238E27FC236}">
                  <a16:creationId xmlns:a16="http://schemas.microsoft.com/office/drawing/2014/main" id="{8E58D5B2-FDEB-E68F-302F-FD49ACE7A849}"/>
                </a:ext>
              </a:extLst>
            </p:cNvPr>
            <p:cNvSpPr/>
            <p:nvPr/>
          </p:nvSpPr>
          <p:spPr>
            <a:xfrm>
              <a:off x="7307813" y="4297760"/>
              <a:ext cx="3204000" cy="933229"/>
            </a:xfrm>
            <a:prstGeom prst="roundRect">
              <a:avLst>
                <a:gd name="adj" fmla="val 1028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196" name="三角形 195">
              <a:extLst>
                <a:ext uri="{FF2B5EF4-FFF2-40B4-BE49-F238E27FC236}">
                  <a16:creationId xmlns:a16="http://schemas.microsoft.com/office/drawing/2014/main" id="{7A50869A-E632-7F5B-F1AA-B39AEC6D2EDA}"/>
                </a:ext>
              </a:extLst>
            </p:cNvPr>
            <p:cNvSpPr/>
            <p:nvPr/>
          </p:nvSpPr>
          <p:spPr>
            <a:xfrm rot="10800000">
              <a:off x="8865919" y="5229312"/>
              <a:ext cx="87787" cy="112430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0F7F1F5A-81DA-53AE-6170-E0FC9BE70A7E}"/>
              </a:ext>
            </a:extLst>
          </p:cNvPr>
          <p:cNvGrpSpPr/>
          <p:nvPr/>
        </p:nvGrpSpPr>
        <p:grpSpPr>
          <a:xfrm>
            <a:off x="3743813" y="4297760"/>
            <a:ext cx="3204000" cy="1043982"/>
            <a:chOff x="3743813" y="4297760"/>
            <a:chExt cx="3204000" cy="1043982"/>
          </a:xfrm>
        </p:grpSpPr>
        <p:sp>
          <p:nvSpPr>
            <p:cNvPr id="198" name="角丸四角形 197">
              <a:extLst>
                <a:ext uri="{FF2B5EF4-FFF2-40B4-BE49-F238E27FC236}">
                  <a16:creationId xmlns:a16="http://schemas.microsoft.com/office/drawing/2014/main" id="{15F94EBC-9910-2B5F-5BE2-6F98DD4AEBF1}"/>
                </a:ext>
              </a:extLst>
            </p:cNvPr>
            <p:cNvSpPr/>
            <p:nvPr/>
          </p:nvSpPr>
          <p:spPr>
            <a:xfrm>
              <a:off x="3743813" y="4297760"/>
              <a:ext cx="3204000" cy="933229"/>
            </a:xfrm>
            <a:prstGeom prst="roundRect">
              <a:avLst>
                <a:gd name="adj" fmla="val 10280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199" name="三角形 198">
              <a:extLst>
                <a:ext uri="{FF2B5EF4-FFF2-40B4-BE49-F238E27FC236}">
                  <a16:creationId xmlns:a16="http://schemas.microsoft.com/office/drawing/2014/main" id="{C28299A3-89CB-D3AA-A852-3C08EE95AF5C}"/>
                </a:ext>
              </a:extLst>
            </p:cNvPr>
            <p:cNvSpPr/>
            <p:nvPr/>
          </p:nvSpPr>
          <p:spPr>
            <a:xfrm rot="10800000">
              <a:off x="5301919" y="5229312"/>
              <a:ext cx="87787" cy="112430"/>
            </a:xfrm>
            <a:prstGeom prst="triangl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</p:grpSp>
      <p:pic>
        <p:nvPicPr>
          <p:cNvPr id="49" name="図 48">
            <a:extLst>
              <a:ext uri="{FF2B5EF4-FFF2-40B4-BE49-F238E27FC236}">
                <a16:creationId xmlns:a16="http://schemas.microsoft.com/office/drawing/2014/main" id="{78FE6885-2EC8-EEB5-42AE-14BBAA125A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9316" y="334963"/>
            <a:ext cx="546100" cy="101600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285C51F3-8BAA-B9B0-F6B6-01554A2E9E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241077" y="3894137"/>
            <a:ext cx="321733" cy="355600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2C5A4DF8-53FA-7EB0-2920-7FA3472D49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3686439" y="3894137"/>
            <a:ext cx="321733" cy="355600"/>
          </a:xfrm>
          <a:prstGeom prst="rect">
            <a:avLst/>
          </a:prstGeom>
        </p:spPr>
      </p:pic>
      <p:pic>
        <p:nvPicPr>
          <p:cNvPr id="81" name="図 80">
            <a:extLst>
              <a:ext uri="{FF2B5EF4-FFF2-40B4-BE49-F238E27FC236}">
                <a16:creationId xmlns:a16="http://schemas.microsoft.com/office/drawing/2014/main" id="{E50FE29D-D00B-32F9-EA7E-08A6BB54773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14564" y="3894137"/>
            <a:ext cx="321733" cy="355600"/>
          </a:xfrm>
          <a:prstGeom prst="rect">
            <a:avLst/>
          </a:prstGeom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5BDFE10D-C514-8FC4-F2E6-0FAD8AD5AFB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7244820" y="120650"/>
            <a:ext cx="321733" cy="355600"/>
          </a:xfrm>
          <a:prstGeom prst="rect">
            <a:avLst/>
          </a:prstGeom>
        </p:spPr>
      </p:pic>
      <p:pic>
        <p:nvPicPr>
          <p:cNvPr id="89" name="図 88">
            <a:extLst>
              <a:ext uri="{FF2B5EF4-FFF2-40B4-BE49-F238E27FC236}">
                <a16:creationId xmlns:a16="http://schemas.microsoft.com/office/drawing/2014/main" id="{E6BF38E1-9869-1EC8-105D-96E7ABC552A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3686439" y="120650"/>
            <a:ext cx="321733" cy="355600"/>
          </a:xfrm>
          <a:prstGeom prst="rect">
            <a:avLst/>
          </a:prstGeom>
        </p:spPr>
      </p:pic>
      <p:pic>
        <p:nvPicPr>
          <p:cNvPr id="93" name="図 92">
            <a:extLst>
              <a:ext uri="{FF2B5EF4-FFF2-40B4-BE49-F238E27FC236}">
                <a16:creationId xmlns:a16="http://schemas.microsoft.com/office/drawing/2014/main" id="{9E27545E-BDFC-E5A2-26DF-14B49ACA7D4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114564" y="120650"/>
            <a:ext cx="321733" cy="355600"/>
          </a:xfrm>
          <a:prstGeom prst="rect">
            <a:avLst/>
          </a:prstGeom>
        </p:spPr>
      </p:pic>
      <p:pic>
        <p:nvPicPr>
          <p:cNvPr id="95" name="図 94">
            <a:extLst>
              <a:ext uri="{FF2B5EF4-FFF2-40B4-BE49-F238E27FC236}">
                <a16:creationId xmlns:a16="http://schemas.microsoft.com/office/drawing/2014/main" id="{BF423E7A-92AE-2379-2C84-CE003BAB45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2856" y="334963"/>
            <a:ext cx="546100" cy="101600"/>
          </a:xfrm>
          <a:prstGeom prst="rect">
            <a:avLst/>
          </a:prstGeom>
        </p:spPr>
      </p:pic>
      <p:pic>
        <p:nvPicPr>
          <p:cNvPr id="97" name="図 96">
            <a:extLst>
              <a:ext uri="{FF2B5EF4-FFF2-40B4-BE49-F238E27FC236}">
                <a16:creationId xmlns:a16="http://schemas.microsoft.com/office/drawing/2014/main" id="{EC354631-3289-0776-E063-3BCEE6B803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1556" y="334963"/>
            <a:ext cx="546100" cy="101600"/>
          </a:xfrm>
          <a:prstGeom prst="rect">
            <a:avLst/>
          </a:prstGeom>
        </p:spPr>
      </p:pic>
      <p:pic>
        <p:nvPicPr>
          <p:cNvPr id="99" name="図 98">
            <a:extLst>
              <a:ext uri="{FF2B5EF4-FFF2-40B4-BE49-F238E27FC236}">
                <a16:creationId xmlns:a16="http://schemas.microsoft.com/office/drawing/2014/main" id="{93155815-D309-EE0B-EF27-C51CB7B20F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9316" y="4106863"/>
            <a:ext cx="546100" cy="101600"/>
          </a:xfrm>
          <a:prstGeom prst="rect">
            <a:avLst/>
          </a:prstGeom>
        </p:spPr>
      </p:pic>
      <p:pic>
        <p:nvPicPr>
          <p:cNvPr id="101" name="図 100">
            <a:extLst>
              <a:ext uri="{FF2B5EF4-FFF2-40B4-BE49-F238E27FC236}">
                <a16:creationId xmlns:a16="http://schemas.microsoft.com/office/drawing/2014/main" id="{565C72BD-E845-C209-6939-223242E470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9298" y="4106863"/>
            <a:ext cx="546100" cy="101600"/>
          </a:xfrm>
          <a:prstGeom prst="rect">
            <a:avLst/>
          </a:prstGeom>
        </p:spPr>
      </p:pic>
      <p:pic>
        <p:nvPicPr>
          <p:cNvPr id="103" name="図 102">
            <a:extLst>
              <a:ext uri="{FF2B5EF4-FFF2-40B4-BE49-F238E27FC236}">
                <a16:creationId xmlns:a16="http://schemas.microsoft.com/office/drawing/2014/main" id="{84259088-B990-85ED-5B2B-3DC1B38CE2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1556" y="4106863"/>
            <a:ext cx="546100" cy="101600"/>
          </a:xfrm>
          <a:prstGeom prst="rect">
            <a:avLst/>
          </a:prstGeom>
        </p:spPr>
      </p:pic>
      <p:sp>
        <p:nvSpPr>
          <p:cNvPr id="109" name="object 10">
            <a:extLst>
              <a:ext uri="{FF2B5EF4-FFF2-40B4-BE49-F238E27FC236}">
                <a16:creationId xmlns:a16="http://schemas.microsoft.com/office/drawing/2014/main" id="{62E484E6-C988-0F95-A1E2-F1ABA2D8F494}"/>
              </a:ext>
            </a:extLst>
          </p:cNvPr>
          <p:cNvSpPr txBox="1"/>
          <p:nvPr/>
        </p:nvSpPr>
        <p:spPr>
          <a:xfrm>
            <a:off x="1337505" y="162679"/>
            <a:ext cx="9144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1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こんなあなたに</a:t>
            </a: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111" name="object 37">
            <a:extLst>
              <a:ext uri="{FF2B5EF4-FFF2-40B4-BE49-F238E27FC236}">
                <a16:creationId xmlns:a16="http://schemas.microsoft.com/office/drawing/2014/main" id="{EE2FB53D-03AC-C3B2-2CD4-08E8AED64D27}"/>
              </a:ext>
            </a:extLst>
          </p:cNvPr>
          <p:cNvSpPr txBox="1"/>
          <p:nvPr/>
        </p:nvSpPr>
        <p:spPr>
          <a:xfrm>
            <a:off x="4914205" y="162679"/>
            <a:ext cx="9017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1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こんなあなたに</a:t>
            </a: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113" name="object 40">
            <a:extLst>
              <a:ext uri="{FF2B5EF4-FFF2-40B4-BE49-F238E27FC236}">
                <a16:creationId xmlns:a16="http://schemas.microsoft.com/office/drawing/2014/main" id="{AC13894E-DC34-0A08-6C7A-476CA9CA6843}"/>
              </a:ext>
            </a:extLst>
          </p:cNvPr>
          <p:cNvSpPr txBox="1"/>
          <p:nvPr/>
        </p:nvSpPr>
        <p:spPr>
          <a:xfrm>
            <a:off x="8465504" y="162679"/>
            <a:ext cx="9144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1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こんなあなたに</a:t>
            </a: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115" name="object 42">
            <a:extLst>
              <a:ext uri="{FF2B5EF4-FFF2-40B4-BE49-F238E27FC236}">
                <a16:creationId xmlns:a16="http://schemas.microsoft.com/office/drawing/2014/main" id="{F3F5C514-E4B1-AF76-A70A-9C0E7B2B65AA}"/>
              </a:ext>
            </a:extLst>
          </p:cNvPr>
          <p:cNvSpPr txBox="1"/>
          <p:nvPr/>
        </p:nvSpPr>
        <p:spPr>
          <a:xfrm>
            <a:off x="8465504" y="3942678"/>
            <a:ext cx="9144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1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こんなあなたに</a:t>
            </a: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117" name="object 44">
            <a:extLst>
              <a:ext uri="{FF2B5EF4-FFF2-40B4-BE49-F238E27FC236}">
                <a16:creationId xmlns:a16="http://schemas.microsoft.com/office/drawing/2014/main" id="{59AC9A1E-F6D4-0915-639A-08028A1FE7B2}"/>
              </a:ext>
            </a:extLst>
          </p:cNvPr>
          <p:cNvSpPr txBox="1"/>
          <p:nvPr/>
        </p:nvSpPr>
        <p:spPr>
          <a:xfrm>
            <a:off x="4914205" y="3942678"/>
            <a:ext cx="9017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1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こんなあなたに</a:t>
            </a: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119" name="object 47">
            <a:extLst>
              <a:ext uri="{FF2B5EF4-FFF2-40B4-BE49-F238E27FC236}">
                <a16:creationId xmlns:a16="http://schemas.microsoft.com/office/drawing/2014/main" id="{FA7F9DE9-5462-75D6-CBA9-E9F11AE5D59E}"/>
              </a:ext>
            </a:extLst>
          </p:cNvPr>
          <p:cNvSpPr txBox="1"/>
          <p:nvPr/>
        </p:nvSpPr>
        <p:spPr>
          <a:xfrm>
            <a:off x="1337505" y="3942678"/>
            <a:ext cx="9144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1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こんなあなたに</a:t>
            </a: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207" name="object 66">
            <a:extLst>
              <a:ext uri="{FF2B5EF4-FFF2-40B4-BE49-F238E27FC236}">
                <a16:creationId xmlns:a16="http://schemas.microsoft.com/office/drawing/2014/main" id="{403FC0C1-FF9F-4028-5D7F-FFD6D6A68094}"/>
              </a:ext>
            </a:extLst>
          </p:cNvPr>
          <p:cNvSpPr txBox="1"/>
          <p:nvPr/>
        </p:nvSpPr>
        <p:spPr>
          <a:xfrm>
            <a:off x="1507427" y="1218503"/>
            <a:ext cx="558800" cy="201081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lvl="0" indent="38100" algn="l" defTabSz="457200" rtl="0" eaLnBrk="1" fontAlgn="auto" latinLnBrk="0" hangingPunct="1">
              <a:lnSpc>
                <a:spcPct val="1042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1" i="0" u="none" strike="noStrike" kern="1200" cap="none" spc="-1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初めての出産不安がいっぱい</a:t>
            </a:r>
            <a:endParaRPr kumimoji="0" sz="6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208" name="object 72">
            <a:extLst>
              <a:ext uri="{FF2B5EF4-FFF2-40B4-BE49-F238E27FC236}">
                <a16:creationId xmlns:a16="http://schemas.microsoft.com/office/drawing/2014/main" id="{19EEDAC1-4E5C-09B5-E407-BD5E767CB0BB}"/>
              </a:ext>
            </a:extLst>
          </p:cNvPr>
          <p:cNvSpPr txBox="1"/>
          <p:nvPr/>
        </p:nvSpPr>
        <p:spPr>
          <a:xfrm>
            <a:off x="2411636" y="1218493"/>
            <a:ext cx="406400" cy="201081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lvl="0" indent="0" algn="l" defTabSz="457200" rtl="0" eaLnBrk="1" fontAlgn="auto" latinLnBrk="0" hangingPunct="1">
              <a:lnSpc>
                <a:spcPct val="1042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1" i="0" u="none" strike="noStrike" kern="1200" cap="none" spc="-1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ともだちとあそびたい</a:t>
            </a:r>
            <a:endParaRPr kumimoji="0" sz="6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209" name="object 73">
            <a:extLst>
              <a:ext uri="{FF2B5EF4-FFF2-40B4-BE49-F238E27FC236}">
                <a16:creationId xmlns:a16="http://schemas.microsoft.com/office/drawing/2014/main" id="{A54C64D5-BDCB-BA18-DDE9-6B9B229C829F}"/>
              </a:ext>
            </a:extLst>
          </p:cNvPr>
          <p:cNvSpPr txBox="1"/>
          <p:nvPr/>
        </p:nvSpPr>
        <p:spPr>
          <a:xfrm>
            <a:off x="603226" y="1218493"/>
            <a:ext cx="7112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1" i="0" u="none" strike="noStrike" kern="1200" cap="none" spc="-1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離乳食って</a:t>
            </a:r>
            <a:endParaRPr kumimoji="0" sz="6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1" i="0" u="none" strike="noStrike" kern="1200" cap="none" spc="-1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どうすればいいの？</a:t>
            </a:r>
            <a:endParaRPr kumimoji="0" sz="6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210" name="object 74">
            <a:extLst>
              <a:ext uri="{FF2B5EF4-FFF2-40B4-BE49-F238E27FC236}">
                <a16:creationId xmlns:a16="http://schemas.microsoft.com/office/drawing/2014/main" id="{67BD15C1-55FE-DEB5-43C7-DE8AF6C74CC0}"/>
              </a:ext>
            </a:extLst>
          </p:cNvPr>
          <p:cNvSpPr txBox="1"/>
          <p:nvPr/>
        </p:nvSpPr>
        <p:spPr>
          <a:xfrm>
            <a:off x="1044491" y="4992440"/>
            <a:ext cx="48260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1" i="0" u="none" strike="noStrike" kern="1200" cap="none" spc="-1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生活が苦しい</a:t>
            </a:r>
            <a:endParaRPr kumimoji="0" sz="6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211" name="object 75">
            <a:extLst>
              <a:ext uri="{FF2B5EF4-FFF2-40B4-BE49-F238E27FC236}">
                <a16:creationId xmlns:a16="http://schemas.microsoft.com/office/drawing/2014/main" id="{8B9B644C-2EFB-EFD6-6036-57CE1ED30C31}"/>
              </a:ext>
            </a:extLst>
          </p:cNvPr>
          <p:cNvSpPr txBox="1"/>
          <p:nvPr/>
        </p:nvSpPr>
        <p:spPr>
          <a:xfrm>
            <a:off x="1937124" y="4992440"/>
            <a:ext cx="711200" cy="201081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0" marR="5080" lvl="0" indent="-76200" algn="l" defTabSz="457200" rtl="0" eaLnBrk="1" fontAlgn="auto" latinLnBrk="0" hangingPunct="1">
              <a:lnSpc>
                <a:spcPct val="1042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1" i="0" u="none" strike="noStrike" kern="1200" cap="none" spc="-1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進学したいけれども大丈夫なのかな</a:t>
            </a:r>
            <a:endParaRPr kumimoji="0" sz="6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212" name="object 76">
            <a:extLst>
              <a:ext uri="{FF2B5EF4-FFF2-40B4-BE49-F238E27FC236}">
                <a16:creationId xmlns:a16="http://schemas.microsoft.com/office/drawing/2014/main" id="{AAF5721D-5BDA-E173-67BC-62A833DA6210}"/>
              </a:ext>
            </a:extLst>
          </p:cNvPr>
          <p:cNvSpPr txBox="1"/>
          <p:nvPr/>
        </p:nvSpPr>
        <p:spPr>
          <a:xfrm>
            <a:off x="4618875" y="4993128"/>
            <a:ext cx="469900" cy="201081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0" marR="5080" lvl="0" indent="76200" algn="l" defTabSz="457200" rtl="0" eaLnBrk="1" fontAlgn="auto" latinLnBrk="0" hangingPunct="1">
              <a:lnSpc>
                <a:spcPct val="1042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1" i="0" u="none" strike="noStrike" kern="1200" cap="none" spc="-15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どこにも</a:t>
            </a:r>
            <a:r>
              <a:rPr kumimoji="0" sz="600" b="1" i="0" u="none" strike="noStrike" kern="1200" cap="none" spc="50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 </a:t>
            </a:r>
            <a:r>
              <a:rPr kumimoji="0" sz="600" b="1" i="0" u="none" strike="noStrike" kern="1200" cap="none" spc="-1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居場所がない</a:t>
            </a:r>
            <a:endParaRPr kumimoji="0" sz="6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213" name="object 77">
            <a:extLst>
              <a:ext uri="{FF2B5EF4-FFF2-40B4-BE49-F238E27FC236}">
                <a16:creationId xmlns:a16="http://schemas.microsoft.com/office/drawing/2014/main" id="{FC343E8F-B8EA-0EB8-3746-3AF88305C548}"/>
              </a:ext>
            </a:extLst>
          </p:cNvPr>
          <p:cNvSpPr txBox="1"/>
          <p:nvPr/>
        </p:nvSpPr>
        <p:spPr>
          <a:xfrm>
            <a:off x="5587709" y="4993128"/>
            <a:ext cx="546100" cy="201081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90500" marR="5080" lvl="0" indent="-190500" algn="l" defTabSz="457200" rtl="0" eaLnBrk="1" fontAlgn="auto" latinLnBrk="0" hangingPunct="1">
              <a:lnSpc>
                <a:spcPct val="1042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1" i="0" u="none" strike="noStrike" kern="1200" cap="none" spc="-1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こどもの育ちに</a:t>
            </a:r>
            <a:r>
              <a:rPr kumimoji="0" sz="600" b="1" i="0" u="none" strike="noStrike" kern="1200" cap="none" spc="-25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不安</a:t>
            </a:r>
            <a:endParaRPr kumimoji="0" sz="6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214" name="object 78">
            <a:extLst>
              <a:ext uri="{FF2B5EF4-FFF2-40B4-BE49-F238E27FC236}">
                <a16:creationId xmlns:a16="http://schemas.microsoft.com/office/drawing/2014/main" id="{C996E6F8-984C-39C1-8989-FE965545930E}"/>
              </a:ext>
            </a:extLst>
          </p:cNvPr>
          <p:cNvSpPr txBox="1"/>
          <p:nvPr/>
        </p:nvSpPr>
        <p:spPr>
          <a:xfrm>
            <a:off x="9667305" y="1221321"/>
            <a:ext cx="482600" cy="201081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0" marR="5080" lvl="0" indent="-76200" algn="l" defTabSz="457200" rtl="0" eaLnBrk="1" fontAlgn="auto" latinLnBrk="0" hangingPunct="1">
              <a:lnSpc>
                <a:spcPct val="1042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1" i="0" u="none" strike="noStrike" kern="1200" cap="none" spc="-1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ワンオペ育児</a:t>
            </a:r>
            <a:r>
              <a:rPr kumimoji="0" sz="600" b="1" i="0" u="none" strike="noStrike" kern="1200" cap="none" spc="-15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もう限界</a:t>
            </a:r>
            <a:endParaRPr kumimoji="0" sz="6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215" name="object 79">
            <a:extLst>
              <a:ext uri="{FF2B5EF4-FFF2-40B4-BE49-F238E27FC236}">
                <a16:creationId xmlns:a16="http://schemas.microsoft.com/office/drawing/2014/main" id="{54DAFC91-80E1-60BD-9AAF-CA5E18E5783B}"/>
              </a:ext>
            </a:extLst>
          </p:cNvPr>
          <p:cNvSpPr txBox="1"/>
          <p:nvPr/>
        </p:nvSpPr>
        <p:spPr>
          <a:xfrm>
            <a:off x="8441579" y="1211947"/>
            <a:ext cx="938325" cy="21390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79400" marR="5080" lvl="0" indent="-266700" algn="ctr" defTabSz="457200" rtl="0" eaLnBrk="1" fontAlgn="auto" latinLnBrk="0" hangingPunct="1">
              <a:lnSpc>
                <a:spcPct val="1042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19505" algn="l"/>
              </a:tabLst>
              <a:defRPr/>
            </a:pPr>
            <a:r>
              <a:rPr kumimoji="0" sz="600" b="1" i="0" u="none" strike="noStrike" kern="1200" cap="none" spc="0" normalizeH="0" baseline="0" noProof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夫の帰りはいつも遅</a:t>
            </a:r>
            <a:r>
              <a:rPr kumimoji="0" sz="600" b="1" i="0" u="none" strike="noStrike" kern="1200" cap="none" spc="-50" normalizeH="0" baseline="0" noProof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い</a:t>
            </a:r>
            <a:endParaRPr kumimoji="0" lang="en-US" sz="600" b="1" i="0" u="none" strike="noStrike" kern="1200" cap="none" spc="-5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 marL="279400" marR="5080" lvl="0" indent="-266700" algn="ctr" defTabSz="457200" rtl="0" eaLnBrk="1" fontAlgn="auto" latinLnBrk="0" hangingPunct="1">
              <a:lnSpc>
                <a:spcPct val="1042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19505" algn="l"/>
              </a:tabLst>
              <a:defRPr/>
            </a:pPr>
            <a:r>
              <a:rPr kumimoji="0" sz="600" b="1" i="0" u="none" strike="noStrike" kern="1200" cap="none" spc="0" normalizeH="0" baseline="0" noProof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私だって働いているの</a:t>
            </a:r>
            <a:r>
              <a:rPr kumimoji="0" sz="600" b="1" i="0" u="none" strike="noStrike" kern="1200" cap="none" spc="-50" normalizeH="0" baseline="0" noProof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に</a:t>
            </a:r>
            <a:endParaRPr kumimoji="0" sz="6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217" name="object 100">
            <a:extLst>
              <a:ext uri="{FF2B5EF4-FFF2-40B4-BE49-F238E27FC236}">
                <a16:creationId xmlns:a16="http://schemas.microsoft.com/office/drawing/2014/main" id="{E8210348-AA02-1FD2-9A07-5250D9B06FBD}"/>
              </a:ext>
            </a:extLst>
          </p:cNvPr>
          <p:cNvSpPr txBox="1"/>
          <p:nvPr/>
        </p:nvSpPr>
        <p:spPr>
          <a:xfrm>
            <a:off x="5009567" y="901056"/>
            <a:ext cx="140970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5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子育てにはお金がかかる</a:t>
            </a: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278" name="object 136">
            <a:extLst>
              <a:ext uri="{FF2B5EF4-FFF2-40B4-BE49-F238E27FC236}">
                <a16:creationId xmlns:a16="http://schemas.microsoft.com/office/drawing/2014/main" id="{0DF20DC0-3D34-A921-6D7A-A1036BDC1570}"/>
              </a:ext>
            </a:extLst>
          </p:cNvPr>
          <p:cNvSpPr txBox="1"/>
          <p:nvPr/>
        </p:nvSpPr>
        <p:spPr>
          <a:xfrm>
            <a:off x="9778187" y="6623155"/>
            <a:ext cx="850900" cy="212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5080" lvl="0" indent="0" algn="ctr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600" b="1" i="0" u="none" strike="noStrike" kern="1200" cap="none" spc="-1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安心して</a:t>
            </a:r>
          </a:p>
          <a:p>
            <a:pPr marL="0" marR="5080" lvl="0" indent="0" algn="ctr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600" b="1" i="0" u="none" strike="noStrike" kern="1200" cap="none" spc="-1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挑戦できたよ</a:t>
            </a:r>
            <a:endParaRPr kumimoji="0" sz="6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218" name="object 101">
            <a:extLst>
              <a:ext uri="{FF2B5EF4-FFF2-40B4-BE49-F238E27FC236}">
                <a16:creationId xmlns:a16="http://schemas.microsoft.com/office/drawing/2014/main" id="{2C9AEB92-AE66-62A7-2917-F35C67707F13}"/>
              </a:ext>
            </a:extLst>
          </p:cNvPr>
          <p:cNvSpPr txBox="1"/>
          <p:nvPr/>
        </p:nvSpPr>
        <p:spPr>
          <a:xfrm>
            <a:off x="8566028" y="4508735"/>
            <a:ext cx="1422400" cy="52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13080" lvl="0" indent="0" algn="l" defTabSz="457200" rtl="0" eaLnBrk="1" fontAlgn="auto" latinLnBrk="0" hangingPunct="1">
              <a:lnSpc>
                <a:spcPct val="1083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1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この子たちが</a:t>
            </a:r>
            <a:r>
              <a:rPr kumimoji="0" sz="1000" b="1" i="0" u="none" strike="noStrike" kern="1200" cap="none" spc="-5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 </a:t>
            </a:r>
            <a:r>
              <a:rPr kumimoji="0" sz="1000" b="1" i="0" u="none" strike="noStrike" kern="1200" cap="none" spc="-1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大学に入った時</a:t>
            </a: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-5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ちゃんと学費払えるかな</a:t>
            </a:r>
            <a:endParaRPr kumimoji="0" sz="10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220" name="object 79">
            <a:extLst>
              <a:ext uri="{FF2B5EF4-FFF2-40B4-BE49-F238E27FC236}">
                <a16:creationId xmlns:a16="http://schemas.microsoft.com/office/drawing/2014/main" id="{ECB76266-FBB4-6223-7C8A-0C9C3C0BC2D3}"/>
              </a:ext>
            </a:extLst>
          </p:cNvPr>
          <p:cNvSpPr txBox="1"/>
          <p:nvPr/>
        </p:nvSpPr>
        <p:spPr>
          <a:xfrm>
            <a:off x="7450677" y="1211633"/>
            <a:ext cx="938325" cy="21390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279400" marR="5080" lvl="0" indent="-266700" algn="ctr" defTabSz="457200" rtl="0" eaLnBrk="1" fontAlgn="auto" latinLnBrk="0" hangingPunct="1">
              <a:lnSpc>
                <a:spcPct val="1042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19505" algn="l"/>
              </a:tabLst>
              <a:defRPr/>
            </a:pPr>
            <a:r>
              <a:rPr kumimoji="0" sz="600" b="1" i="0" u="none" strike="noStrike" kern="1200" cap="none" spc="0" normalizeH="0" baseline="0" noProof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うちの会社、育休制度</a:t>
            </a:r>
            <a:endParaRPr kumimoji="0" lang="en-US" sz="600" b="1" i="0" u="none" strike="noStrike" kern="1200" cap="none" spc="409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 marL="279400" marR="5080" lvl="0" indent="-266700" algn="ctr" defTabSz="457200" rtl="0" eaLnBrk="1" fontAlgn="auto" latinLnBrk="0" hangingPunct="1">
              <a:lnSpc>
                <a:spcPct val="1042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19505" algn="l"/>
              </a:tabLst>
              <a:defRPr/>
            </a:pPr>
            <a:r>
              <a:rPr kumimoji="0" lang="ja-JP" altLang="en-US" sz="60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使ってる</a:t>
            </a:r>
            <a:r>
              <a:rPr kumimoji="0" sz="600" b="1" i="0" u="none" strike="noStrike" kern="1200" cap="none" spc="0" normalizeH="0" baseline="0" noProof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人みたことな</a:t>
            </a:r>
            <a:r>
              <a:rPr kumimoji="0" sz="600" b="1" i="0" u="none" strike="noStrike" kern="1200" cap="none" spc="-50" normalizeH="0" baseline="0" noProof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い</a:t>
            </a:r>
            <a:endParaRPr kumimoji="0" sz="6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pic>
        <p:nvPicPr>
          <p:cNvPr id="222" name="図 221">
            <a:extLst>
              <a:ext uri="{FF2B5EF4-FFF2-40B4-BE49-F238E27FC236}">
                <a16:creationId xmlns:a16="http://schemas.microsoft.com/office/drawing/2014/main" id="{7DBAC62F-6A63-BCB7-4411-A827DB91FBD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032536" y="6487502"/>
            <a:ext cx="850900" cy="1081859"/>
          </a:xfrm>
          <a:prstGeom prst="rect">
            <a:avLst/>
          </a:prstGeom>
        </p:spPr>
      </p:pic>
      <p:pic>
        <p:nvPicPr>
          <p:cNvPr id="224" name="図 223">
            <a:extLst>
              <a:ext uri="{FF2B5EF4-FFF2-40B4-BE49-F238E27FC236}">
                <a16:creationId xmlns:a16="http://schemas.microsoft.com/office/drawing/2014/main" id="{D536C11B-61FC-65F2-2660-0BA8358D3FFA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5563230" y="4386145"/>
            <a:ext cx="584200" cy="584200"/>
          </a:xfrm>
          <a:prstGeom prst="rect">
            <a:avLst/>
          </a:prstGeom>
        </p:spPr>
      </p:pic>
      <p:pic>
        <p:nvPicPr>
          <p:cNvPr id="226" name="図 225">
            <a:extLst>
              <a:ext uri="{FF2B5EF4-FFF2-40B4-BE49-F238E27FC236}">
                <a16:creationId xmlns:a16="http://schemas.microsoft.com/office/drawing/2014/main" id="{950F520B-FD4D-1058-BDB4-2A5CA9747E82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/>
          <a:stretch/>
        </p:blipFill>
        <p:spPr>
          <a:xfrm>
            <a:off x="4281667" y="695404"/>
            <a:ext cx="584200" cy="584200"/>
          </a:xfrm>
          <a:prstGeom prst="rect">
            <a:avLst/>
          </a:prstGeom>
        </p:spPr>
      </p:pic>
      <p:pic>
        <p:nvPicPr>
          <p:cNvPr id="280" name="図 279">
            <a:extLst>
              <a:ext uri="{FF2B5EF4-FFF2-40B4-BE49-F238E27FC236}">
                <a16:creationId xmlns:a16="http://schemas.microsoft.com/office/drawing/2014/main" id="{DB8D34A8-3B6C-1F0E-5806-BEB797C8325B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/>
          <a:stretch/>
        </p:blipFill>
        <p:spPr>
          <a:xfrm>
            <a:off x="5314925" y="6866358"/>
            <a:ext cx="965200" cy="508000"/>
          </a:xfrm>
          <a:prstGeom prst="rect">
            <a:avLst/>
          </a:prstGeom>
        </p:spPr>
      </p:pic>
      <p:pic>
        <p:nvPicPr>
          <p:cNvPr id="228" name="図 22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A308D181-0619-0A4F-D44D-B43DF96F13BA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277370" y="2597846"/>
            <a:ext cx="2057400" cy="1181100"/>
          </a:xfrm>
          <a:prstGeom prst="rect">
            <a:avLst/>
          </a:prstGeom>
        </p:spPr>
      </p:pic>
      <p:pic>
        <p:nvPicPr>
          <p:cNvPr id="230" name="図 229" descr="黒い背景と男性の絵&#10;&#10;低い精度で自動的に生成された説明">
            <a:extLst>
              <a:ext uri="{FF2B5EF4-FFF2-40B4-BE49-F238E27FC236}">
                <a16:creationId xmlns:a16="http://schemas.microsoft.com/office/drawing/2014/main" id="{51082EC9-9326-A3E3-D686-E56A4CBA727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386004" y="6373663"/>
            <a:ext cx="3060700" cy="1193800"/>
          </a:xfrm>
          <a:prstGeom prst="rect">
            <a:avLst/>
          </a:prstGeom>
        </p:spPr>
      </p:pic>
      <p:pic>
        <p:nvPicPr>
          <p:cNvPr id="234" name="図 233" descr="挿絵, 時計, ウィンドウ が含まれている画像&#10;&#10;自動的に生成された説明">
            <a:extLst>
              <a:ext uri="{FF2B5EF4-FFF2-40B4-BE49-F238E27FC236}">
                <a16:creationId xmlns:a16="http://schemas.microsoft.com/office/drawing/2014/main" id="{45F97386-2FEA-71DF-58D8-B4B479E33AE7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56300" y="2888705"/>
            <a:ext cx="876300" cy="444500"/>
          </a:xfrm>
          <a:prstGeom prst="rect">
            <a:avLst/>
          </a:prstGeom>
        </p:spPr>
      </p:pic>
      <p:pic>
        <p:nvPicPr>
          <p:cNvPr id="236" name="図 235">
            <a:extLst>
              <a:ext uri="{FF2B5EF4-FFF2-40B4-BE49-F238E27FC236}">
                <a16:creationId xmlns:a16="http://schemas.microsoft.com/office/drawing/2014/main" id="{6762314C-C58E-192C-705E-BC25F893CA41}"/>
              </a:ext>
            </a:extLst>
          </p:cNvPr>
          <p:cNvPicPr>
            <a:picLocks noChangeAspect="1"/>
          </p:cNvPicPr>
          <p:nvPr/>
        </p:nvPicPr>
        <p:blipFill>
          <a:blip r:embed="rId29"/>
          <a:srcRect/>
          <a:stretch/>
        </p:blipFill>
        <p:spPr>
          <a:xfrm>
            <a:off x="9616505" y="607142"/>
            <a:ext cx="584200" cy="584200"/>
          </a:xfrm>
          <a:prstGeom prst="rect">
            <a:avLst/>
          </a:prstGeom>
        </p:spPr>
      </p:pic>
      <p:pic>
        <p:nvPicPr>
          <p:cNvPr id="238" name="図 237">
            <a:extLst>
              <a:ext uri="{FF2B5EF4-FFF2-40B4-BE49-F238E27FC236}">
                <a16:creationId xmlns:a16="http://schemas.microsoft.com/office/drawing/2014/main" id="{DE06B1D3-2A7E-7D9B-BF75-AC5DE3404134}"/>
              </a:ext>
            </a:extLst>
          </p:cNvPr>
          <p:cNvPicPr>
            <a:picLocks noChangeAspect="1"/>
          </p:cNvPicPr>
          <p:nvPr/>
        </p:nvPicPr>
        <p:blipFill>
          <a:blip r:embed="rId30"/>
          <a:srcRect/>
          <a:stretch/>
        </p:blipFill>
        <p:spPr>
          <a:xfrm>
            <a:off x="8618754" y="607142"/>
            <a:ext cx="584200" cy="584200"/>
          </a:xfrm>
          <a:prstGeom prst="rect">
            <a:avLst/>
          </a:prstGeom>
        </p:spPr>
      </p:pic>
      <p:pic>
        <p:nvPicPr>
          <p:cNvPr id="242" name="図 241">
            <a:extLst>
              <a:ext uri="{FF2B5EF4-FFF2-40B4-BE49-F238E27FC236}">
                <a16:creationId xmlns:a16="http://schemas.microsoft.com/office/drawing/2014/main" id="{CECED1C3-AF37-9025-9A11-A1EF911DA26D}"/>
              </a:ext>
            </a:extLst>
          </p:cNvPr>
          <p:cNvPicPr>
            <a:picLocks noChangeAspect="1"/>
          </p:cNvPicPr>
          <p:nvPr/>
        </p:nvPicPr>
        <p:blipFill>
          <a:blip r:embed="rId31"/>
          <a:srcRect/>
          <a:stretch/>
        </p:blipFill>
        <p:spPr>
          <a:xfrm>
            <a:off x="7738187" y="4472274"/>
            <a:ext cx="800100" cy="584200"/>
          </a:xfrm>
          <a:prstGeom prst="rect">
            <a:avLst/>
          </a:prstGeom>
        </p:spPr>
      </p:pic>
      <p:sp>
        <p:nvSpPr>
          <p:cNvPr id="273" name="object 136">
            <a:extLst>
              <a:ext uri="{FF2B5EF4-FFF2-40B4-BE49-F238E27FC236}">
                <a16:creationId xmlns:a16="http://schemas.microsoft.com/office/drawing/2014/main" id="{45CBC86A-0D54-4F51-5CC8-C905F66EF989}"/>
              </a:ext>
            </a:extLst>
          </p:cNvPr>
          <p:cNvSpPr txBox="1"/>
          <p:nvPr/>
        </p:nvSpPr>
        <p:spPr>
          <a:xfrm>
            <a:off x="5382549" y="7039596"/>
            <a:ext cx="8509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5080" lvl="0" indent="0" algn="ctr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1" i="0" u="none" strike="noStrike" kern="1200" cap="none" spc="-1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こどもの支援に</a:t>
            </a:r>
            <a:endParaRPr kumimoji="0" sz="6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  <a:p>
            <a:pPr marL="0" marR="5080" lvl="0" indent="0" algn="ctr" defTabSz="4572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1" i="0" u="none" strike="noStrike" kern="1200" cap="none" spc="-5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つながることができた！</a:t>
            </a:r>
            <a:endParaRPr kumimoji="0" sz="6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pic>
        <p:nvPicPr>
          <p:cNvPr id="246" name="図 245">
            <a:extLst>
              <a:ext uri="{FF2B5EF4-FFF2-40B4-BE49-F238E27FC236}">
                <a16:creationId xmlns:a16="http://schemas.microsoft.com/office/drawing/2014/main" id="{2BF89736-677B-19B6-8759-38391072A686}"/>
              </a:ext>
            </a:extLst>
          </p:cNvPr>
          <p:cNvPicPr>
            <a:picLocks noChangeAspect="1"/>
          </p:cNvPicPr>
          <p:nvPr/>
        </p:nvPicPr>
        <p:blipFill>
          <a:blip r:embed="rId32"/>
          <a:srcRect/>
          <a:stretch/>
        </p:blipFill>
        <p:spPr>
          <a:xfrm>
            <a:off x="4561725" y="4385685"/>
            <a:ext cx="584200" cy="584200"/>
          </a:xfrm>
          <a:prstGeom prst="rect">
            <a:avLst/>
          </a:prstGeom>
        </p:spPr>
      </p:pic>
      <p:pic>
        <p:nvPicPr>
          <p:cNvPr id="248" name="図 247">
            <a:extLst>
              <a:ext uri="{FF2B5EF4-FFF2-40B4-BE49-F238E27FC236}">
                <a16:creationId xmlns:a16="http://schemas.microsoft.com/office/drawing/2014/main" id="{9696126D-2C39-6EA8-F89B-21C7E64D891A}"/>
              </a:ext>
            </a:extLst>
          </p:cNvPr>
          <p:cNvPicPr>
            <a:picLocks noChangeAspect="1"/>
          </p:cNvPicPr>
          <p:nvPr/>
        </p:nvPicPr>
        <p:blipFill>
          <a:blip r:embed="rId33"/>
          <a:srcRect/>
          <a:stretch/>
        </p:blipFill>
        <p:spPr>
          <a:xfrm>
            <a:off x="991757" y="4385685"/>
            <a:ext cx="584200" cy="584200"/>
          </a:xfrm>
          <a:prstGeom prst="rect">
            <a:avLst/>
          </a:prstGeom>
        </p:spPr>
      </p:pic>
      <p:pic>
        <p:nvPicPr>
          <p:cNvPr id="250" name="図 249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53781C19-845B-D3C6-F000-51C831E36275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899651" y="6523470"/>
            <a:ext cx="787400" cy="1041400"/>
          </a:xfrm>
          <a:prstGeom prst="rect">
            <a:avLst/>
          </a:prstGeom>
        </p:spPr>
      </p:pic>
      <p:pic>
        <p:nvPicPr>
          <p:cNvPr id="252" name="図 25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7721E6C-7E06-C75B-E767-CFAF10753954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04658" y="6524100"/>
            <a:ext cx="1155700" cy="1041400"/>
          </a:xfrm>
          <a:prstGeom prst="rect">
            <a:avLst/>
          </a:prstGeom>
        </p:spPr>
      </p:pic>
      <p:pic>
        <p:nvPicPr>
          <p:cNvPr id="254" name="図 253">
            <a:extLst>
              <a:ext uri="{FF2B5EF4-FFF2-40B4-BE49-F238E27FC236}">
                <a16:creationId xmlns:a16="http://schemas.microsoft.com/office/drawing/2014/main" id="{D763E320-6CCE-33D6-4F49-52FE8BBFF915}"/>
              </a:ext>
            </a:extLst>
          </p:cNvPr>
          <p:cNvPicPr>
            <a:picLocks noChangeAspect="1"/>
          </p:cNvPicPr>
          <p:nvPr/>
        </p:nvPicPr>
        <p:blipFill>
          <a:blip r:embed="rId36"/>
          <a:srcRect/>
          <a:stretch/>
        </p:blipFill>
        <p:spPr>
          <a:xfrm>
            <a:off x="1494030" y="607142"/>
            <a:ext cx="584200" cy="584200"/>
          </a:xfrm>
          <a:prstGeom prst="rect">
            <a:avLst/>
          </a:prstGeom>
        </p:spPr>
      </p:pic>
      <p:pic>
        <p:nvPicPr>
          <p:cNvPr id="256" name="図 255">
            <a:extLst>
              <a:ext uri="{FF2B5EF4-FFF2-40B4-BE49-F238E27FC236}">
                <a16:creationId xmlns:a16="http://schemas.microsoft.com/office/drawing/2014/main" id="{6CCDCE33-45AB-A497-B6C8-6DF6A760C601}"/>
              </a:ext>
            </a:extLst>
          </p:cNvPr>
          <p:cNvPicPr>
            <a:picLocks noChangeAspect="1"/>
          </p:cNvPicPr>
          <p:nvPr/>
        </p:nvPicPr>
        <p:blipFill>
          <a:blip r:embed="rId37"/>
          <a:srcRect/>
          <a:stretch/>
        </p:blipFill>
        <p:spPr>
          <a:xfrm>
            <a:off x="666726" y="607694"/>
            <a:ext cx="584200" cy="584200"/>
          </a:xfrm>
          <a:prstGeom prst="rect">
            <a:avLst/>
          </a:prstGeom>
        </p:spPr>
      </p:pic>
      <p:pic>
        <p:nvPicPr>
          <p:cNvPr id="258" name="図 257">
            <a:extLst>
              <a:ext uri="{FF2B5EF4-FFF2-40B4-BE49-F238E27FC236}">
                <a16:creationId xmlns:a16="http://schemas.microsoft.com/office/drawing/2014/main" id="{C1DFB7E3-B51E-195D-7592-F69A4D8357C4}"/>
              </a:ext>
            </a:extLst>
          </p:cNvPr>
          <p:cNvPicPr>
            <a:picLocks noChangeAspect="1"/>
          </p:cNvPicPr>
          <p:nvPr/>
        </p:nvPicPr>
        <p:blipFill>
          <a:blip r:embed="rId38"/>
          <a:srcRect/>
          <a:stretch/>
        </p:blipFill>
        <p:spPr>
          <a:xfrm>
            <a:off x="7629402" y="608956"/>
            <a:ext cx="584200" cy="584200"/>
          </a:xfrm>
          <a:prstGeom prst="rect">
            <a:avLst/>
          </a:prstGeom>
        </p:spPr>
      </p:pic>
      <p:pic>
        <p:nvPicPr>
          <p:cNvPr id="260" name="図 259">
            <a:extLst>
              <a:ext uri="{FF2B5EF4-FFF2-40B4-BE49-F238E27FC236}">
                <a16:creationId xmlns:a16="http://schemas.microsoft.com/office/drawing/2014/main" id="{685B9A2C-2325-4CED-3E95-029CC5862CE3}"/>
              </a:ext>
            </a:extLst>
          </p:cNvPr>
          <p:cNvPicPr>
            <a:picLocks noChangeAspect="1"/>
          </p:cNvPicPr>
          <p:nvPr/>
        </p:nvPicPr>
        <p:blipFill>
          <a:blip r:embed="rId39"/>
          <a:srcRect/>
          <a:stretch/>
        </p:blipFill>
        <p:spPr>
          <a:xfrm>
            <a:off x="2321334" y="600662"/>
            <a:ext cx="584200" cy="584200"/>
          </a:xfrm>
          <a:prstGeom prst="rect">
            <a:avLst/>
          </a:prstGeom>
        </p:spPr>
      </p:pic>
      <p:pic>
        <p:nvPicPr>
          <p:cNvPr id="262" name="図 261">
            <a:extLst>
              <a:ext uri="{FF2B5EF4-FFF2-40B4-BE49-F238E27FC236}">
                <a16:creationId xmlns:a16="http://schemas.microsoft.com/office/drawing/2014/main" id="{83F283CA-6784-784F-6A75-94FD7B1D7756}"/>
              </a:ext>
            </a:extLst>
          </p:cNvPr>
          <p:cNvPicPr>
            <a:picLocks noChangeAspect="1"/>
          </p:cNvPicPr>
          <p:nvPr/>
        </p:nvPicPr>
        <p:blipFill>
          <a:blip r:embed="rId40"/>
          <a:srcRect/>
          <a:stretch/>
        </p:blipFill>
        <p:spPr>
          <a:xfrm>
            <a:off x="1993835" y="4385685"/>
            <a:ext cx="584200" cy="584200"/>
          </a:xfrm>
          <a:prstGeom prst="rect">
            <a:avLst/>
          </a:prstGeom>
        </p:spPr>
      </p:pic>
      <p:pic>
        <p:nvPicPr>
          <p:cNvPr id="232" name="図 231">
            <a:extLst>
              <a:ext uri="{FF2B5EF4-FFF2-40B4-BE49-F238E27FC236}">
                <a16:creationId xmlns:a16="http://schemas.microsoft.com/office/drawing/2014/main" id="{C6ED8068-3CF0-E569-B616-7D75D95D2F58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668468" y="2699757"/>
            <a:ext cx="1181100" cy="990600"/>
          </a:xfrm>
          <a:prstGeom prst="rect">
            <a:avLst/>
          </a:prstGeom>
        </p:spPr>
      </p:pic>
      <p:sp>
        <p:nvSpPr>
          <p:cNvPr id="265" name="object 52">
            <a:extLst>
              <a:ext uri="{FF2B5EF4-FFF2-40B4-BE49-F238E27FC236}">
                <a16:creationId xmlns:a16="http://schemas.microsoft.com/office/drawing/2014/main" id="{934C0769-3928-1C1E-25CB-609C48530A1A}"/>
              </a:ext>
            </a:extLst>
          </p:cNvPr>
          <p:cNvSpPr txBox="1"/>
          <p:nvPr/>
        </p:nvSpPr>
        <p:spPr>
          <a:xfrm>
            <a:off x="2555395" y="2681893"/>
            <a:ext cx="482600" cy="189154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0" marR="5080" lvl="0" indent="-114300" algn="l" defTabSz="457200" rtl="0" eaLnBrk="1" fontAlgn="auto" latinLnBrk="0" hangingPunct="1">
              <a:lnSpc>
                <a:spcPts val="72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1" i="0" u="none" strike="noStrike" kern="1200" cap="none" spc="-1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初めての育児</a:t>
            </a:r>
            <a:r>
              <a:rPr kumimoji="0" sz="600" b="1" i="0" u="none" strike="noStrike" kern="1200" cap="none" spc="-2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も安心</a:t>
            </a:r>
            <a:endParaRPr kumimoji="0" sz="6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266" name="object 56">
            <a:extLst>
              <a:ext uri="{FF2B5EF4-FFF2-40B4-BE49-F238E27FC236}">
                <a16:creationId xmlns:a16="http://schemas.microsoft.com/office/drawing/2014/main" id="{A401204A-4204-006F-882F-D03850B77FB4}"/>
              </a:ext>
            </a:extLst>
          </p:cNvPr>
          <p:cNvSpPr txBox="1"/>
          <p:nvPr/>
        </p:nvSpPr>
        <p:spPr>
          <a:xfrm>
            <a:off x="9689837" y="2842769"/>
            <a:ext cx="482600" cy="201081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0" marR="5080" lvl="0" indent="-76200" algn="l" defTabSz="457200" rtl="0" eaLnBrk="1" fontAlgn="auto" latinLnBrk="0" hangingPunct="1">
              <a:lnSpc>
                <a:spcPct val="1042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1" i="0" u="none" strike="noStrike" kern="1200" cap="none" spc="-1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育休とっても</a:t>
            </a:r>
            <a:r>
              <a:rPr kumimoji="0" sz="600" b="1" i="0" u="none" strike="noStrike" kern="1200" cap="none" spc="-15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生活安心</a:t>
            </a:r>
            <a:endParaRPr kumimoji="0" sz="6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pic>
        <p:nvPicPr>
          <p:cNvPr id="21" name="図 2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7D0BCE5-3934-BABE-24B7-F097E05C29F5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2076429" y="2879194"/>
            <a:ext cx="1257300" cy="901700"/>
          </a:xfrm>
          <a:prstGeom prst="rect">
            <a:avLst/>
          </a:prstGeom>
        </p:spPr>
      </p:pic>
      <p:sp>
        <p:nvSpPr>
          <p:cNvPr id="267" name="object 60">
            <a:extLst>
              <a:ext uri="{FF2B5EF4-FFF2-40B4-BE49-F238E27FC236}">
                <a16:creationId xmlns:a16="http://schemas.microsoft.com/office/drawing/2014/main" id="{CCCE8BF1-9EAB-6D17-D709-DFF79F1EBFA5}"/>
              </a:ext>
            </a:extLst>
          </p:cNvPr>
          <p:cNvSpPr txBox="1"/>
          <p:nvPr/>
        </p:nvSpPr>
        <p:spPr>
          <a:xfrm>
            <a:off x="2651794" y="6723024"/>
            <a:ext cx="55880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1" i="0" u="none" strike="noStrike" kern="1200" cap="none" spc="-1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進学を目指す！</a:t>
            </a:r>
            <a:endParaRPr kumimoji="0" sz="6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276" name="object 99">
            <a:extLst>
              <a:ext uri="{FF2B5EF4-FFF2-40B4-BE49-F238E27FC236}">
                <a16:creationId xmlns:a16="http://schemas.microsoft.com/office/drawing/2014/main" id="{EBBB7CA6-EA82-0CD5-CD4B-04603E254D57}"/>
              </a:ext>
            </a:extLst>
          </p:cNvPr>
          <p:cNvSpPr txBox="1"/>
          <p:nvPr/>
        </p:nvSpPr>
        <p:spPr>
          <a:xfrm>
            <a:off x="3798464" y="6608773"/>
            <a:ext cx="759574" cy="322781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0" marR="5080" lvl="0" indent="0" algn="ctr" defTabSz="4572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600" b="1" i="0" u="none" strike="noStrike" kern="1200" cap="none" spc="-1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安心できる</a:t>
            </a:r>
          </a:p>
          <a:p>
            <a:pPr marL="0" marR="5080" lvl="0" indent="0" algn="ctr" defTabSz="4572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600" b="1" i="0" u="none" strike="noStrike" kern="1200" cap="none" spc="-1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自分の居場所が</a:t>
            </a:r>
          </a:p>
          <a:p>
            <a:pPr marL="0" marR="5080" lvl="0" indent="0" algn="ctr" defTabSz="457200" rtl="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600" b="1" i="0" u="none" strike="noStrike" kern="1200" cap="none" spc="-1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みつかった</a:t>
            </a:r>
            <a:endParaRPr kumimoji="0" sz="6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268" name="object 83">
            <a:extLst>
              <a:ext uri="{FF2B5EF4-FFF2-40B4-BE49-F238E27FC236}">
                <a16:creationId xmlns:a16="http://schemas.microsoft.com/office/drawing/2014/main" id="{1284C5E8-1389-F020-3464-C26CFA696E44}"/>
              </a:ext>
            </a:extLst>
          </p:cNvPr>
          <p:cNvSpPr txBox="1"/>
          <p:nvPr/>
        </p:nvSpPr>
        <p:spPr>
          <a:xfrm>
            <a:off x="484721" y="6681870"/>
            <a:ext cx="558800" cy="201081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0" marR="5080" lvl="0" indent="-114300" algn="l" defTabSz="457200" rtl="0" eaLnBrk="1" fontAlgn="auto" latinLnBrk="0" hangingPunct="1">
              <a:lnSpc>
                <a:spcPct val="1042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1" i="0" u="none" strike="noStrike" kern="1200" cap="none" spc="-1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スキルアップで</a:t>
            </a:r>
            <a:r>
              <a:rPr kumimoji="0" sz="600" b="1" i="0" u="none" strike="noStrike" kern="1200" cap="none" spc="-15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生活安定</a:t>
            </a:r>
            <a:endParaRPr kumimoji="0" sz="6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269" name="object 91">
            <a:extLst>
              <a:ext uri="{FF2B5EF4-FFF2-40B4-BE49-F238E27FC236}">
                <a16:creationId xmlns:a16="http://schemas.microsoft.com/office/drawing/2014/main" id="{0149906C-5A13-08E3-A4FC-EDC1C304D34D}"/>
              </a:ext>
            </a:extLst>
          </p:cNvPr>
          <p:cNvSpPr txBox="1"/>
          <p:nvPr/>
        </p:nvSpPr>
        <p:spPr>
          <a:xfrm>
            <a:off x="7592637" y="2880720"/>
            <a:ext cx="558800" cy="201081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lvl="0" indent="38100" algn="l" defTabSz="457200" rtl="0" eaLnBrk="1" fontAlgn="auto" latinLnBrk="0" hangingPunct="1">
              <a:lnSpc>
                <a:spcPct val="1042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1" i="0" u="none" strike="noStrike" kern="1200" cap="none" spc="-1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中小企業でも育休が取れる！</a:t>
            </a:r>
            <a:endParaRPr kumimoji="0" sz="6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270" name="object 97">
            <a:extLst>
              <a:ext uri="{FF2B5EF4-FFF2-40B4-BE49-F238E27FC236}">
                <a16:creationId xmlns:a16="http://schemas.microsoft.com/office/drawing/2014/main" id="{52226638-7275-6D60-263D-5F090A4B31CF}"/>
              </a:ext>
            </a:extLst>
          </p:cNvPr>
          <p:cNvSpPr txBox="1"/>
          <p:nvPr/>
        </p:nvSpPr>
        <p:spPr>
          <a:xfrm>
            <a:off x="3761401" y="2718013"/>
            <a:ext cx="622300" cy="3073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0" marR="5080" lvl="0" indent="-635" algn="ctr" defTabSz="457200" rtl="0" eaLnBrk="1" fontAlgn="auto" latinLnBrk="0" hangingPunct="1">
              <a:lnSpc>
                <a:spcPct val="1042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フラット35</a:t>
            </a:r>
            <a:r>
              <a:rPr kumimoji="0" sz="600" b="1" i="0" u="none" strike="noStrike" kern="1200" cap="none" spc="-25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なら</a:t>
            </a:r>
            <a:r>
              <a:rPr kumimoji="0" sz="600" b="1" i="0" u="none" strike="noStrike" kern="1200" cap="none" spc="-1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負担が軽くなって</a:t>
            </a:r>
            <a:r>
              <a:rPr kumimoji="0" sz="600" b="1" i="0" u="none" strike="noStrike" kern="1200" cap="none" spc="-25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安心</a:t>
            </a:r>
            <a:endParaRPr kumimoji="0" sz="6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271" name="object 99">
            <a:extLst>
              <a:ext uri="{FF2B5EF4-FFF2-40B4-BE49-F238E27FC236}">
                <a16:creationId xmlns:a16="http://schemas.microsoft.com/office/drawing/2014/main" id="{CF185C8B-DA52-5EBC-89AE-4E1EA445259E}"/>
              </a:ext>
            </a:extLst>
          </p:cNvPr>
          <p:cNvSpPr txBox="1"/>
          <p:nvPr/>
        </p:nvSpPr>
        <p:spPr>
          <a:xfrm>
            <a:off x="6420630" y="2737976"/>
            <a:ext cx="469900" cy="278923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0" marR="5080" lvl="0" indent="0" algn="ctr" defTabSz="457200" rtl="0" eaLnBrk="1" fontAlgn="auto" latinLnBrk="0" hangingPunct="1">
              <a:lnSpc>
                <a:spcPts val="72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1" i="0" u="none" strike="noStrike" kern="1200" cap="none" spc="-1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フリーランスでも育休中の手取り安心</a:t>
            </a:r>
            <a:endParaRPr kumimoji="0" sz="6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277" name="object 52">
            <a:extLst>
              <a:ext uri="{FF2B5EF4-FFF2-40B4-BE49-F238E27FC236}">
                <a16:creationId xmlns:a16="http://schemas.microsoft.com/office/drawing/2014/main" id="{E4911C05-06C8-037A-6CCB-55BED6560419}"/>
              </a:ext>
            </a:extLst>
          </p:cNvPr>
          <p:cNvSpPr txBox="1"/>
          <p:nvPr/>
        </p:nvSpPr>
        <p:spPr>
          <a:xfrm>
            <a:off x="7430942" y="6752819"/>
            <a:ext cx="573259" cy="10502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0" marR="5080" lvl="0" indent="-114300" algn="l" defTabSz="457200" rtl="0" eaLnBrk="1" fontAlgn="auto" latinLnBrk="0" hangingPunct="1">
              <a:lnSpc>
                <a:spcPct val="1042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600" b="1" i="0" u="none" strike="noStrike" kern="1200" cap="none" spc="-1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立派になったね</a:t>
            </a:r>
            <a:endParaRPr kumimoji="0" sz="6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sp>
        <p:nvSpPr>
          <p:cNvPr id="272" name="object 131">
            <a:extLst>
              <a:ext uri="{FF2B5EF4-FFF2-40B4-BE49-F238E27FC236}">
                <a16:creationId xmlns:a16="http://schemas.microsoft.com/office/drawing/2014/main" id="{ABC679DD-AF48-C21D-FF18-C22F3B5BEBDE}"/>
              </a:ext>
            </a:extLst>
          </p:cNvPr>
          <p:cNvSpPr txBox="1"/>
          <p:nvPr/>
        </p:nvSpPr>
        <p:spPr>
          <a:xfrm>
            <a:off x="8308799" y="3484876"/>
            <a:ext cx="558800" cy="201081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lvl="0" indent="38100" algn="l" defTabSz="457200" rtl="0" eaLnBrk="1" fontAlgn="auto" latinLnBrk="0" hangingPunct="1">
              <a:lnSpc>
                <a:spcPct val="1042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1" i="0" u="none" strike="noStrike" kern="1200" cap="none" spc="-1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パパ、入学式来てくれるの？</a:t>
            </a:r>
            <a:endParaRPr kumimoji="0" sz="6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pic>
        <p:nvPicPr>
          <p:cNvPr id="34" name="図 33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12022563-6AF4-9CF0-DF1B-C47FF07574F8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4510528" y="6608773"/>
            <a:ext cx="749300" cy="965200"/>
          </a:xfrm>
          <a:prstGeom prst="rect">
            <a:avLst/>
          </a:prstGeom>
        </p:spPr>
      </p:pic>
      <p:sp>
        <p:nvSpPr>
          <p:cNvPr id="274" name="object 52">
            <a:extLst>
              <a:ext uri="{FF2B5EF4-FFF2-40B4-BE49-F238E27FC236}">
                <a16:creationId xmlns:a16="http://schemas.microsoft.com/office/drawing/2014/main" id="{F6D5D52A-D960-3C3C-E459-0DB1D3B2E8A8}"/>
              </a:ext>
            </a:extLst>
          </p:cNvPr>
          <p:cNvSpPr txBox="1"/>
          <p:nvPr/>
        </p:nvSpPr>
        <p:spPr>
          <a:xfrm>
            <a:off x="216303" y="2550720"/>
            <a:ext cx="482600" cy="201978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0" marR="5080" lvl="0" indent="-114300" algn="ctr" defTabSz="457200" rtl="0" eaLnBrk="1" fontAlgn="auto" latinLnBrk="0" hangingPunct="1">
              <a:lnSpc>
                <a:spcPts val="72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600" b="1" i="0" u="none" strike="noStrike" kern="1200" cap="none" spc="-1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相談できて</a:t>
            </a:r>
          </a:p>
          <a:p>
            <a:pPr marL="127000" marR="5080" lvl="0" indent="-114300" algn="ctr" defTabSz="457200" rtl="0" eaLnBrk="1" fontAlgn="auto" latinLnBrk="0" hangingPunct="1">
              <a:lnSpc>
                <a:spcPts val="72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600" b="1" i="0" u="none" strike="noStrike" kern="1200" cap="none" spc="-1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rPr>
              <a:t>安心</a:t>
            </a:r>
            <a:endParaRPr kumimoji="0" lang="ja-JP" altLang="en-US" sz="6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メイリオ"/>
            </a:endParaRPr>
          </a:p>
        </p:txBody>
      </p: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4AD9C17A-7544-7E43-472A-3661B132CC2C}"/>
              </a:ext>
            </a:extLst>
          </p:cNvPr>
          <p:cNvGrpSpPr/>
          <p:nvPr/>
        </p:nvGrpSpPr>
        <p:grpSpPr>
          <a:xfrm>
            <a:off x="3394518" y="5381788"/>
            <a:ext cx="3673224" cy="1136497"/>
            <a:chOff x="3394518" y="5381788"/>
            <a:chExt cx="3673224" cy="1136497"/>
          </a:xfrm>
        </p:grpSpPr>
        <p:sp>
          <p:nvSpPr>
            <p:cNvPr id="28" name="object 64">
              <a:extLst>
                <a:ext uri="{FF2B5EF4-FFF2-40B4-BE49-F238E27FC236}">
                  <a16:creationId xmlns:a16="http://schemas.microsoft.com/office/drawing/2014/main" id="{247C86CD-93B2-8F52-F1D5-55D69A654948}"/>
                </a:ext>
              </a:extLst>
            </p:cNvPr>
            <p:cNvSpPr txBox="1"/>
            <p:nvPr/>
          </p:nvSpPr>
          <p:spPr>
            <a:xfrm>
              <a:off x="3795779" y="5381788"/>
              <a:ext cx="2895980" cy="175689"/>
            </a:xfrm>
            <a:prstGeom prst="rect">
              <a:avLst/>
            </a:prstGeom>
          </p:spPr>
          <p:txBody>
            <a:bodyPr vert="horz" wrap="square" lIns="0" tIns="21590" rIns="0" bIns="0" rtlCol="0">
              <a:spAutoFit/>
            </a:bodyPr>
            <a:lstStyle/>
            <a:p>
              <a:pPr marL="21717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17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b="1" i="0" u="none" strike="noStrike" kern="1200" cap="none" spc="-5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こども・若者や、障害のあるこどもへの</a:t>
              </a:r>
              <a:endParaRPr kumimoji="0" sz="70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endParaRPr>
            </a:p>
          </p:txBody>
        </p:sp>
        <p:sp>
          <p:nvSpPr>
            <p:cNvPr id="29" name="object 64">
              <a:extLst>
                <a:ext uri="{FF2B5EF4-FFF2-40B4-BE49-F238E27FC236}">
                  <a16:creationId xmlns:a16="http://schemas.microsoft.com/office/drawing/2014/main" id="{78C54AE8-B330-28D7-59C4-F952541EA9A9}"/>
                </a:ext>
              </a:extLst>
            </p:cNvPr>
            <p:cNvSpPr txBox="1"/>
            <p:nvPr/>
          </p:nvSpPr>
          <p:spPr>
            <a:xfrm>
              <a:off x="3973830" y="5568882"/>
              <a:ext cx="2529205" cy="329577"/>
            </a:xfrm>
            <a:prstGeom prst="rect">
              <a:avLst/>
            </a:prstGeom>
          </p:spPr>
          <p:txBody>
            <a:bodyPr vert="horz" wrap="square" lIns="0" tIns="21590" rIns="0" bIns="0" rtlCol="0">
              <a:spAutoFit/>
            </a:bodyPr>
            <a:lstStyle/>
            <a:p>
              <a:pPr marL="21717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000" b="1" i="0" u="none" strike="noStrike" kern="1200" cap="none" spc="75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地域支援体制強化</a:t>
              </a:r>
              <a:endParaRPr kumimoji="0" sz="70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endParaRPr>
            </a:p>
          </p:txBody>
        </p:sp>
        <p:sp>
          <p:nvSpPr>
            <p:cNvPr id="30" name="object 64">
              <a:extLst>
                <a:ext uri="{FF2B5EF4-FFF2-40B4-BE49-F238E27FC236}">
                  <a16:creationId xmlns:a16="http://schemas.microsoft.com/office/drawing/2014/main" id="{A9A2F61B-8538-33D3-8B52-D63D0181A0A1}"/>
                </a:ext>
              </a:extLst>
            </p:cNvPr>
            <p:cNvSpPr txBox="1"/>
            <p:nvPr/>
          </p:nvSpPr>
          <p:spPr>
            <a:xfrm>
              <a:off x="3394518" y="5888625"/>
              <a:ext cx="3673224" cy="629660"/>
            </a:xfrm>
            <a:prstGeom prst="rect">
              <a:avLst/>
            </a:prstGeom>
          </p:spPr>
          <p:txBody>
            <a:bodyPr vert="horz" wrap="square" lIns="0" tIns="21590" rIns="0" bIns="0" rtlCol="0">
              <a:spAutoFit/>
            </a:bodyPr>
            <a:lstStyle/>
            <a:p>
              <a:pPr marL="306070" marR="81280" lvl="0" indent="0" algn="ctr" defTabSz="457200" rtl="0" eaLnBrk="1" fontAlgn="auto" latinLnBrk="0" hangingPunct="1">
                <a:lnSpc>
                  <a:spcPct val="100000"/>
                </a:lnSpc>
                <a:spcBef>
                  <a:spcPts val="2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800" b="1" i="0" u="none" strike="noStrike" kern="1200" cap="none" spc="-5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様々な機会・場所での「気づき」から専門的支援に</a:t>
              </a:r>
            </a:p>
            <a:p>
              <a:pPr marL="306070" marR="81280" lvl="0" indent="0" algn="ctr" defTabSz="457200" rtl="0" eaLnBrk="1" fontAlgn="auto" latinLnBrk="0" hangingPunct="1">
                <a:lnSpc>
                  <a:spcPct val="100000"/>
                </a:lnSpc>
                <a:spcBef>
                  <a:spcPts val="2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800" b="1" i="0" u="none" strike="noStrike" kern="1200" cap="none" spc="-5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早くしっかりつながる体制に。</a:t>
              </a:r>
            </a:p>
            <a:p>
              <a:pPr marL="306070" marR="81280" lvl="0" indent="0" algn="ctr" defTabSz="457200" rtl="0" eaLnBrk="1" fontAlgn="auto" latinLnBrk="0" hangingPunct="1">
                <a:lnSpc>
                  <a:spcPct val="100000"/>
                </a:lnSpc>
                <a:spcBef>
                  <a:spcPts val="2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800" b="1" i="0" u="none" strike="noStrike" kern="1200" cap="none" spc="-5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障害児や医療的ケア児の保育所等の受入体制もさらに充実。</a:t>
              </a:r>
            </a:p>
            <a:p>
              <a:pPr marL="306070" marR="81280" lvl="0" indent="0" algn="ctr" defTabSz="457200" rtl="0" eaLnBrk="1" fontAlgn="auto" latinLnBrk="0" hangingPunct="1">
                <a:lnSpc>
                  <a:spcPct val="100000"/>
                </a:lnSpc>
                <a:spcBef>
                  <a:spcPts val="2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800" b="1" i="0" u="none" strike="noStrike" kern="1200" cap="none" spc="-5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こども・若者への安全な居場所づくりも進めます。</a:t>
              </a:r>
              <a:endParaRPr kumimoji="0" sz="80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endParaRPr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F69CC99D-493A-F9D2-3070-A5D1AF31DD6C}"/>
              </a:ext>
            </a:extLst>
          </p:cNvPr>
          <p:cNvGrpSpPr/>
          <p:nvPr/>
        </p:nvGrpSpPr>
        <p:grpSpPr>
          <a:xfrm>
            <a:off x="7245030" y="5381788"/>
            <a:ext cx="3210146" cy="1269441"/>
            <a:chOff x="7245030" y="5381788"/>
            <a:chExt cx="3210146" cy="1269441"/>
          </a:xfrm>
        </p:grpSpPr>
        <p:sp>
          <p:nvSpPr>
            <p:cNvPr id="32" name="object 64">
              <a:extLst>
                <a:ext uri="{FF2B5EF4-FFF2-40B4-BE49-F238E27FC236}">
                  <a16:creationId xmlns:a16="http://schemas.microsoft.com/office/drawing/2014/main" id="{8347FE98-CF11-940E-75D0-423AC030C4C1}"/>
                </a:ext>
              </a:extLst>
            </p:cNvPr>
            <p:cNvSpPr txBox="1"/>
            <p:nvPr/>
          </p:nvSpPr>
          <p:spPr>
            <a:xfrm>
              <a:off x="7355489" y="5381788"/>
              <a:ext cx="2895980" cy="175689"/>
            </a:xfrm>
            <a:prstGeom prst="rect">
              <a:avLst/>
            </a:prstGeom>
          </p:spPr>
          <p:txBody>
            <a:bodyPr vert="horz" wrap="square" lIns="0" tIns="21590" rIns="0" bIns="0" rtlCol="0">
              <a:spAutoFit/>
            </a:bodyPr>
            <a:lstStyle/>
            <a:p>
              <a:pPr marL="21717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17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b="1" i="0" u="none" strike="noStrike" kern="1200" cap="none" spc="-5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大学も安心</a:t>
              </a:r>
              <a:endParaRPr kumimoji="0" sz="70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endParaRPr>
            </a:p>
          </p:txBody>
        </p:sp>
        <p:sp>
          <p:nvSpPr>
            <p:cNvPr id="33" name="object 64">
              <a:extLst>
                <a:ext uri="{FF2B5EF4-FFF2-40B4-BE49-F238E27FC236}">
                  <a16:creationId xmlns:a16="http://schemas.microsoft.com/office/drawing/2014/main" id="{1EED08AE-5817-CF4F-4C60-ED60EFEA1A18}"/>
                </a:ext>
              </a:extLst>
            </p:cNvPr>
            <p:cNvSpPr txBox="1"/>
            <p:nvPr/>
          </p:nvSpPr>
          <p:spPr>
            <a:xfrm>
              <a:off x="7245030" y="5568882"/>
              <a:ext cx="3110417" cy="329577"/>
            </a:xfrm>
            <a:prstGeom prst="rect">
              <a:avLst/>
            </a:prstGeom>
          </p:spPr>
          <p:txBody>
            <a:bodyPr vert="horz" wrap="square" lIns="0" tIns="21590" rIns="0" bIns="0" rtlCol="0">
              <a:spAutoFit/>
            </a:bodyPr>
            <a:lstStyle/>
            <a:p>
              <a:pPr marL="21717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000" b="1" i="0" u="none" strike="noStrike" kern="1200" cap="none" spc="75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高等教育費の負担軽減</a:t>
              </a:r>
              <a:endParaRPr kumimoji="0" sz="70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endParaRPr>
            </a:p>
          </p:txBody>
        </p:sp>
        <p:sp>
          <p:nvSpPr>
            <p:cNvPr id="35" name="object 124">
              <a:extLst>
                <a:ext uri="{FF2B5EF4-FFF2-40B4-BE49-F238E27FC236}">
                  <a16:creationId xmlns:a16="http://schemas.microsoft.com/office/drawing/2014/main" id="{77CBE886-508F-FEB6-999C-7B4B56828985}"/>
                </a:ext>
              </a:extLst>
            </p:cNvPr>
            <p:cNvSpPr txBox="1"/>
            <p:nvPr/>
          </p:nvSpPr>
          <p:spPr>
            <a:xfrm>
              <a:off x="7575176" y="5898459"/>
              <a:ext cx="2880000" cy="752770"/>
            </a:xfrm>
            <a:prstGeom prst="rect">
              <a:avLst/>
            </a:prstGeom>
          </p:spPr>
          <p:txBody>
            <a:bodyPr vert="horz" wrap="square" lIns="0" tIns="21590" rIns="0" bIns="0" rtlCol="0">
              <a:spAutoFit/>
            </a:bodyPr>
            <a:lstStyle/>
            <a:p>
              <a:pPr marL="0" marR="97790" lvl="0" indent="0" algn="ctr" defTabSz="457200" rtl="0" eaLnBrk="1" fontAlgn="auto" latinLnBrk="0" hangingPunct="1">
                <a:lnSpc>
                  <a:spcPct val="100000"/>
                </a:lnSpc>
                <a:spcBef>
                  <a:spcPts val="35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800" b="1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多子世帯</a:t>
              </a:r>
              <a:r>
                <a:rPr kumimoji="0" sz="600" b="1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（被扶養の子が３人以上の世帯）</a:t>
              </a:r>
              <a:r>
                <a:rPr kumimoji="0" sz="800" b="1" i="0" u="none" strike="noStrike" kern="1200" cap="none" spc="-5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や</a:t>
              </a:r>
              <a:endParaRPr kumimoji="0" sz="80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endParaRPr>
            </a:p>
            <a:p>
              <a:pPr marL="180340" marR="278765" lvl="0" indent="0" algn="ctr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800" b="1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理工農系の学生等へ対象が拡大されたり</a:t>
              </a:r>
              <a:r>
                <a:rPr kumimoji="0" sz="600" b="1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（24年度</a:t>
              </a:r>
              <a:r>
                <a:rPr kumimoji="0" sz="600" b="1" i="0" u="none" strike="noStrike" kern="1200" cap="none" spc="-25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～）</a:t>
              </a:r>
              <a:r>
                <a:rPr kumimoji="0" lang="ja-JP" altLang="en-US" sz="600" b="1" i="0" u="none" strike="noStrike" kern="1200" cap="none" spc="-25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　</a:t>
              </a:r>
              <a:r>
                <a:rPr kumimoji="0" sz="800" b="1" i="0" u="none" strike="noStrike" kern="1200" cap="none" spc="-5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こどもが３人以上いても家庭が負担する</a:t>
              </a:r>
              <a:endParaRPr kumimoji="0" sz="80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endParaRPr>
            </a:p>
            <a:p>
              <a:pPr marL="129539" marR="227965" lvl="0" indent="0" algn="ctr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800" b="1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大学授業料等が２人</a:t>
              </a:r>
              <a:r>
                <a:rPr kumimoji="0" lang="ja-JP" altLang="en-US" sz="800" b="1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分</a:t>
              </a:r>
              <a:r>
                <a:rPr kumimoji="0" sz="800" b="1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以下になったり</a:t>
              </a:r>
              <a:r>
                <a:rPr kumimoji="0" sz="600" b="1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（25年度～）</a:t>
              </a:r>
              <a:r>
                <a:rPr kumimoji="0" sz="800" b="1" i="0" u="none" strike="noStrike" kern="1200" cap="none" spc="-20" normalizeH="0" baseline="0" noProof="0" err="1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など。</a:t>
              </a:r>
              <a:r>
                <a:rPr kumimoji="0" sz="800" b="1" i="0" u="none" strike="noStrike" kern="1200" cap="none" spc="-5" normalizeH="0" baseline="0" noProof="0" err="1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大学等進学に挑戦できる方が増えます</a:t>
              </a:r>
              <a:r>
                <a:rPr kumimoji="0" sz="800" b="1" i="0" u="none" strike="noStrike" kern="1200" cap="none" spc="-5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。</a:t>
              </a:r>
              <a:endParaRPr kumimoji="0" sz="60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endParaRPr>
            </a:p>
          </p:txBody>
        </p:sp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BF8E659E-BB19-1A9F-72CA-9E9E32778E82}"/>
              </a:ext>
            </a:extLst>
          </p:cNvPr>
          <p:cNvGrpSpPr/>
          <p:nvPr/>
        </p:nvGrpSpPr>
        <p:grpSpPr>
          <a:xfrm>
            <a:off x="-164759" y="5391620"/>
            <a:ext cx="3673224" cy="1132621"/>
            <a:chOff x="-164759" y="5391620"/>
            <a:chExt cx="3673224" cy="1132621"/>
          </a:xfrm>
        </p:grpSpPr>
        <p:sp>
          <p:nvSpPr>
            <p:cNvPr id="41" name="object 64">
              <a:extLst>
                <a:ext uri="{FF2B5EF4-FFF2-40B4-BE49-F238E27FC236}">
                  <a16:creationId xmlns:a16="http://schemas.microsoft.com/office/drawing/2014/main" id="{2E899DAE-6CD0-610E-1B4D-079B6B03925D}"/>
                </a:ext>
              </a:extLst>
            </p:cNvPr>
            <p:cNvSpPr txBox="1"/>
            <p:nvPr/>
          </p:nvSpPr>
          <p:spPr>
            <a:xfrm>
              <a:off x="-164759" y="6056164"/>
              <a:ext cx="3673224" cy="468077"/>
            </a:xfrm>
            <a:prstGeom prst="rect">
              <a:avLst/>
            </a:prstGeom>
          </p:spPr>
          <p:txBody>
            <a:bodyPr vert="horz" wrap="square" lIns="0" tIns="21590" rIns="0" bIns="0" rtlCol="0">
              <a:spAutoFit/>
            </a:bodyPr>
            <a:lstStyle/>
            <a:p>
              <a:pPr marL="306070" marR="81280" lvl="0" indent="0" algn="ctr" defTabSz="457200" rtl="0" eaLnBrk="1" fontAlgn="auto" latinLnBrk="0" hangingPunct="1">
                <a:lnSpc>
                  <a:spcPct val="100000"/>
                </a:lnSpc>
                <a:spcBef>
                  <a:spcPts val="2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800" b="1" i="0" u="none" strike="noStrike" kern="1200" cap="none" spc="-5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児童扶養手当の拡充や、ひとり親の方への就業支援等の充実、</a:t>
              </a:r>
            </a:p>
            <a:p>
              <a:pPr marL="306070" marR="81280" lvl="0" indent="0" algn="ctr" defTabSz="457200" rtl="0" eaLnBrk="1" fontAlgn="auto" latinLnBrk="0" hangingPunct="1">
                <a:lnSpc>
                  <a:spcPct val="100000"/>
                </a:lnSpc>
                <a:spcBef>
                  <a:spcPts val="2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800" b="1" i="0" u="none" strike="noStrike" kern="1200" cap="none" spc="-5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ひとり親家庭などのこどもたちへの学習支援の拡充など、</a:t>
              </a:r>
            </a:p>
            <a:p>
              <a:pPr marL="306070" marR="81280" lvl="0" indent="0" algn="ctr" defTabSz="457200" rtl="0" eaLnBrk="1" fontAlgn="auto" latinLnBrk="0" hangingPunct="1">
                <a:lnSpc>
                  <a:spcPct val="100000"/>
                </a:lnSpc>
                <a:spcBef>
                  <a:spcPts val="2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800" b="1" i="0" u="none" strike="noStrike" kern="1200" cap="none" spc="-5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多面的に支援します。</a:t>
              </a:r>
              <a:endParaRPr kumimoji="0" sz="80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endParaRPr>
            </a:p>
          </p:txBody>
        </p:sp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432B0D66-4B65-15E4-078D-208491B7FD2E}"/>
                </a:ext>
              </a:extLst>
            </p:cNvPr>
            <p:cNvGrpSpPr/>
            <p:nvPr/>
          </p:nvGrpSpPr>
          <p:grpSpPr>
            <a:xfrm>
              <a:off x="-28288" y="5391620"/>
              <a:ext cx="3412288" cy="674605"/>
              <a:chOff x="6146370" y="5391620"/>
              <a:chExt cx="3412288" cy="674605"/>
            </a:xfrm>
          </p:grpSpPr>
          <p:sp>
            <p:nvSpPr>
              <p:cNvPr id="38" name="object 64">
                <a:extLst>
                  <a:ext uri="{FF2B5EF4-FFF2-40B4-BE49-F238E27FC236}">
                    <a16:creationId xmlns:a16="http://schemas.microsoft.com/office/drawing/2014/main" id="{97C77D51-1307-1A6A-80B5-4BF91BBBC9C3}"/>
                  </a:ext>
                </a:extLst>
              </p:cNvPr>
              <p:cNvSpPr txBox="1"/>
              <p:nvPr/>
            </p:nvSpPr>
            <p:spPr>
              <a:xfrm>
                <a:off x="6402335" y="5391620"/>
                <a:ext cx="2895980" cy="310341"/>
              </a:xfrm>
              <a:prstGeom prst="rect">
                <a:avLst/>
              </a:prstGeom>
            </p:spPr>
            <p:txBody>
              <a:bodyPr vert="horz" wrap="square" lIns="0" tIns="21590" rIns="0" bIns="0" rtlCol="0">
                <a:spAutoFit/>
              </a:bodyPr>
              <a:lstStyle/>
              <a:p>
                <a:pPr marL="217170" marR="0" lvl="0" indent="0" algn="ctr" defTabSz="457200" rtl="0" eaLnBrk="1" fontAlgn="auto" latinLnBrk="0" hangingPunct="1">
                  <a:lnSpc>
                    <a:spcPts val="1000"/>
                  </a:lnSpc>
                  <a:spcBef>
                    <a:spcPts val="17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000" b="1" i="0" u="none" strike="noStrike" kern="1200" cap="none" spc="-5" normalizeH="0" baseline="0" noProof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Meiryo" panose="020B0604030504040204" pitchFamily="34" charset="-128"/>
                    <a:ea typeface="Meiryo" panose="020B0604030504040204" pitchFamily="34" charset="-128"/>
                    <a:cs typeface="メイリオ"/>
                  </a:rPr>
                  <a:t>ひとり親家庭や貧困に直面するこどもたちが</a:t>
                </a:r>
              </a:p>
              <a:p>
                <a:pPr marL="217170" marR="0" lvl="0" indent="0" algn="ctr" defTabSz="457200" rtl="0" eaLnBrk="1" fontAlgn="auto" latinLnBrk="0" hangingPunct="1">
                  <a:lnSpc>
                    <a:spcPts val="1000"/>
                  </a:lnSpc>
                  <a:spcBef>
                    <a:spcPts val="17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1000" b="1" i="0" u="none" strike="noStrike" kern="1200" cap="none" spc="-5" normalizeH="0" baseline="0" noProof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Meiryo" panose="020B0604030504040204" pitchFamily="34" charset="-128"/>
                    <a:ea typeface="Meiryo" panose="020B0604030504040204" pitchFamily="34" charset="-128"/>
                    <a:cs typeface="メイリオ"/>
                  </a:rPr>
                  <a:t>将来の夢を実現できるように</a:t>
                </a:r>
                <a:endParaRPr kumimoji="0" sz="700" b="1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endParaRPr>
              </a:p>
            </p:txBody>
          </p:sp>
          <p:sp>
            <p:nvSpPr>
              <p:cNvPr id="39" name="object 64">
                <a:extLst>
                  <a:ext uri="{FF2B5EF4-FFF2-40B4-BE49-F238E27FC236}">
                    <a16:creationId xmlns:a16="http://schemas.microsoft.com/office/drawing/2014/main" id="{193740B5-40EB-355F-AC34-2A959074A890}"/>
                  </a:ext>
                </a:extLst>
              </p:cNvPr>
              <p:cNvSpPr txBox="1"/>
              <p:nvPr/>
            </p:nvSpPr>
            <p:spPr>
              <a:xfrm>
                <a:off x="6146370" y="5736648"/>
                <a:ext cx="3412288" cy="329577"/>
              </a:xfrm>
              <a:prstGeom prst="rect">
                <a:avLst/>
              </a:prstGeom>
            </p:spPr>
            <p:txBody>
              <a:bodyPr vert="horz" wrap="square" lIns="0" tIns="21590" rIns="0" bIns="0" rtlCol="0">
                <a:spAutoFit/>
              </a:bodyPr>
              <a:lstStyle/>
              <a:p>
                <a:pPr marL="21717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14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ja-JP" altLang="en-US" sz="2000" b="1" i="0" u="none" strike="noStrike" kern="1200" cap="none" spc="75" normalizeH="0" baseline="0" noProof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Meiryo" panose="020B0604030504040204" pitchFamily="34" charset="-128"/>
                    <a:ea typeface="Meiryo" panose="020B0604030504040204" pitchFamily="34" charset="-128"/>
                    <a:cs typeface="メイリオ"/>
                  </a:rPr>
                  <a:t>学びも生活も支援を充実</a:t>
                </a:r>
                <a:endParaRPr kumimoji="0" sz="700" b="1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endParaRPr>
              </a:p>
            </p:txBody>
          </p:sp>
        </p:grp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5FFEB4-D04A-DB89-1359-029D53F80F17}"/>
              </a:ext>
            </a:extLst>
          </p:cNvPr>
          <p:cNvGrpSpPr/>
          <p:nvPr/>
        </p:nvGrpSpPr>
        <p:grpSpPr>
          <a:xfrm>
            <a:off x="-164759" y="1606200"/>
            <a:ext cx="3673224" cy="1021080"/>
            <a:chOff x="-164759" y="1606200"/>
            <a:chExt cx="3673224" cy="1021080"/>
          </a:xfrm>
        </p:grpSpPr>
        <p:sp>
          <p:nvSpPr>
            <p:cNvPr id="14" name="object 64">
              <a:extLst>
                <a:ext uri="{FF2B5EF4-FFF2-40B4-BE49-F238E27FC236}">
                  <a16:creationId xmlns:a16="http://schemas.microsoft.com/office/drawing/2014/main" id="{B44FBE33-0B25-8698-1B30-E0FF2A207F0F}"/>
                </a:ext>
              </a:extLst>
            </p:cNvPr>
            <p:cNvSpPr txBox="1"/>
            <p:nvPr/>
          </p:nvSpPr>
          <p:spPr>
            <a:xfrm>
              <a:off x="414552" y="1606200"/>
              <a:ext cx="2529205" cy="175689"/>
            </a:xfrm>
            <a:prstGeom prst="rect">
              <a:avLst/>
            </a:prstGeom>
          </p:spPr>
          <p:txBody>
            <a:bodyPr vert="horz" wrap="square" lIns="0" tIns="21590" rIns="0" bIns="0" rtlCol="0">
              <a:spAutoFit/>
            </a:bodyPr>
            <a:lstStyle/>
            <a:p>
              <a:pPr marL="21717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17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b="1" i="0" u="none" strike="noStrike" kern="1200" cap="none" spc="-5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すべてのこどもと子育てにもっと笑顔を</a:t>
              </a:r>
              <a:endParaRPr kumimoji="0" sz="70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endParaRPr>
            </a:p>
          </p:txBody>
        </p:sp>
        <p:sp>
          <p:nvSpPr>
            <p:cNvPr id="15" name="object 64">
              <a:extLst>
                <a:ext uri="{FF2B5EF4-FFF2-40B4-BE49-F238E27FC236}">
                  <a16:creationId xmlns:a16="http://schemas.microsoft.com/office/drawing/2014/main" id="{0B3E4374-8208-1E4E-6085-A68367194D05}"/>
                </a:ext>
              </a:extLst>
            </p:cNvPr>
            <p:cNvSpPr txBox="1"/>
            <p:nvPr/>
          </p:nvSpPr>
          <p:spPr>
            <a:xfrm>
              <a:off x="414553" y="1793294"/>
              <a:ext cx="2529205" cy="329577"/>
            </a:xfrm>
            <a:prstGeom prst="rect">
              <a:avLst/>
            </a:prstGeom>
          </p:spPr>
          <p:txBody>
            <a:bodyPr vert="horz" wrap="square" lIns="0" tIns="21590" rIns="0" bIns="0" rtlCol="0">
              <a:spAutoFit/>
            </a:bodyPr>
            <a:lstStyle/>
            <a:p>
              <a:pPr marL="21717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000" b="1" i="0" u="none" strike="noStrike" kern="1200" cap="none" spc="75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子育て支援の充実</a:t>
              </a:r>
              <a:endParaRPr kumimoji="0" sz="70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endParaRPr>
            </a:p>
          </p:txBody>
        </p:sp>
        <p:sp>
          <p:nvSpPr>
            <p:cNvPr id="2" name="object 64">
              <a:extLst>
                <a:ext uri="{FF2B5EF4-FFF2-40B4-BE49-F238E27FC236}">
                  <a16:creationId xmlns:a16="http://schemas.microsoft.com/office/drawing/2014/main" id="{B9880D04-38C2-6428-1858-C1584A2EF1A0}"/>
                </a:ext>
              </a:extLst>
            </p:cNvPr>
            <p:cNvSpPr txBox="1"/>
            <p:nvPr/>
          </p:nvSpPr>
          <p:spPr>
            <a:xfrm>
              <a:off x="-164759" y="2113037"/>
              <a:ext cx="3673224" cy="514243"/>
            </a:xfrm>
            <a:prstGeom prst="rect">
              <a:avLst/>
            </a:prstGeom>
          </p:spPr>
          <p:txBody>
            <a:bodyPr vert="horz" wrap="square" lIns="0" tIns="21590" rIns="0" bIns="0" rtlCol="0" anchor="t">
              <a:spAutoFit/>
            </a:bodyPr>
            <a:lstStyle/>
            <a:p>
              <a:pPr marL="306070" marR="8128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800" b="1" i="0" u="none" strike="noStrike" kern="1200" cap="none" spc="-5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Meiryo"/>
                  <a:ea typeface="Meiryo"/>
                  <a:cs typeface="メイリオ"/>
                </a:rPr>
                <a:t>伴走型相談支援（</a:t>
              </a:r>
              <a:r>
                <a:rPr kumimoji="0" lang="en-US" altLang="ja-JP" sz="800" b="1" i="0" u="none" strike="noStrike" kern="1200" cap="none" spc="-5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Meiryo"/>
                  <a:ea typeface="Meiryo"/>
                  <a:cs typeface="メイリオ"/>
                </a:rPr>
                <a:t>10</a:t>
              </a:r>
              <a:r>
                <a:rPr kumimoji="0" lang="ja-JP" altLang="en-US" sz="800" b="1" i="0" u="none" strike="noStrike" kern="1200" cap="none" spc="-5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Meiryo"/>
                  <a:ea typeface="Meiryo"/>
                  <a:cs typeface="メイリオ"/>
                </a:rPr>
                <a:t>万円の経済的支援）や</a:t>
              </a:r>
              <a:endParaRPr kumimoji="0" lang="en-US" altLang="ja-JP" sz="800" b="1" i="0" u="none" strike="noStrike" kern="1200" cap="none" spc="-5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/>
                <a:ea typeface="Meiryo"/>
                <a:cs typeface="メイリオ"/>
              </a:endParaRPr>
            </a:p>
            <a:p>
              <a:pPr marL="306070" marR="8128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800" b="1" i="0" u="none" strike="noStrike" kern="1200" cap="none" spc="-5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産後ケア、こども誰でも通園制度で</a:t>
              </a:r>
            </a:p>
            <a:p>
              <a:pPr marL="306070" marR="8128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800" b="1" i="0" u="none" strike="noStrike" kern="1200" cap="none" spc="-5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切れ目なく寄り添った育児支援で安心して子育て。</a:t>
              </a:r>
            </a:p>
            <a:p>
              <a:pPr marL="306070" marR="8128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800" b="1" i="0" u="none" strike="noStrike" kern="1200" cap="none" spc="-5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すべてのこどもの育ちを応援します。</a:t>
              </a:r>
              <a:endParaRPr kumimoji="0" sz="80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endParaRPr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B7B766F-23E6-411D-D877-796135ADC85E}"/>
              </a:ext>
            </a:extLst>
          </p:cNvPr>
          <p:cNvGrpSpPr/>
          <p:nvPr/>
        </p:nvGrpSpPr>
        <p:grpSpPr>
          <a:xfrm>
            <a:off x="3395568" y="1606200"/>
            <a:ext cx="3673224" cy="1055382"/>
            <a:chOff x="3395568" y="1606200"/>
            <a:chExt cx="3673224" cy="1055382"/>
          </a:xfrm>
        </p:grpSpPr>
        <p:sp>
          <p:nvSpPr>
            <p:cNvPr id="10" name="object 64">
              <a:extLst>
                <a:ext uri="{FF2B5EF4-FFF2-40B4-BE49-F238E27FC236}">
                  <a16:creationId xmlns:a16="http://schemas.microsoft.com/office/drawing/2014/main" id="{22C74069-3C28-B8DA-9B20-014FD09BD66F}"/>
                </a:ext>
              </a:extLst>
            </p:cNvPr>
            <p:cNvSpPr txBox="1"/>
            <p:nvPr/>
          </p:nvSpPr>
          <p:spPr>
            <a:xfrm>
              <a:off x="3974879" y="1606200"/>
              <a:ext cx="2529205" cy="175689"/>
            </a:xfrm>
            <a:prstGeom prst="rect">
              <a:avLst/>
            </a:prstGeom>
          </p:spPr>
          <p:txBody>
            <a:bodyPr vert="horz" wrap="square" lIns="0" tIns="21590" rIns="0" bIns="0" rtlCol="0">
              <a:spAutoFit/>
            </a:bodyPr>
            <a:lstStyle/>
            <a:p>
              <a:pPr marL="21717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17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b="1" i="0" u="none" strike="noStrike" kern="1200" cap="none" spc="-5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子育て世帯の家計を応援</a:t>
              </a:r>
              <a:endParaRPr kumimoji="0" sz="70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endParaRPr>
            </a:p>
          </p:txBody>
        </p:sp>
        <p:sp>
          <p:nvSpPr>
            <p:cNvPr id="11" name="object 64">
              <a:extLst>
                <a:ext uri="{FF2B5EF4-FFF2-40B4-BE49-F238E27FC236}">
                  <a16:creationId xmlns:a16="http://schemas.microsoft.com/office/drawing/2014/main" id="{05F0F35F-DE3F-DA79-A912-349F5E2141C4}"/>
                </a:ext>
              </a:extLst>
            </p:cNvPr>
            <p:cNvSpPr txBox="1"/>
            <p:nvPr/>
          </p:nvSpPr>
          <p:spPr>
            <a:xfrm>
              <a:off x="3974880" y="1793294"/>
              <a:ext cx="2529205" cy="329577"/>
            </a:xfrm>
            <a:prstGeom prst="rect">
              <a:avLst/>
            </a:prstGeom>
          </p:spPr>
          <p:txBody>
            <a:bodyPr vert="horz" wrap="square" lIns="0" tIns="21590" rIns="0" bIns="0" rtlCol="0">
              <a:spAutoFit/>
            </a:bodyPr>
            <a:lstStyle/>
            <a:p>
              <a:pPr marL="21717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000" b="1" i="0" u="none" strike="noStrike" kern="1200" cap="none" spc="75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児童手当</a:t>
              </a:r>
              <a:endParaRPr kumimoji="0" sz="70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endParaRPr>
            </a:p>
          </p:txBody>
        </p:sp>
        <p:sp>
          <p:nvSpPr>
            <p:cNvPr id="4" name="object 64">
              <a:extLst>
                <a:ext uri="{FF2B5EF4-FFF2-40B4-BE49-F238E27FC236}">
                  <a16:creationId xmlns:a16="http://schemas.microsoft.com/office/drawing/2014/main" id="{D1D0AD66-1945-52A4-2165-40E5122E5E06}"/>
                </a:ext>
              </a:extLst>
            </p:cNvPr>
            <p:cNvSpPr txBox="1"/>
            <p:nvPr/>
          </p:nvSpPr>
          <p:spPr>
            <a:xfrm>
              <a:off x="3395568" y="2070395"/>
              <a:ext cx="3673224" cy="591187"/>
            </a:xfrm>
            <a:prstGeom prst="rect">
              <a:avLst/>
            </a:prstGeom>
          </p:spPr>
          <p:txBody>
            <a:bodyPr vert="horz" wrap="square" lIns="0" tIns="21590" rIns="0" bIns="0" rtlCol="0">
              <a:spAutoFit/>
            </a:bodyPr>
            <a:lstStyle/>
            <a:p>
              <a:pPr marL="306070" marR="8128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800" b="1" i="0" u="none" strike="noStrike" kern="1200" cap="none" spc="-5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児童手当の所得制限撤廃・高校生年代までの支給期間延長・</a:t>
              </a:r>
              <a:endParaRPr kumimoji="0" lang="en-US" altLang="ja-JP" sz="800" b="1" i="0" u="none" strike="noStrike" kern="1200" cap="none" spc="-5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endParaRPr>
            </a:p>
            <a:p>
              <a:pPr marL="306070" marR="8128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800" b="1" i="0" u="none" strike="noStrike" kern="1200" cap="none" spc="-5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第３子以降の大幅増額（３万円）、</a:t>
              </a:r>
            </a:p>
            <a:p>
              <a:pPr marL="306070" marR="8128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800" b="1" i="0" u="none" strike="noStrike" kern="1200" cap="none" spc="-5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住宅支援の強化、雇用保険の適用拡大、年金保険料免除など。</a:t>
              </a:r>
            </a:p>
            <a:p>
              <a:pPr marL="306070" marR="8128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800" b="1" i="0" u="none" strike="noStrike" kern="1200" cap="none" spc="-5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あらゆる角度から、子育て家計を応援します。</a:t>
              </a:r>
              <a:endParaRPr kumimoji="0" sz="80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endParaRPr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8F76BE2C-3433-5968-DADD-9FF734A42BC2}"/>
              </a:ext>
            </a:extLst>
          </p:cNvPr>
          <p:cNvGrpSpPr/>
          <p:nvPr/>
        </p:nvGrpSpPr>
        <p:grpSpPr>
          <a:xfrm>
            <a:off x="6963627" y="1606200"/>
            <a:ext cx="3673224" cy="1098024"/>
            <a:chOff x="6963627" y="1606200"/>
            <a:chExt cx="3673224" cy="1098024"/>
          </a:xfrm>
        </p:grpSpPr>
        <p:sp>
          <p:nvSpPr>
            <p:cNvPr id="24" name="object 64">
              <a:extLst>
                <a:ext uri="{FF2B5EF4-FFF2-40B4-BE49-F238E27FC236}">
                  <a16:creationId xmlns:a16="http://schemas.microsoft.com/office/drawing/2014/main" id="{0151E8C3-ADB8-DBEF-1D57-ACADB009F5E8}"/>
                </a:ext>
              </a:extLst>
            </p:cNvPr>
            <p:cNvSpPr txBox="1"/>
            <p:nvPr/>
          </p:nvSpPr>
          <p:spPr>
            <a:xfrm>
              <a:off x="7542296" y="1606200"/>
              <a:ext cx="2529205" cy="175689"/>
            </a:xfrm>
            <a:prstGeom prst="rect">
              <a:avLst/>
            </a:prstGeom>
          </p:spPr>
          <p:txBody>
            <a:bodyPr vert="horz" wrap="square" lIns="0" tIns="21590" rIns="0" bIns="0" rtlCol="0">
              <a:spAutoFit/>
            </a:bodyPr>
            <a:lstStyle/>
            <a:p>
              <a:pPr marL="21717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17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000" b="1" i="0" u="none" strike="noStrike" kern="1200" cap="none" spc="-5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パパ育休を当たり前に！</a:t>
              </a:r>
              <a:endParaRPr kumimoji="0" sz="70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endParaRPr>
            </a:p>
          </p:txBody>
        </p:sp>
        <p:sp>
          <p:nvSpPr>
            <p:cNvPr id="25" name="object 64">
              <a:extLst>
                <a:ext uri="{FF2B5EF4-FFF2-40B4-BE49-F238E27FC236}">
                  <a16:creationId xmlns:a16="http://schemas.microsoft.com/office/drawing/2014/main" id="{6DBAD132-72E5-F5AF-AA9F-3E5BD88E97E1}"/>
                </a:ext>
              </a:extLst>
            </p:cNvPr>
            <p:cNvSpPr txBox="1"/>
            <p:nvPr/>
          </p:nvSpPr>
          <p:spPr>
            <a:xfrm>
              <a:off x="7236844" y="1793294"/>
              <a:ext cx="3140110" cy="329577"/>
            </a:xfrm>
            <a:prstGeom prst="rect">
              <a:avLst/>
            </a:prstGeom>
          </p:spPr>
          <p:txBody>
            <a:bodyPr vert="horz" wrap="square" lIns="0" tIns="21590" rIns="0" bIns="0" rtlCol="0">
              <a:spAutoFit/>
            </a:bodyPr>
            <a:lstStyle/>
            <a:p>
              <a:pPr marL="21717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14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2000" b="1" i="0" u="none" strike="noStrike" kern="1200" cap="none" spc="75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「共育て」応援します</a:t>
              </a:r>
              <a:endParaRPr kumimoji="0" sz="70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endParaRPr>
            </a:p>
          </p:txBody>
        </p:sp>
        <p:sp>
          <p:nvSpPr>
            <p:cNvPr id="22" name="object 64">
              <a:extLst>
                <a:ext uri="{FF2B5EF4-FFF2-40B4-BE49-F238E27FC236}">
                  <a16:creationId xmlns:a16="http://schemas.microsoft.com/office/drawing/2014/main" id="{2318E46C-BBC3-1C58-48CF-9708A14680C2}"/>
                </a:ext>
              </a:extLst>
            </p:cNvPr>
            <p:cNvSpPr txBox="1"/>
            <p:nvPr/>
          </p:nvSpPr>
          <p:spPr>
            <a:xfrm>
              <a:off x="6963627" y="2113037"/>
              <a:ext cx="3673224" cy="591187"/>
            </a:xfrm>
            <a:prstGeom prst="rect">
              <a:avLst/>
            </a:prstGeom>
          </p:spPr>
          <p:txBody>
            <a:bodyPr vert="horz" wrap="square" lIns="0" tIns="21590" rIns="0" bIns="0" rtlCol="0">
              <a:spAutoFit/>
            </a:bodyPr>
            <a:lstStyle/>
            <a:p>
              <a:pPr marL="306070" marR="81280" lvl="0" indent="0" algn="ctr" defTabSz="457200" rtl="0" eaLnBrk="1" fontAlgn="auto" latinLnBrk="0" hangingPunct="1">
                <a:lnSpc>
                  <a:spcPct val="100000"/>
                </a:lnSpc>
                <a:spcBef>
                  <a:spcPts val="2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800" b="1" i="0" u="none" strike="noStrike" kern="1200" cap="none" spc="-5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子の出生後一定期間内に両親ともに育児休業を取得した場合の　　　　育児休業給付の給付率を引上げます（手取り</a:t>
              </a:r>
              <a:r>
                <a:rPr lang="en-US" altLang="ja-JP" sz="800" b="1" spc="-5">
                  <a:solidFill>
                    <a:srgbClr val="595959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10</a:t>
              </a:r>
              <a:r>
                <a:rPr kumimoji="0" lang="ja-JP" altLang="en-US" sz="800" b="1" i="0" u="none" strike="noStrike" kern="1200" cap="none" spc="-5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割相当）。</a:t>
              </a:r>
              <a:endParaRPr kumimoji="0" lang="en-US" altLang="ja-JP" sz="800" b="1" i="0" u="none" strike="noStrike" kern="1200" cap="none" spc="-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endParaRPr>
            </a:p>
            <a:p>
              <a:pPr marL="306070" marR="81280" lvl="0" indent="0" algn="ctr" defTabSz="457200" rtl="0" eaLnBrk="1" fontAlgn="auto" latinLnBrk="0" hangingPunct="1">
                <a:lnSpc>
                  <a:spcPct val="100000"/>
                </a:lnSpc>
                <a:spcBef>
                  <a:spcPts val="2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800" b="1" i="0" u="none" strike="noStrike" kern="1200" cap="none" spc="-5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育休をとりやすく、時短勤務を選択しやすく。</a:t>
              </a:r>
            </a:p>
            <a:p>
              <a:pPr marL="306070" marR="81280" lvl="0" indent="0" algn="ctr" defTabSz="457200" rtl="0" eaLnBrk="1" fontAlgn="auto" latinLnBrk="0" hangingPunct="1">
                <a:lnSpc>
                  <a:spcPct val="100000"/>
                </a:lnSpc>
                <a:spcBef>
                  <a:spcPts val="29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800" b="1" i="0" u="none" strike="noStrike" kern="1200" cap="none" spc="-5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メイリオ"/>
                </a:rPr>
                <a:t>看護休暇をもっととりやすく。学級閉鎖や入学式などでも使える！</a:t>
              </a:r>
              <a:endPara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メイリオ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956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C05A88DFF03DFC42ADC69C5BD2B0E043" ma:contentTypeVersion="15" ma:contentTypeDescription="新しいドキュメントを作成します。" ma:contentTypeScope="" ma:versionID="f310cd6c024ed245ca4846a1792fe993">
  <xsd:schema xmlns:xsd="http://www.w3.org/2001/XMLSchema" xmlns:xs="http://www.w3.org/2001/XMLSchema" xmlns:p="http://schemas.microsoft.com/office/2006/metadata/properties" xmlns:ns2="f98ccfa2-a9f8-4afa-b9a7-e3139e48e3cf" xmlns:ns3="7f1e29f5-1aa2-4ed7-a4c5-0f459278da93" targetNamespace="http://schemas.microsoft.com/office/2006/metadata/properties" ma:root="true" ma:fieldsID="7eefe8db746283e76df41b5cd907c26a" ns2:_="" ns3:_="">
    <xsd:import namespace="f98ccfa2-a9f8-4afa-b9a7-e3139e48e3cf"/>
    <xsd:import namespace="7f1e29f5-1aa2-4ed7-a4c5-0f459278da9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ccfa2-a9f8-4afa-b9a7-e3139e48e3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画像タグ" ma:readOnly="false" ma:fieldId="{5cf76f15-5ced-4ddc-b409-7134ff3c332f}" ma:taxonomyMulti="true" ma:sspId="1e1c6816-2a4f-4461-93c7-8dd281d62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1e29f5-1aa2-4ed7-a4c5-0f459278da93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2e3fabf-c6c8-4f10-8f8d-f41c0a0f12e7}" ma:internalName="TaxCatchAll" ma:showField="CatchAllData" ma:web="7f1e29f5-1aa2-4ed7-a4c5-0f459278da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f1e29f5-1aa2-4ed7-a4c5-0f459278da93" xsi:nil="true"/>
    <lcf76f155ced4ddcb4097134ff3c332f xmlns="f98ccfa2-a9f8-4afa-b9a7-e3139e48e3c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E90AE4-8446-40C7-B5FA-5A233CB9AE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8ccfa2-a9f8-4afa-b9a7-e3139e48e3cf"/>
    <ds:schemaRef ds:uri="7f1e29f5-1aa2-4ed7-a4c5-0f459278da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1F5699F-742C-4EF2-A587-5627DAE3EE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C88336-8065-4BB0-8D1E-B01670E7EB24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purl.org/dc/terms/"/>
    <ds:schemaRef ds:uri="7f1e29f5-1aa2-4ed7-a4c5-0f459278da93"/>
    <ds:schemaRef ds:uri="f98ccfa2-a9f8-4afa-b9a7-e3139e48e3c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666</Words>
  <Application>Microsoft Office PowerPoint</Application>
  <PresentationFormat>ユーザー設定</PresentationFormat>
  <Paragraphs>162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Meiryo</vt:lpstr>
      <vt:lpstr>Meiryo</vt:lpstr>
      <vt:lpstr>游ゴシック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こども未来戦略MAP</dc:title>
  <dc:creator/>
  <cp:lastModifiedBy/>
  <cp:revision>1</cp:revision>
  <dcterms:created xsi:type="dcterms:W3CDTF">2024-12-04T00:27:52Z</dcterms:created>
  <dcterms:modified xsi:type="dcterms:W3CDTF">2025-03-14T01:21:30Z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0x010100C05A88DFF03DFC42ADC69C5BD2B0E043</vt:lpwstr>
  </property>
  <property fmtid="{D5CDD505-2E9C-101B-9397-08002B2CF9AE}" pid="3" name="MediaServiceImageTags">
    <vt:lpwstr/>
  </property>
</Properties>
</file>