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6" r:id="rId2"/>
  </p:sldMasterIdLst>
  <p:notesMasterIdLst>
    <p:notesMasterId r:id="rId82"/>
  </p:notesMasterIdLst>
  <p:sldIdLst>
    <p:sldId id="334" r:id="rId3"/>
    <p:sldId id="257" r:id="rId4"/>
    <p:sldId id="256" r:id="rId5"/>
    <p:sldId id="258" r:id="rId6"/>
    <p:sldId id="360" r:id="rId7"/>
    <p:sldId id="350" r:id="rId8"/>
    <p:sldId id="259" r:id="rId9"/>
    <p:sldId id="260" r:id="rId10"/>
    <p:sldId id="359" r:id="rId11"/>
    <p:sldId id="261" r:id="rId12"/>
    <p:sldId id="263" r:id="rId13"/>
    <p:sldId id="264" r:id="rId14"/>
    <p:sldId id="265" r:id="rId15"/>
    <p:sldId id="266" r:id="rId16"/>
    <p:sldId id="267" r:id="rId17"/>
    <p:sldId id="268" r:id="rId18"/>
    <p:sldId id="269" r:id="rId19"/>
    <p:sldId id="364" r:id="rId20"/>
    <p:sldId id="362" r:id="rId21"/>
    <p:sldId id="363" r:id="rId22"/>
    <p:sldId id="370" r:id="rId23"/>
    <p:sldId id="366" r:id="rId24"/>
    <p:sldId id="367" r:id="rId25"/>
    <p:sldId id="368" r:id="rId26"/>
    <p:sldId id="315" r:id="rId27"/>
    <p:sldId id="317" r:id="rId28"/>
    <p:sldId id="276" r:id="rId29"/>
    <p:sldId id="277" r:id="rId30"/>
    <p:sldId id="339" r:id="rId31"/>
    <p:sldId id="278" r:id="rId32"/>
    <p:sldId id="280" r:id="rId33"/>
    <p:sldId id="281" r:id="rId34"/>
    <p:sldId id="279" r:id="rId35"/>
    <p:sldId id="282" r:id="rId36"/>
    <p:sldId id="283" r:id="rId37"/>
    <p:sldId id="284" r:id="rId38"/>
    <p:sldId id="285" r:id="rId39"/>
    <p:sldId id="286" r:id="rId40"/>
    <p:sldId id="351" r:id="rId41"/>
    <p:sldId id="290" r:id="rId42"/>
    <p:sldId id="291" r:id="rId43"/>
    <p:sldId id="295" r:id="rId44"/>
    <p:sldId id="296" r:id="rId45"/>
    <p:sldId id="297" r:id="rId46"/>
    <p:sldId id="298" r:id="rId47"/>
    <p:sldId id="299" r:id="rId48"/>
    <p:sldId id="300" r:id="rId49"/>
    <p:sldId id="301" r:id="rId50"/>
    <p:sldId id="336" r:id="rId51"/>
    <p:sldId id="303" r:id="rId52"/>
    <p:sldId id="304" r:id="rId53"/>
    <p:sldId id="305" r:id="rId54"/>
    <p:sldId id="306" r:id="rId55"/>
    <p:sldId id="307" r:id="rId56"/>
    <p:sldId id="353" r:id="rId57"/>
    <p:sldId id="354" r:id="rId58"/>
    <p:sldId id="355" r:id="rId59"/>
    <p:sldId id="311" r:id="rId60"/>
    <p:sldId id="310" r:id="rId61"/>
    <p:sldId id="345" r:id="rId62"/>
    <p:sldId id="316" r:id="rId63"/>
    <p:sldId id="329" r:id="rId64"/>
    <p:sldId id="318" r:id="rId65"/>
    <p:sldId id="320" r:id="rId66"/>
    <p:sldId id="321" r:id="rId67"/>
    <p:sldId id="322" r:id="rId68"/>
    <p:sldId id="346" r:id="rId69"/>
    <p:sldId id="347" r:id="rId70"/>
    <p:sldId id="330" r:id="rId71"/>
    <p:sldId id="337" r:id="rId72"/>
    <p:sldId id="340" r:id="rId73"/>
    <p:sldId id="331" r:id="rId74"/>
    <p:sldId id="324" r:id="rId75"/>
    <p:sldId id="332" r:id="rId76"/>
    <p:sldId id="325" r:id="rId77"/>
    <p:sldId id="326" r:id="rId78"/>
    <p:sldId id="327" r:id="rId79"/>
    <p:sldId id="333" r:id="rId80"/>
    <p:sldId id="328" r:id="rId81"/>
  </p:sldIdLst>
  <p:sldSz cx="7556500" cy="10693400"/>
  <p:notesSz cx="7556500" cy="10693400"/>
  <p:custDataLst>
    <p:tags r:id="rId8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表紙" id="{B65F4B14-B9E8-493F-8010-A766DF908FE3}">
          <p14:sldIdLst>
            <p14:sldId id="334"/>
          </p14:sldIdLst>
        </p14:section>
        <p14:section name="00.児童扶養手当共通" id="{6960E0B4-0B7E-4935-ABD8-496EF6ACB1A2}">
          <p14:sldIdLst>
            <p14:sldId id="257"/>
            <p14:sldId id="256"/>
            <p14:sldId id="258"/>
            <p14:sldId id="360"/>
            <p14:sldId id="350"/>
            <p14:sldId id="259"/>
            <p14:sldId id="260"/>
            <p14:sldId id="359"/>
            <p14:sldId id="261"/>
            <p14:sldId id="263"/>
            <p14:sldId id="264"/>
            <p14:sldId id="265"/>
          </p14:sldIdLst>
        </p14:section>
        <p14:section name="01.新規認定請求" id="{BA6F348C-8542-4548-935A-26E7F4ADD8FA}">
          <p14:sldIdLst>
            <p14:sldId id="266"/>
            <p14:sldId id="267"/>
            <p14:sldId id="268"/>
            <p14:sldId id="269"/>
            <p14:sldId id="364"/>
            <p14:sldId id="362"/>
            <p14:sldId id="363"/>
            <p14:sldId id="370"/>
            <p14:sldId id="366"/>
            <p14:sldId id="367"/>
            <p14:sldId id="368"/>
            <p14:sldId id="315"/>
            <p14:sldId id="317"/>
          </p14:sldIdLst>
        </p14:section>
        <p14:section name="02.市外転入" id="{863F94DE-6514-4340-8591-888D748573B8}">
          <p14:sldIdLst>
            <p14:sldId id="276"/>
            <p14:sldId id="277"/>
            <p14:sldId id="339"/>
          </p14:sldIdLst>
        </p14:section>
        <p14:section name="03.額改定（増員）" id="{C8118D03-AE79-4521-B296-9A4DB3A4C5CC}">
          <p14:sldIdLst>
            <p14:sldId id="278"/>
            <p14:sldId id="280"/>
            <p14:sldId id="281"/>
            <p14:sldId id="279"/>
          </p14:sldIdLst>
        </p14:section>
        <p14:section name="05.市外転出" id="{FB19B051-5768-4FA3-AFE7-93FB651F71CC}">
          <p14:sldIdLst>
            <p14:sldId id="282"/>
            <p14:sldId id="283"/>
          </p14:sldIdLst>
        </p14:section>
        <p14:section name="06.資格喪失" id="{F7586BEB-D53A-4C52-AA3B-18E9F77ABCA0}">
          <p14:sldIdLst>
            <p14:sldId id="284"/>
            <p14:sldId id="285"/>
          </p14:sldIdLst>
        </p14:section>
        <p14:section name="07.未支払請求" id="{61440247-5513-434E-9711-82DB4B671319}">
          <p14:sldIdLst>
            <p14:sldId id="286"/>
            <p14:sldId id="351"/>
            <p14:sldId id="290"/>
            <p14:sldId id="291"/>
          </p14:sldIdLst>
        </p14:section>
        <p14:section name="08.登録情報変更" id="{93E3FFF4-E4EF-4585-9389-039591044F54}">
          <p14:sldIdLst/>
        </p14:section>
        <p14:section name="09.支給停止関係届" id="{73C4F10C-5663-4BCB-AF5B-57CC71122D07}">
          <p14:sldIdLst>
            <p14:sldId id="295"/>
            <p14:sldId id="296"/>
            <p14:sldId id="297"/>
            <p14:sldId id="298"/>
            <p14:sldId id="299"/>
          </p14:sldIdLst>
        </p14:section>
        <p14:section name="11.支払差止（解除）" id="{54412A2F-C136-4E6D-B7C1-CBC70A25964A}">
          <p14:sldIdLst>
            <p14:sldId id="300"/>
            <p14:sldId id="301"/>
            <p14:sldId id="336"/>
          </p14:sldIdLst>
        </p14:section>
        <p14:section name="12.障害等認定" id="{952F9645-8322-4964-9A56-B11331750DB6}">
          <p14:sldIdLst>
            <p14:sldId id="303"/>
            <p14:sldId id="304"/>
            <p14:sldId id="305"/>
            <p14:sldId id="306"/>
          </p14:sldIdLst>
        </p14:section>
        <p14:section name="13.現況届" id="{617EE509-C56B-4EEF-8DB9-2C67A7AB92FA}">
          <p14:sldIdLst>
            <p14:sldId id="307"/>
            <p14:sldId id="353"/>
            <p14:sldId id="354"/>
            <p14:sldId id="355"/>
            <p14:sldId id="311"/>
            <p14:sldId id="310"/>
            <p14:sldId id="345"/>
            <p14:sldId id="316"/>
          </p14:sldIdLst>
        </p14:section>
        <p14:section name="14.一部支給停止（13条の3関係）" id="{7EFEC47C-6205-4262-AA38-A74E5CC2B765}">
          <p14:sldIdLst>
            <p14:sldId id="329"/>
            <p14:sldId id="318"/>
            <p14:sldId id="320"/>
            <p14:sldId id="321"/>
            <p14:sldId id="322"/>
            <p14:sldId id="346"/>
            <p14:sldId id="347"/>
          </p14:sldIdLst>
        </p14:section>
        <p14:section name="15.手当支払い" id="{0DE9187F-D5EA-4B0E-966C-BC4583542D1B}">
          <p14:sldIdLst>
            <p14:sldId id="330"/>
            <p14:sldId id="337"/>
            <p14:sldId id="340"/>
          </p14:sldIdLst>
        </p14:section>
        <p14:section name="16.過払金管理" id="{6C078C7B-8DBB-4EA6-BFCB-38850C39A8B3}">
          <p14:sldIdLst>
            <p14:sldId id="331"/>
            <p14:sldId id="324"/>
          </p14:sldIdLst>
        </p14:section>
        <p14:section name="21.障害等有期管理" id="{FDA97468-EDC7-4548-AE27-0C210229CD46}">
          <p14:sldIdLst>
            <p14:sldId id="332"/>
            <p14:sldId id="325"/>
            <p14:sldId id="326"/>
            <p14:sldId id="327"/>
          </p14:sldIdLst>
        </p14:section>
        <p14:section name="22.手当額改定" id="{4E081DFE-3357-4A7E-8222-D6855225ED67}">
          <p14:sldIdLst>
            <p14:sldId id="333"/>
            <p14:sldId id="328"/>
          </p14:sldIdLst>
        </p14:section>
      </p14:sectionLst>
    </p:ext>
    <p:ext uri="{EFAFB233-063F-42B5-8137-9DF3F51BA10A}">
      <p15:sldGuideLst xmlns:p15="http://schemas.microsoft.com/office/powerpoint/2012/main">
        <p15:guide id="1" orient="horz" pos="2824" userDrawn="1">
          <p15:clr>
            <a:srgbClr val="A4A3A4"/>
          </p15:clr>
        </p15:guide>
        <p15:guide id="2" pos="23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A337D-57FB-4BB2-8A18-43AE4D2EFAE2}" v="4" dt="2024-03-28T00:26:03.55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238" autoAdjust="0"/>
  </p:normalViewPr>
  <p:slideViewPr>
    <p:cSldViewPr snapToGrid="0">
      <p:cViewPr varScale="1">
        <p:scale>
          <a:sx n="55" d="100"/>
          <a:sy n="55" d="100"/>
        </p:scale>
        <p:origin x="2870" y="53"/>
      </p:cViewPr>
      <p:guideLst>
        <p:guide orient="horz" pos="2824"/>
        <p:guide pos="23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gs" Target="tags/tag1.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B4A9FBE6-380F-46A3-8E5D-5461F1D79D26}"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67E65E21-9EBF-4B1D-8B8F-8D71B9F70879}" type="slidenum">
              <a:rPr kumimoji="1" lang="ja-JP" altLang="en-US" smtClean="0"/>
              <a:t>‹#›</a:t>
            </a:fld>
            <a:endParaRPr kumimoji="1" lang="ja-JP" altLang="en-US"/>
          </a:p>
        </p:txBody>
      </p:sp>
    </p:spTree>
    <p:extLst>
      <p:ext uri="{BB962C8B-B14F-4D97-AF65-F5344CB8AC3E}">
        <p14:creationId xmlns:p14="http://schemas.microsoft.com/office/powerpoint/2010/main" val="31902250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7E65E21-9EBF-4B1D-8B8F-8D71B9F70879}" type="slidenum">
              <a:rPr kumimoji="1" lang="ja-JP" altLang="en-US" smtClean="0"/>
              <a:t>1</a:t>
            </a:fld>
            <a:endParaRPr kumimoji="1" lang="ja-JP" altLang="en-US"/>
          </a:p>
        </p:txBody>
      </p:sp>
    </p:spTree>
    <p:extLst>
      <p:ext uri="{BB962C8B-B14F-4D97-AF65-F5344CB8AC3E}">
        <p14:creationId xmlns:p14="http://schemas.microsoft.com/office/powerpoint/2010/main" val="384216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E65E21-9EBF-4B1D-8B8F-8D71B9F70879}" type="slidenum">
              <a:rPr kumimoji="1" lang="ja-JP" altLang="en-US" smtClean="0"/>
              <a:t>31</a:t>
            </a:fld>
            <a:endParaRPr kumimoji="1" lang="ja-JP" altLang="en-US"/>
          </a:p>
        </p:txBody>
      </p:sp>
    </p:spTree>
    <p:extLst>
      <p:ext uri="{BB962C8B-B14F-4D97-AF65-F5344CB8AC3E}">
        <p14:creationId xmlns:p14="http://schemas.microsoft.com/office/powerpoint/2010/main" val="300344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E65E21-9EBF-4B1D-8B8F-8D71B9F70879}" type="slidenum">
              <a:rPr kumimoji="1" lang="ja-JP" altLang="en-US" smtClean="0"/>
              <a:t>51</a:t>
            </a:fld>
            <a:endParaRPr kumimoji="1" lang="ja-JP" altLang="en-US"/>
          </a:p>
        </p:txBody>
      </p:sp>
    </p:spTree>
    <p:extLst>
      <p:ext uri="{BB962C8B-B14F-4D97-AF65-F5344CB8AC3E}">
        <p14:creationId xmlns:p14="http://schemas.microsoft.com/office/powerpoint/2010/main" val="3573039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474A99-D741-4C87-97B0-20F9DA864CCD}" type="slidenum">
              <a:rPr kumimoji="1" lang="ja-JP" altLang="en-US" smtClean="0"/>
              <a:t>52</a:t>
            </a:fld>
            <a:endParaRPr kumimoji="1" lang="ja-JP" altLang="en-US"/>
          </a:p>
        </p:txBody>
      </p:sp>
    </p:spTree>
    <p:extLst>
      <p:ext uri="{BB962C8B-B14F-4D97-AF65-F5344CB8AC3E}">
        <p14:creationId xmlns:p14="http://schemas.microsoft.com/office/powerpoint/2010/main" val="257965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E65E21-9EBF-4B1D-8B8F-8D71B9F70879}" type="slidenum">
              <a:rPr kumimoji="1" lang="ja-JP" altLang="en-US" smtClean="0"/>
              <a:t>55</a:t>
            </a:fld>
            <a:endParaRPr kumimoji="1" lang="ja-JP" altLang="en-US"/>
          </a:p>
        </p:txBody>
      </p:sp>
    </p:spTree>
    <p:extLst>
      <p:ext uri="{BB962C8B-B14F-4D97-AF65-F5344CB8AC3E}">
        <p14:creationId xmlns:p14="http://schemas.microsoft.com/office/powerpoint/2010/main" val="2715989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9BDC7DF-4053-4611-9F4C-83E44DB52CEF}" type="slidenum">
              <a:rPr kumimoji="1" lang="ja-JP" altLang="en-US" smtClean="0"/>
              <a:t>79</a:t>
            </a:fld>
            <a:endParaRPr kumimoji="1" lang="ja-JP" altLang="en-US"/>
          </a:p>
        </p:txBody>
      </p:sp>
    </p:spTree>
    <p:extLst>
      <p:ext uri="{BB962C8B-B14F-4D97-AF65-F5344CB8AC3E}">
        <p14:creationId xmlns:p14="http://schemas.microsoft.com/office/powerpoint/2010/main" val="3909023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3765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8" y="3314954"/>
            <a:ext cx="6423025"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4747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88298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8" y="2459482"/>
            <a:ext cx="3287078"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6979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9268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8.xml"/><Relationship Id="rId7" Type="http://schemas.openxmlformats.org/officeDocument/2006/relationships/tags" Target="../tags/tag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C001A424-41DA-4BA0-9942-8C46D5920BAA}"/>
              </a:ext>
            </a:extLst>
          </p:cNvPr>
          <p:cNvGraphicFramePr>
            <a:graphicFrameLocks noChangeAspect="1"/>
          </p:cNvGraphicFramePr>
          <p:nvPr userDrawn="1">
            <p:custDataLst>
              <p:tags r:id="rId7"/>
            </p:custDataLst>
            <p:extLst>
              <p:ext uri="{D42A27DB-BD31-4B8C-83A1-F6EECF244321}">
                <p14:modId xmlns:p14="http://schemas.microsoft.com/office/powerpoint/2010/main" val="3055761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282" imgH="282" progId="TCLayout.ActiveDocument.1">
                  <p:embed/>
                </p:oleObj>
              </mc:Choice>
              <mc:Fallback>
                <p:oleObj name="think-cell スライド" r:id="rId8" imgW="282" imgH="282" progId="TCLayout.ActiveDocument.1">
                  <p:embed/>
                  <p:pic>
                    <p:nvPicPr>
                      <p:cNvPr id="3" name="オブジェクト 2" hidden="1">
                        <a:extLst>
                          <a:ext uri="{FF2B5EF4-FFF2-40B4-BE49-F238E27FC236}">
                            <a16:creationId xmlns:a16="http://schemas.microsoft.com/office/drawing/2014/main" id="{C001A424-41DA-4BA0-9942-8C46D5920BAA}"/>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5736E409-EA80-4340-AC79-61B2A089C317}"/>
              </a:ext>
            </a:extLst>
          </p:cNvPr>
          <p:cNvGraphicFramePr>
            <a:graphicFrameLocks noChangeAspect="1"/>
          </p:cNvGraphicFramePr>
          <p:nvPr userDrawn="1">
            <p:custDataLst>
              <p:tags r:id="rId7"/>
            </p:custDataLst>
            <p:extLst>
              <p:ext uri="{D42A27DB-BD31-4B8C-83A1-F6EECF244321}">
                <p14:modId xmlns:p14="http://schemas.microsoft.com/office/powerpoint/2010/main" val="16405441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282" imgH="282" progId="TCLayout.ActiveDocument.1">
                  <p:embed/>
                </p:oleObj>
              </mc:Choice>
              <mc:Fallback>
                <p:oleObj name="think-cell スライド" r:id="rId8" imgW="282" imgH="282" progId="TCLayout.ActiveDocument.1">
                  <p:embed/>
                  <p:pic>
                    <p:nvPicPr>
                      <p:cNvPr id="7" name="オブジェクト 6" hidden="1">
                        <a:extLst>
                          <a:ext uri="{FF2B5EF4-FFF2-40B4-BE49-F238E27FC236}">
                            <a16:creationId xmlns:a16="http://schemas.microsoft.com/office/drawing/2014/main" id="{5736E409-EA80-4340-AC79-61B2A089C317}"/>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Holder 2"/>
          <p:cNvSpPr>
            <a:spLocks noGrp="1"/>
          </p:cNvSpPr>
          <p:nvPr>
            <p:ph type="title"/>
          </p:nvPr>
        </p:nvSpPr>
        <p:spPr>
          <a:xfrm>
            <a:off x="377825" y="427736"/>
            <a:ext cx="680085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a:xfrm>
            <a:off x="5440680" y="9944862"/>
            <a:ext cx="173799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250756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323103">
        <a:defRPr>
          <a:latin typeface="+mn-lt"/>
          <a:ea typeface="+mn-ea"/>
          <a:cs typeface="+mn-cs"/>
        </a:defRPr>
      </a:lvl2pPr>
      <a:lvl3pPr marL="646206">
        <a:defRPr>
          <a:latin typeface="+mn-lt"/>
          <a:ea typeface="+mn-ea"/>
          <a:cs typeface="+mn-cs"/>
        </a:defRPr>
      </a:lvl3pPr>
      <a:lvl4pPr marL="969310">
        <a:defRPr>
          <a:latin typeface="+mn-lt"/>
          <a:ea typeface="+mn-ea"/>
          <a:cs typeface="+mn-cs"/>
        </a:defRPr>
      </a:lvl4pPr>
      <a:lvl5pPr marL="1292413">
        <a:defRPr>
          <a:latin typeface="+mn-lt"/>
          <a:ea typeface="+mn-ea"/>
          <a:cs typeface="+mn-cs"/>
        </a:defRPr>
      </a:lvl5pPr>
      <a:lvl6pPr marL="1615516">
        <a:defRPr>
          <a:latin typeface="+mn-lt"/>
          <a:ea typeface="+mn-ea"/>
          <a:cs typeface="+mn-cs"/>
        </a:defRPr>
      </a:lvl6pPr>
      <a:lvl7pPr marL="1938619">
        <a:defRPr>
          <a:latin typeface="+mn-lt"/>
          <a:ea typeface="+mn-ea"/>
          <a:cs typeface="+mn-cs"/>
        </a:defRPr>
      </a:lvl7pPr>
      <a:lvl8pPr marL="2261723">
        <a:defRPr>
          <a:latin typeface="+mn-lt"/>
          <a:ea typeface="+mn-ea"/>
          <a:cs typeface="+mn-cs"/>
        </a:defRPr>
      </a:lvl8pPr>
      <a:lvl9pPr marL="2584826">
        <a:defRPr>
          <a:latin typeface="+mn-lt"/>
          <a:ea typeface="+mn-ea"/>
          <a:cs typeface="+mn-cs"/>
        </a:defRPr>
      </a:lvl9pPr>
    </p:bodyStyle>
    <p:otherStyle>
      <a:lvl1pPr marL="0">
        <a:defRPr>
          <a:latin typeface="+mn-lt"/>
          <a:ea typeface="+mn-ea"/>
          <a:cs typeface="+mn-cs"/>
        </a:defRPr>
      </a:lvl1pPr>
      <a:lvl2pPr marL="323103">
        <a:defRPr>
          <a:latin typeface="+mn-lt"/>
          <a:ea typeface="+mn-ea"/>
          <a:cs typeface="+mn-cs"/>
        </a:defRPr>
      </a:lvl2pPr>
      <a:lvl3pPr marL="646206">
        <a:defRPr>
          <a:latin typeface="+mn-lt"/>
          <a:ea typeface="+mn-ea"/>
          <a:cs typeface="+mn-cs"/>
        </a:defRPr>
      </a:lvl3pPr>
      <a:lvl4pPr marL="969310">
        <a:defRPr>
          <a:latin typeface="+mn-lt"/>
          <a:ea typeface="+mn-ea"/>
          <a:cs typeface="+mn-cs"/>
        </a:defRPr>
      </a:lvl4pPr>
      <a:lvl5pPr marL="1292413">
        <a:defRPr>
          <a:latin typeface="+mn-lt"/>
          <a:ea typeface="+mn-ea"/>
          <a:cs typeface="+mn-cs"/>
        </a:defRPr>
      </a:lvl5pPr>
      <a:lvl6pPr marL="1615516">
        <a:defRPr>
          <a:latin typeface="+mn-lt"/>
          <a:ea typeface="+mn-ea"/>
          <a:cs typeface="+mn-cs"/>
        </a:defRPr>
      </a:lvl6pPr>
      <a:lvl7pPr marL="1938619">
        <a:defRPr>
          <a:latin typeface="+mn-lt"/>
          <a:ea typeface="+mn-ea"/>
          <a:cs typeface="+mn-cs"/>
        </a:defRPr>
      </a:lvl7pPr>
      <a:lvl8pPr marL="2261723">
        <a:defRPr>
          <a:latin typeface="+mn-lt"/>
          <a:ea typeface="+mn-ea"/>
          <a:cs typeface="+mn-cs"/>
        </a:defRPr>
      </a:lvl8pPr>
      <a:lvl9pPr marL="258482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7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C054CECD-E8CC-4CA1-93E7-12215B034F3A}"/>
              </a:ext>
            </a:extLst>
          </p:cNvPr>
          <p:cNvGraphicFramePr>
            <a:graphicFrameLocks noChangeAspect="1"/>
          </p:cNvGraphicFramePr>
          <p:nvPr>
            <p:custDataLst>
              <p:tags r:id="rId1"/>
            </p:custDataLst>
            <p:extLst>
              <p:ext uri="{D42A27DB-BD31-4B8C-83A1-F6EECF244321}">
                <p14:modId xmlns:p14="http://schemas.microsoft.com/office/powerpoint/2010/main" val="18737616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3" name="think-cell data - do not delete" hidden="1">
                        <a:extLst>
                          <a:ext uri="{FF2B5EF4-FFF2-40B4-BE49-F238E27FC236}">
                            <a16:creationId xmlns:a16="http://schemas.microsoft.com/office/drawing/2014/main" id="{C054CECD-E8CC-4CA1-93E7-12215B034F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F1A735C0-9842-4E96-ADE1-45AFCFEAD451}"/>
              </a:ext>
            </a:extLst>
          </p:cNvPr>
          <p:cNvSpPr>
            <a:spLocks noGrp="1"/>
          </p:cNvSpPr>
          <p:nvPr>
            <p:ph type="ctrTitle"/>
          </p:nvPr>
        </p:nvSpPr>
        <p:spPr>
          <a:xfrm>
            <a:off x="564039" y="3975100"/>
            <a:ext cx="6428422" cy="369332"/>
          </a:xfrm>
        </p:spPr>
        <p:txBody>
          <a:bodyPr vert="horz"/>
          <a:lstStyle/>
          <a:p>
            <a:pPr algn="ctr"/>
            <a:r>
              <a:rPr kumimoji="1" lang="ja-JP" altLang="en-US" sz="2400"/>
              <a:t>児童扶養手当システム標準化</a:t>
            </a:r>
          </a:p>
        </p:txBody>
      </p:sp>
      <p:sp>
        <p:nvSpPr>
          <p:cNvPr id="5" name="タイトル 1">
            <a:extLst>
              <a:ext uri="{FF2B5EF4-FFF2-40B4-BE49-F238E27FC236}">
                <a16:creationId xmlns:a16="http://schemas.microsoft.com/office/drawing/2014/main" id="{3E8969BA-B19E-4D36-A495-F6A0D5AE4070}"/>
              </a:ext>
            </a:extLst>
          </p:cNvPr>
          <p:cNvSpPr txBox="1">
            <a:spLocks/>
          </p:cNvSpPr>
          <p:nvPr/>
        </p:nvSpPr>
        <p:spPr>
          <a:xfrm>
            <a:off x="564039" y="4716431"/>
            <a:ext cx="6428422" cy="615553"/>
          </a:xfrm>
          <a:prstGeom prst="rect">
            <a:avLst/>
          </a:prstGeom>
        </p:spPr>
        <p:txBody>
          <a:bodyPr vert="horz" wrap="square" lIns="0" tIns="0" rIns="0" bIns="0">
            <a:spAutoFit/>
          </a:bodyPr>
          <a:lstStyle>
            <a:lvl1pPr>
              <a:defRPr>
                <a:latin typeface="+mj-lt"/>
                <a:ea typeface="+mj-ea"/>
                <a:cs typeface="+mj-cs"/>
              </a:defRPr>
            </a:lvl1pPr>
          </a:lstStyle>
          <a:p>
            <a:pPr algn="ctr"/>
            <a:r>
              <a:rPr lang="ja-JP" altLang="en-US" sz="2400" kern="0" dirty="0">
                <a:solidFill>
                  <a:sysClr val="windowText" lastClr="000000"/>
                </a:solidFill>
              </a:rPr>
              <a:t>帳票レイアウト</a:t>
            </a:r>
            <a:endParaRPr lang="en-US" altLang="ja-JP" sz="2400" kern="0" dirty="0">
              <a:solidFill>
                <a:sysClr val="windowText" lastClr="000000"/>
              </a:solidFill>
            </a:endParaRPr>
          </a:p>
          <a:p>
            <a:pPr algn="ctr"/>
            <a:r>
              <a:rPr lang="ja-JP" altLang="en-US" sz="1600" kern="0" dirty="0">
                <a:solidFill>
                  <a:sysClr val="windowText" lastClr="000000"/>
                </a:solidFill>
              </a:rPr>
              <a:t>（統計・報告除く）</a:t>
            </a:r>
            <a:endParaRPr kumimoji="1" lang="ja-JP" altLang="en-US" sz="1600" kern="0" dirty="0">
              <a:solidFill>
                <a:sysClr val="windowText" lastClr="000000"/>
              </a:solidFill>
            </a:endParaRPr>
          </a:p>
        </p:txBody>
      </p:sp>
    </p:spTree>
    <p:extLst>
      <p:ext uri="{BB962C8B-B14F-4D97-AF65-F5344CB8AC3E}">
        <p14:creationId xmlns:p14="http://schemas.microsoft.com/office/powerpoint/2010/main" val="4156972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7462" y="2618564"/>
            <a:ext cx="2954657"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児童扶養手当証書等交付について（お知らせ）</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65" name="正方形/長方形 64">
            <a:extLst>
              <a:ext uri="{FF2B5EF4-FFF2-40B4-BE49-F238E27FC236}">
                <a16:creationId xmlns:a16="http://schemas.microsoft.com/office/drawing/2014/main" id="{C81B42FB-923B-4CAC-BECA-1851F3E75E8C}"/>
              </a:ext>
            </a:extLst>
          </p:cNvPr>
          <p:cNvSpPr/>
          <p:nvPr/>
        </p:nvSpPr>
        <p:spPr>
          <a:xfrm>
            <a:off x="4687692"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kern="0" dirty="0">
                <a:solidFill>
                  <a:srgbClr val="00B0F0"/>
                </a:solidFill>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err="1">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
        <p:nvSpPr>
          <p:cNvPr id="73" name="object 2">
            <a:extLst>
              <a:ext uri="{FF2B5EF4-FFF2-40B4-BE49-F238E27FC236}">
                <a16:creationId xmlns:a16="http://schemas.microsoft.com/office/drawing/2014/main" id="{0D5ED7B6-50BE-4A42-8D0C-EDCAA5B549EA}"/>
              </a:ext>
            </a:extLst>
          </p:cNvPr>
          <p:cNvSpPr txBox="1"/>
          <p:nvPr/>
        </p:nvSpPr>
        <p:spPr>
          <a:xfrm>
            <a:off x="538974" y="4125308"/>
            <a:ext cx="5976927"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　児童扶養手当の証書をお渡しいたしますので、御来所ください。</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9" name="object 2">
            <a:extLst>
              <a:ext uri="{FF2B5EF4-FFF2-40B4-BE49-F238E27FC236}">
                <a16:creationId xmlns:a16="http://schemas.microsoft.com/office/drawing/2014/main" id="{A8B6FB31-C7B5-47A2-92F6-9C7432E69511}"/>
              </a:ext>
            </a:extLst>
          </p:cNvPr>
          <p:cNvSpPr txBox="1"/>
          <p:nvPr/>
        </p:nvSpPr>
        <p:spPr>
          <a:xfrm>
            <a:off x="538974" y="4856288"/>
            <a:ext cx="6506597" cy="1221488"/>
          </a:xfrm>
          <a:prstGeom prst="rect">
            <a:avLst/>
          </a:prstGeom>
        </p:spPr>
        <p:txBody>
          <a:bodyPr vert="horz" wrap="square" lIns="0" tIns="13335" rIns="0" bIns="0" rtlCol="0">
            <a:spAutoFit/>
          </a:bodyPr>
          <a:lstStyle/>
          <a:p>
            <a:pPr marL="12700">
              <a:lnSpc>
                <a:spcPct val="100000"/>
              </a:lnSpc>
              <a:spcBef>
                <a:spcPts val="105"/>
              </a:spcBef>
              <a:tabLst>
                <a:tab pos="898525" algn="l"/>
                <a:tab pos="1431925" algn="l"/>
              </a:tabLst>
            </a:pP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１　日</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時</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令和　年　月　日（　）から　令和　年　月　日（　）まで</a:t>
            </a:r>
            <a:endPar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tabLst>
                <a:tab pos="898525" algn="l"/>
                <a:tab pos="1431925" algn="l"/>
              </a:tabLst>
            </a:pPr>
            <a:r>
              <a:rPr lang="en-US"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8</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時</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30</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分から</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17</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時（土曜日・日曜日、祝・休日および</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12</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月</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29</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日から</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1</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月</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3</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日を除く）</a:t>
            </a:r>
            <a:endParaRPr lang="en-US" sz="1050" spc="5"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tabLst>
                <a:tab pos="898525" algn="l"/>
                <a:tab pos="1431925" algn="l"/>
              </a:tabLst>
            </a:pPr>
            <a:endParaRPr lang="en-US" sz="1050" spc="5"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tabLst>
                <a:tab pos="898525" algn="l"/>
                <a:tab pos="1431925" algn="l"/>
              </a:tabLst>
            </a:pP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２　場</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所</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a:t>
            </a:r>
            <a:endPar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tabLst>
                <a:tab pos="898525" algn="l"/>
                <a:tab pos="1431925" algn="l"/>
              </a:tabLst>
            </a:pPr>
            <a:endParaRPr lang="en-US" sz="1050" spc="5"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tabLst>
                <a:tab pos="898525" algn="l"/>
                <a:tab pos="1431925" algn="l"/>
              </a:tabLst>
            </a:pP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３　持参するもの</a:t>
            </a: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身分証明書</a:t>
            </a:r>
            <a:endPar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spcBef>
                <a:spcPts val="105"/>
              </a:spcBef>
              <a:tabLst>
                <a:tab pos="898525" algn="l"/>
                <a:tab pos="1431925" algn="l"/>
              </a:tabLst>
            </a:pPr>
            <a:r>
              <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本通知書</a:t>
            </a:r>
            <a:endParaRPr lang="en-US" altLang="ja-JP" sz="1050" spc="5"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nvGrpSpPr>
          <p:cNvPr id="3" name="グループ化 2">
            <a:extLst>
              <a:ext uri="{FF2B5EF4-FFF2-40B4-BE49-F238E27FC236}">
                <a16:creationId xmlns:a16="http://schemas.microsoft.com/office/drawing/2014/main" id="{CBD71C8D-3CA2-400E-BF8A-316F4025912B}"/>
              </a:ext>
            </a:extLst>
          </p:cNvPr>
          <p:cNvGrpSpPr/>
          <p:nvPr/>
        </p:nvGrpSpPr>
        <p:grpSpPr>
          <a:xfrm>
            <a:off x="3930408" y="2966909"/>
            <a:ext cx="3115163" cy="562353"/>
            <a:chOff x="3625850" y="2826233"/>
            <a:chExt cx="3115163" cy="562353"/>
          </a:xfrm>
        </p:grpSpPr>
        <p:sp>
          <p:nvSpPr>
            <p:cNvPr id="40" name="object 2">
              <a:extLst>
                <a:ext uri="{FF2B5EF4-FFF2-40B4-BE49-F238E27FC236}">
                  <a16:creationId xmlns:a16="http://schemas.microsoft.com/office/drawing/2014/main" id="{0DE51A73-8C36-477E-B07C-69C1D3D55C13}"/>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1" name="object 8">
              <a:extLst>
                <a:ext uri="{FF2B5EF4-FFF2-40B4-BE49-F238E27FC236}">
                  <a16:creationId xmlns:a16="http://schemas.microsoft.com/office/drawing/2014/main" id="{975BBE20-22E5-47B7-99E6-84F82C7B47AA}"/>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72" name="object 2">
              <a:extLst>
                <a:ext uri="{FF2B5EF4-FFF2-40B4-BE49-F238E27FC236}">
                  <a16:creationId xmlns:a16="http://schemas.microsoft.com/office/drawing/2014/main" id="{DC33A99B-7F14-49D1-8F3E-B420723973A1}"/>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45" name="object 2">
            <a:extLst>
              <a:ext uri="{FF2B5EF4-FFF2-40B4-BE49-F238E27FC236}">
                <a16:creationId xmlns:a16="http://schemas.microsoft.com/office/drawing/2014/main" id="{A5BC20C5-9E2A-48FE-B928-318FA69C723E}"/>
              </a:ext>
            </a:extLst>
          </p:cNvPr>
          <p:cNvSpPr txBox="1"/>
          <p:nvPr/>
        </p:nvSpPr>
        <p:spPr>
          <a:xfrm>
            <a:off x="5455520"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66" name="object 2">
            <a:extLst>
              <a:ext uri="{FF2B5EF4-FFF2-40B4-BE49-F238E27FC236}">
                <a16:creationId xmlns:a16="http://schemas.microsoft.com/office/drawing/2014/main" id="{93989E81-4BF6-43B5-9CEE-922458855765}"/>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grpSp>
        <p:nvGrpSpPr>
          <p:cNvPr id="67" name="グループ化 66">
            <a:extLst>
              <a:ext uri="{FF2B5EF4-FFF2-40B4-BE49-F238E27FC236}">
                <a16:creationId xmlns:a16="http://schemas.microsoft.com/office/drawing/2014/main" id="{FC253FD8-928B-4FC4-B364-CC5345E39688}"/>
              </a:ext>
            </a:extLst>
          </p:cNvPr>
          <p:cNvGrpSpPr/>
          <p:nvPr/>
        </p:nvGrpSpPr>
        <p:grpSpPr>
          <a:xfrm>
            <a:off x="1067381" y="473107"/>
            <a:ext cx="2395805" cy="1546263"/>
            <a:chOff x="1384206" y="774699"/>
            <a:chExt cx="2395805" cy="1546263"/>
          </a:xfrm>
        </p:grpSpPr>
        <p:grpSp>
          <p:nvGrpSpPr>
            <p:cNvPr id="74" name="object 3">
              <a:extLst>
                <a:ext uri="{FF2B5EF4-FFF2-40B4-BE49-F238E27FC236}">
                  <a16:creationId xmlns:a16="http://schemas.microsoft.com/office/drawing/2014/main" id="{8B323C41-1FCF-43BB-8C73-451FEDCFFCC6}"/>
                </a:ext>
              </a:extLst>
            </p:cNvPr>
            <p:cNvGrpSpPr/>
            <p:nvPr/>
          </p:nvGrpSpPr>
          <p:grpSpPr>
            <a:xfrm>
              <a:off x="1600792" y="2086207"/>
              <a:ext cx="1955790" cy="91002"/>
              <a:chOff x="3671299" y="9382245"/>
              <a:chExt cx="1955790" cy="91002"/>
            </a:xfrm>
            <a:solidFill>
              <a:srgbClr val="00B0F0"/>
            </a:solidFill>
          </p:grpSpPr>
          <p:pic>
            <p:nvPicPr>
              <p:cNvPr id="76" name="object 4">
                <a:extLst>
                  <a:ext uri="{FF2B5EF4-FFF2-40B4-BE49-F238E27FC236}">
                    <a16:creationId xmlns:a16="http://schemas.microsoft.com/office/drawing/2014/main" id="{1DEFF41F-04F2-451D-8727-7310A87DFA8B}"/>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7" name="object 5">
                <a:extLst>
                  <a:ext uri="{FF2B5EF4-FFF2-40B4-BE49-F238E27FC236}">
                    <a16:creationId xmlns:a16="http://schemas.microsoft.com/office/drawing/2014/main" id="{632CABBD-87C0-4028-A6F6-E8F917015276}"/>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8" name="object 6">
                <a:extLst>
                  <a:ext uri="{FF2B5EF4-FFF2-40B4-BE49-F238E27FC236}">
                    <a16:creationId xmlns:a16="http://schemas.microsoft.com/office/drawing/2014/main" id="{C21A24F4-C731-47F3-872D-A524429E734F}"/>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9" name="object 7">
                <a:extLst>
                  <a:ext uri="{FF2B5EF4-FFF2-40B4-BE49-F238E27FC236}">
                    <a16:creationId xmlns:a16="http://schemas.microsoft.com/office/drawing/2014/main" id="{ED7ACF3B-5D20-4460-BAA6-9A24AD46827C}"/>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80" name="object 8">
                <a:extLst>
                  <a:ext uri="{FF2B5EF4-FFF2-40B4-BE49-F238E27FC236}">
                    <a16:creationId xmlns:a16="http://schemas.microsoft.com/office/drawing/2014/main" id="{43EA0B66-141E-4889-92C1-041FEA84B695}"/>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1" name="object 9">
                <a:extLst>
                  <a:ext uri="{FF2B5EF4-FFF2-40B4-BE49-F238E27FC236}">
                    <a16:creationId xmlns:a16="http://schemas.microsoft.com/office/drawing/2014/main" id="{15CA08E3-7D0D-4CB2-9CEF-122F1EF52C3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2" name="object 10">
                <a:extLst>
                  <a:ext uri="{FF2B5EF4-FFF2-40B4-BE49-F238E27FC236}">
                    <a16:creationId xmlns:a16="http://schemas.microsoft.com/office/drawing/2014/main" id="{915F157A-1ECC-47A3-A63C-51DCE1F6D064}"/>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3" name="object 11">
                <a:extLst>
                  <a:ext uri="{FF2B5EF4-FFF2-40B4-BE49-F238E27FC236}">
                    <a16:creationId xmlns:a16="http://schemas.microsoft.com/office/drawing/2014/main" id="{CB3EB907-8BF2-4D93-A4D9-835469F60E4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4" name="object 12">
                <a:extLst>
                  <a:ext uri="{FF2B5EF4-FFF2-40B4-BE49-F238E27FC236}">
                    <a16:creationId xmlns:a16="http://schemas.microsoft.com/office/drawing/2014/main" id="{CFB7F13C-379A-49E3-891B-FB0321DE848E}"/>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5" name="object 13">
                <a:extLst>
                  <a:ext uri="{FF2B5EF4-FFF2-40B4-BE49-F238E27FC236}">
                    <a16:creationId xmlns:a16="http://schemas.microsoft.com/office/drawing/2014/main" id="{9B745127-007D-403A-82C9-965A602F6252}"/>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6" name="object 14">
                <a:extLst>
                  <a:ext uri="{FF2B5EF4-FFF2-40B4-BE49-F238E27FC236}">
                    <a16:creationId xmlns:a16="http://schemas.microsoft.com/office/drawing/2014/main" id="{B50BCFBF-693D-4B95-A3B5-8A1EAB0CCD0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7" name="object 15">
                <a:extLst>
                  <a:ext uri="{FF2B5EF4-FFF2-40B4-BE49-F238E27FC236}">
                    <a16:creationId xmlns:a16="http://schemas.microsoft.com/office/drawing/2014/main" id="{E2A0A706-28CC-44C1-BFE8-8BD778D1068C}"/>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8" name="object 16">
                <a:extLst>
                  <a:ext uri="{FF2B5EF4-FFF2-40B4-BE49-F238E27FC236}">
                    <a16:creationId xmlns:a16="http://schemas.microsoft.com/office/drawing/2014/main" id="{B92B561E-470D-4364-A224-E690B467C6B5}"/>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9" name="object 17">
                <a:extLst>
                  <a:ext uri="{FF2B5EF4-FFF2-40B4-BE49-F238E27FC236}">
                    <a16:creationId xmlns:a16="http://schemas.microsoft.com/office/drawing/2014/main" id="{8F76D9DE-BD04-4D9D-B2AE-FA8455262823}"/>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90" name="object 18">
                <a:extLst>
                  <a:ext uri="{FF2B5EF4-FFF2-40B4-BE49-F238E27FC236}">
                    <a16:creationId xmlns:a16="http://schemas.microsoft.com/office/drawing/2014/main" id="{28C1B8F0-08A5-4424-841B-7220B9BF5BA8}"/>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91" name="object 19">
                <a:extLst>
                  <a:ext uri="{FF2B5EF4-FFF2-40B4-BE49-F238E27FC236}">
                    <a16:creationId xmlns:a16="http://schemas.microsoft.com/office/drawing/2014/main" id="{C1653213-CC8F-4D74-8026-9F85412ED029}"/>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92" name="object 20">
                <a:extLst>
                  <a:ext uri="{FF2B5EF4-FFF2-40B4-BE49-F238E27FC236}">
                    <a16:creationId xmlns:a16="http://schemas.microsoft.com/office/drawing/2014/main" id="{A6973399-75A4-4E34-8825-6BD03C8EAA92}"/>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3" name="object 21">
                <a:extLst>
                  <a:ext uri="{FF2B5EF4-FFF2-40B4-BE49-F238E27FC236}">
                    <a16:creationId xmlns:a16="http://schemas.microsoft.com/office/drawing/2014/main" id="{97590373-8C88-4192-81E1-EE0591E43EC6}"/>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4" name="object 22">
                <a:extLst>
                  <a:ext uri="{FF2B5EF4-FFF2-40B4-BE49-F238E27FC236}">
                    <a16:creationId xmlns:a16="http://schemas.microsoft.com/office/drawing/2014/main" id="{CE358993-C546-4783-9A9B-90E671388287}"/>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5" name="object 23">
                <a:extLst>
                  <a:ext uri="{FF2B5EF4-FFF2-40B4-BE49-F238E27FC236}">
                    <a16:creationId xmlns:a16="http://schemas.microsoft.com/office/drawing/2014/main" id="{052DF1A8-D2F4-43B0-95FD-26B94475DD47}"/>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6" name="object 24">
                <a:extLst>
                  <a:ext uri="{FF2B5EF4-FFF2-40B4-BE49-F238E27FC236}">
                    <a16:creationId xmlns:a16="http://schemas.microsoft.com/office/drawing/2014/main" id="{3BC0CBA0-5663-488B-A2D1-95EE2C74F003}"/>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7" name="object 25">
                <a:extLst>
                  <a:ext uri="{FF2B5EF4-FFF2-40B4-BE49-F238E27FC236}">
                    <a16:creationId xmlns:a16="http://schemas.microsoft.com/office/drawing/2014/main" id="{C414E107-3084-447C-96B2-162A51B7544F}"/>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8" name="object 26">
                <a:extLst>
                  <a:ext uri="{FF2B5EF4-FFF2-40B4-BE49-F238E27FC236}">
                    <a16:creationId xmlns:a16="http://schemas.microsoft.com/office/drawing/2014/main" id="{C05920C3-46DD-4AC8-BCFB-1D465F571FFE}"/>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5" name="正方形/長方形 74">
              <a:extLst>
                <a:ext uri="{FF2B5EF4-FFF2-40B4-BE49-F238E27FC236}">
                  <a16:creationId xmlns:a16="http://schemas.microsoft.com/office/drawing/2014/main" id="{B33BC585-2B4B-4A22-B8A4-2821D0E8A157}"/>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aphicFrame>
        <p:nvGraphicFramePr>
          <p:cNvPr id="42" name="表 41">
            <a:extLst>
              <a:ext uri="{FF2B5EF4-FFF2-40B4-BE49-F238E27FC236}">
                <a16:creationId xmlns:a16="http://schemas.microsoft.com/office/drawing/2014/main" id="{D40B616F-4B9A-432C-AF00-1A34B35632D0}"/>
              </a:ext>
            </a:extLst>
          </p:cNvPr>
          <p:cNvGraphicFramePr>
            <a:graphicFrameLocks noGrp="1"/>
          </p:cNvGraphicFramePr>
          <p:nvPr>
            <p:extLst>
              <p:ext uri="{D42A27DB-BD31-4B8C-83A1-F6EECF244321}">
                <p14:modId xmlns:p14="http://schemas.microsoft.com/office/powerpoint/2010/main" val="3763200432"/>
              </p:ext>
            </p:extLst>
          </p:nvPr>
        </p:nvGraphicFramePr>
        <p:xfrm>
          <a:off x="84206" y="88900"/>
          <a:ext cx="526729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38160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児童扶養手当証書等交付について（</a:t>
                      </a:r>
                      <a:r>
                        <a:rPr kumimoji="1" lang="en-US" altLang="ja-JP" sz="1050" b="0" dirty="0">
                          <a:solidFill>
                            <a:schemeClr val="tx1"/>
                          </a:solidFill>
                          <a:latin typeface="ＭＳ ゴシック" panose="020B0609070205080204" pitchFamily="49" charset="-128"/>
                          <a:ea typeface="ＭＳ ゴシック" panose="020B0609070205080204" pitchFamily="49" charset="-128"/>
                          <a:cs typeface="+mn-cs"/>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来庁を案内する場合）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16519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7462" y="2161364"/>
            <a:ext cx="2954657"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児童扶養手当証書受領書</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児童扶養手当証書受領書</a:t>
                      </a: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73" name="object 2">
            <a:extLst>
              <a:ext uri="{FF2B5EF4-FFF2-40B4-BE49-F238E27FC236}">
                <a16:creationId xmlns:a16="http://schemas.microsoft.com/office/drawing/2014/main" id="{0D5ED7B6-50BE-4A42-8D0C-EDCAA5B549EA}"/>
              </a:ext>
            </a:extLst>
          </p:cNvPr>
          <p:cNvSpPr txBox="1"/>
          <p:nvPr/>
        </p:nvSpPr>
        <p:spPr>
          <a:xfrm>
            <a:off x="879226" y="2791918"/>
            <a:ext cx="536400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下記の児童扶養手当証書を受領しました。</a:t>
            </a:r>
            <a:endParaRPr lang="ja-JP" altLang="en-US"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74" name="object 2">
            <a:extLst>
              <a:ext uri="{FF2B5EF4-FFF2-40B4-BE49-F238E27FC236}">
                <a16:creationId xmlns:a16="http://schemas.microsoft.com/office/drawing/2014/main" id="{934BF123-AD83-4B8C-B137-B75B9E988524}"/>
              </a:ext>
            </a:extLst>
          </p:cNvPr>
          <p:cNvSpPr txBox="1"/>
          <p:nvPr/>
        </p:nvSpPr>
        <p:spPr>
          <a:xfrm>
            <a:off x="3851342" y="959232"/>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令和    年    月    日</a:t>
            </a:r>
            <a:endParaRPr lang="ja-JP" altLang="en-US"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9" name="object 2">
            <a:extLst>
              <a:ext uri="{FF2B5EF4-FFF2-40B4-BE49-F238E27FC236}">
                <a16:creationId xmlns:a16="http://schemas.microsoft.com/office/drawing/2014/main" id="{0AEDAD92-0ABC-463E-AB8B-74BF730C2720}"/>
              </a:ext>
            </a:extLst>
          </p:cNvPr>
          <p:cNvSpPr txBox="1"/>
          <p:nvPr/>
        </p:nvSpPr>
        <p:spPr>
          <a:xfrm>
            <a:off x="879226" y="639363"/>
            <a:ext cx="2916000" cy="175048"/>
          </a:xfrm>
          <a:prstGeom prst="rect">
            <a:avLst/>
          </a:prstGeom>
        </p:spPr>
        <p:txBody>
          <a:bodyPr vert="horz" wrap="square" lIns="0" tIns="13335" rIns="0" bIns="0" rtlCol="0">
            <a:spAutoFit/>
          </a:bodyPr>
          <a:lstStyle/>
          <a:p>
            <a:pPr marL="12700">
              <a:spcBef>
                <a:spcPts val="105"/>
              </a:spcBef>
            </a:pPr>
            <a:r>
              <a:rPr lang="zh-TW" altLang="en-US" sz="1050" spc="5">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spc="5">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spc="5">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spc="5">
                <a:solidFill>
                  <a:srgbClr val="00B0F0"/>
                </a:solidFill>
                <a:latin typeface="ＭＳ ゴシック" panose="020B0609070205080204" pitchFamily="49" charset="-128"/>
                <a:ea typeface="ＭＳ ゴシック" panose="020B0609070205080204" pitchFamily="49" charset="-128"/>
                <a:cs typeface="ＭＳ ゴシック"/>
              </a:rPr>
              <a:t>)</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殿</a:t>
            </a:r>
          </a:p>
        </p:txBody>
      </p:sp>
      <p:grpSp>
        <p:nvGrpSpPr>
          <p:cNvPr id="4" name="グループ化 3">
            <a:extLst>
              <a:ext uri="{FF2B5EF4-FFF2-40B4-BE49-F238E27FC236}">
                <a16:creationId xmlns:a16="http://schemas.microsoft.com/office/drawing/2014/main" id="{0108967F-B54E-4849-8BFD-6A5A0AF09D0F}"/>
              </a:ext>
            </a:extLst>
          </p:cNvPr>
          <p:cNvGrpSpPr/>
          <p:nvPr/>
        </p:nvGrpSpPr>
        <p:grpSpPr>
          <a:xfrm>
            <a:off x="3832544" y="1436854"/>
            <a:ext cx="2970306" cy="181480"/>
            <a:chOff x="3832544" y="1436854"/>
            <a:chExt cx="2970306" cy="181480"/>
          </a:xfrm>
        </p:grpSpPr>
        <p:sp>
          <p:nvSpPr>
            <p:cNvPr id="40" name="object 2">
              <a:extLst>
                <a:ext uri="{FF2B5EF4-FFF2-40B4-BE49-F238E27FC236}">
                  <a16:creationId xmlns:a16="http://schemas.microsoft.com/office/drawing/2014/main" id="{A916FC41-4A99-40F5-B3B9-1705CB5A4BC6}"/>
                </a:ext>
              </a:extLst>
            </p:cNvPr>
            <p:cNvSpPr txBox="1"/>
            <p:nvPr/>
          </p:nvSpPr>
          <p:spPr>
            <a:xfrm>
              <a:off x="3832544" y="1443286"/>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市町村長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印</a:t>
              </a:r>
            </a:p>
          </p:txBody>
        </p:sp>
        <p:sp>
          <p:nvSpPr>
            <p:cNvPr id="3" name="正方形/長方形 2">
              <a:extLst>
                <a:ext uri="{FF2B5EF4-FFF2-40B4-BE49-F238E27FC236}">
                  <a16:creationId xmlns:a16="http://schemas.microsoft.com/office/drawing/2014/main" id="{5BF22D18-92F8-4AE4-A530-9B01A122F687}"/>
                </a:ext>
              </a:extLst>
            </p:cNvPr>
            <p:cNvSpPr/>
            <p:nvPr/>
          </p:nvSpPr>
          <p:spPr>
            <a:xfrm>
              <a:off x="6622850" y="1436854"/>
              <a:ext cx="180000" cy="18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grpSp>
      <p:graphicFrame>
        <p:nvGraphicFramePr>
          <p:cNvPr id="5" name="表 4">
            <a:extLst>
              <a:ext uri="{FF2B5EF4-FFF2-40B4-BE49-F238E27FC236}">
                <a16:creationId xmlns:a16="http://schemas.microsoft.com/office/drawing/2014/main" id="{4197B7C7-16FA-48D4-AF6C-DFB71D6760E3}"/>
              </a:ext>
            </a:extLst>
          </p:cNvPr>
          <p:cNvGraphicFramePr>
            <a:graphicFrameLocks noGrp="1"/>
          </p:cNvGraphicFramePr>
          <p:nvPr>
            <p:extLst>
              <p:ext uri="{D42A27DB-BD31-4B8C-83A1-F6EECF244321}">
                <p14:modId xmlns:p14="http://schemas.microsoft.com/office/powerpoint/2010/main" val="3059917099"/>
              </p:ext>
            </p:extLst>
          </p:nvPr>
        </p:nvGraphicFramePr>
        <p:xfrm>
          <a:off x="879226" y="3316406"/>
          <a:ext cx="5887085" cy="5749098"/>
        </p:xfrm>
        <a:graphic>
          <a:graphicData uri="http://schemas.openxmlformats.org/drawingml/2006/table">
            <a:tbl>
              <a:tblPr firstRow="1" firstCol="1" bandRow="1">
                <a:tableStyleId>{5C22544A-7EE6-4342-B048-85BDC9FD1C3A}</a:tableStyleId>
              </a:tblPr>
              <a:tblGrid>
                <a:gridCol w="1598930">
                  <a:extLst>
                    <a:ext uri="{9D8B030D-6E8A-4147-A177-3AD203B41FA5}">
                      <a16:colId xmlns:a16="http://schemas.microsoft.com/office/drawing/2014/main" val="1564433195"/>
                    </a:ext>
                  </a:extLst>
                </a:gridCol>
                <a:gridCol w="2162175">
                  <a:extLst>
                    <a:ext uri="{9D8B030D-6E8A-4147-A177-3AD203B41FA5}">
                      <a16:colId xmlns:a16="http://schemas.microsoft.com/office/drawing/2014/main" val="4098705026"/>
                    </a:ext>
                  </a:extLst>
                </a:gridCol>
                <a:gridCol w="2125980">
                  <a:extLst>
                    <a:ext uri="{9D8B030D-6E8A-4147-A177-3AD203B41FA5}">
                      <a16:colId xmlns:a16="http://schemas.microsoft.com/office/drawing/2014/main" val="649487815"/>
                    </a:ext>
                  </a:extLst>
                </a:gridCol>
              </a:tblGrid>
              <a:tr h="266508">
                <a:tc>
                  <a:txBody>
                    <a:bodyPr/>
                    <a:lstStyle/>
                    <a:p>
                      <a:pPr marR="152400" algn="dist"/>
                      <a:r>
                        <a:rPr lang="ja-JP" sz="1050" b="0" kern="100">
                          <a:solidFill>
                            <a:srgbClr val="00B0F0"/>
                          </a:solidFill>
                          <a:effectLst/>
                        </a:rPr>
                        <a:t>証書記号番号</a:t>
                      </a:r>
                      <a:endParaRPr lang="ja-JP" sz="1050" b="0" kern="100">
                        <a:solidFill>
                          <a:srgbClr val="00B0F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dist"/>
                      <a:r>
                        <a:rPr lang="ja-JP" sz="1050" b="0" kern="100">
                          <a:solidFill>
                            <a:srgbClr val="00B0F0"/>
                          </a:solidFill>
                          <a:effectLst/>
                        </a:rPr>
                        <a:t>受給</a:t>
                      </a:r>
                      <a:r>
                        <a:rPr lang="ja-JP" altLang="en-US" sz="1050" b="0" kern="100">
                          <a:solidFill>
                            <a:srgbClr val="00B0F0"/>
                          </a:solidFill>
                          <a:effectLst/>
                        </a:rPr>
                        <a:t>資格</a:t>
                      </a:r>
                      <a:r>
                        <a:rPr lang="ja-JP" sz="1050" b="0" kern="100">
                          <a:solidFill>
                            <a:srgbClr val="00B0F0"/>
                          </a:solidFill>
                          <a:effectLst/>
                        </a:rPr>
                        <a:t>者氏名</a:t>
                      </a:r>
                      <a:endParaRPr lang="ja-JP" sz="1050" b="0" kern="100">
                        <a:solidFill>
                          <a:srgbClr val="00B0F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dist"/>
                      <a:r>
                        <a:rPr lang="ja-JP" sz="1050" b="0" kern="100">
                          <a:solidFill>
                            <a:srgbClr val="00B0F0"/>
                          </a:solidFill>
                          <a:effectLst/>
                        </a:rPr>
                        <a:t>備</a:t>
                      </a:r>
                      <a:r>
                        <a:rPr lang="ja-JP" altLang="en-US" sz="1050" b="0" kern="100">
                          <a:solidFill>
                            <a:srgbClr val="00B0F0"/>
                          </a:solidFill>
                          <a:effectLst/>
                        </a:rPr>
                        <a:t>　</a:t>
                      </a:r>
                      <a:r>
                        <a:rPr lang="ja-JP" sz="1050" b="0" kern="100">
                          <a:solidFill>
                            <a:srgbClr val="00B0F0"/>
                          </a:solidFill>
                          <a:effectLst/>
                        </a:rPr>
                        <a:t>考</a:t>
                      </a:r>
                      <a:endParaRPr lang="ja-JP" sz="1050" b="0" kern="100">
                        <a:solidFill>
                          <a:srgbClr val="00B0F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2575631"/>
                  </a:ext>
                </a:extLst>
              </a:tr>
              <a:tr h="27178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algn="l"/>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3872030"/>
                  </a:ext>
                </a:extLst>
              </a:tr>
              <a:tr h="26670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7139702"/>
                  </a:ext>
                </a:extLst>
              </a:tr>
              <a:tr h="25273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6372041"/>
                  </a:ext>
                </a:extLst>
              </a:tr>
              <a:tr h="26543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4251116"/>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0463604"/>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065549"/>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966742"/>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748918"/>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5788754"/>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918218"/>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011644"/>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6440175"/>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6630691"/>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1140759"/>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608190"/>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357836"/>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3411170"/>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1300249"/>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742876"/>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933859"/>
                  </a:ext>
                </a:extLst>
              </a:tr>
              <a:tr h="260350">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a:solidFill>
                            <a:schemeClr val="tx1"/>
                          </a:solidFill>
                          <a:effectLst/>
                        </a:rPr>
                        <a:t> </a:t>
                      </a:r>
                      <a:endParaRPr lang="ja-JP" sz="105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52400" algn="just"/>
                      <a:r>
                        <a:rPr lang="en-US" sz="1050" b="0" kern="100" dirty="0">
                          <a:solidFill>
                            <a:schemeClr val="tx1"/>
                          </a:solidFill>
                          <a:effectLst/>
                        </a:rPr>
                        <a:t> </a:t>
                      </a:r>
                      <a:endParaRPr lang="ja-JP" sz="105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163885"/>
                  </a:ext>
                </a:extLst>
              </a:tr>
            </a:tbl>
          </a:graphicData>
        </a:graphic>
      </p:graphicFrame>
      <p:sp>
        <p:nvSpPr>
          <p:cNvPr id="72" name="object 2">
            <a:extLst>
              <a:ext uri="{FF2B5EF4-FFF2-40B4-BE49-F238E27FC236}">
                <a16:creationId xmlns:a16="http://schemas.microsoft.com/office/drawing/2014/main" id="{0EA1D83A-A40C-4C92-9411-BE5CC7E3E7C7}"/>
              </a:ext>
            </a:extLst>
          </p:cNvPr>
          <p:cNvSpPr txBox="1"/>
          <p:nvPr/>
        </p:nvSpPr>
        <p:spPr>
          <a:xfrm>
            <a:off x="3758193" y="3067675"/>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a:t>
            </a:r>
            <a:r>
              <a:rPr lang="en-US" altLang="ja-JP" sz="1050" spc="5">
                <a:solidFill>
                  <a:srgbClr val="00B0F0"/>
                </a:solidFill>
                <a:latin typeface="ＭＳ ゴシック" panose="020B0609070205080204" pitchFamily="49" charset="-128"/>
                <a:ea typeface="ＭＳ ゴシック" panose="020B0609070205080204" pitchFamily="49" charset="-128"/>
                <a:cs typeface="ＭＳ ゴシック"/>
              </a:rPr>
              <a:t>1</a:t>
            </a: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頁）</a:t>
            </a:r>
            <a:endParaRPr lang="ja-JP" altLang="en-US"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12" name="object 2">
            <a:extLst>
              <a:ext uri="{FF2B5EF4-FFF2-40B4-BE49-F238E27FC236}">
                <a16:creationId xmlns:a16="http://schemas.microsoft.com/office/drawing/2014/main" id="{F3D78D8E-C436-4390-B8D8-F9FFE74B7EB1}"/>
              </a:ext>
            </a:extLst>
          </p:cNvPr>
          <p:cNvSpPr txBox="1"/>
          <p:nvPr/>
        </p:nvSpPr>
        <p:spPr>
          <a:xfrm>
            <a:off x="3851342" y="1699624"/>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extLst>
      <p:ext uri="{BB962C8B-B14F-4D97-AF65-F5344CB8AC3E}">
        <p14:creationId xmlns:p14="http://schemas.microsoft.com/office/powerpoint/2010/main" val="2702905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706627" y="2751835"/>
            <a:ext cx="6222365" cy="5734775"/>
          </a:xfrm>
          <a:prstGeom prst="rect">
            <a:avLst/>
          </a:prstGeom>
        </p:spPr>
        <p:txBody>
          <a:bodyPr vert="horz" wrap="square" lIns="0" tIns="12700" rIns="0" bIns="0" rtlCol="0">
            <a:spAutoFit/>
          </a:bodyPr>
          <a:lstStyle/>
          <a:p>
            <a:pPr marR="68580" algn="ctr">
              <a:lnSpc>
                <a:spcPct val="100000"/>
              </a:lnSpc>
              <a:spcBef>
                <a:spcPts val="100"/>
              </a:spcBef>
            </a:pPr>
            <a:r>
              <a:rPr sz="1050" dirty="0" err="1">
                <a:solidFill>
                  <a:srgbClr val="00B0F0"/>
                </a:solidFill>
                <a:latin typeface="ＭＳ ゴシック" panose="020B0609070205080204" pitchFamily="49" charset="-128"/>
                <a:ea typeface="ＭＳ ゴシック" panose="020B0609070205080204" pitchFamily="49" charset="-128"/>
                <a:cs typeface="ＭＳ 明朝"/>
              </a:rPr>
              <a:t>児童扶養手当関係書類提出命令書</a:t>
            </a: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a:lnSpc>
                <a:spcPct val="100000"/>
              </a:lnSpc>
              <a:spcBef>
                <a:spcPts val="40"/>
              </a:spcBef>
            </a:pP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12700" marR="5080" indent="152400">
              <a:lnSpc>
                <a:spcPct val="121700"/>
              </a:lnSpc>
            </a:pPr>
            <a:r>
              <a:rPr sz="1050" dirty="0" err="1">
                <a:solidFill>
                  <a:srgbClr val="00B0F0"/>
                </a:solidFill>
                <a:latin typeface="ＭＳ ゴシック" panose="020B0609070205080204" pitchFamily="49" charset="-128"/>
                <a:ea typeface="ＭＳ ゴシック" panose="020B0609070205080204" pitchFamily="49" charset="-128"/>
                <a:cs typeface="ＭＳ 明朝"/>
              </a:rPr>
              <a:t>あなたの児童扶養手当の受給資格に関して</a:t>
            </a:r>
            <a:r>
              <a:rPr sz="1050" spc="-409" dirty="0" err="1">
                <a:solidFill>
                  <a:srgbClr val="00B0F0"/>
                </a:solidFill>
                <a:latin typeface="ＭＳ ゴシック" panose="020B0609070205080204" pitchFamily="49" charset="-128"/>
                <a:ea typeface="ＭＳ ゴシック" panose="020B0609070205080204" pitchFamily="49" charset="-128"/>
                <a:cs typeface="ＭＳ 明朝"/>
              </a:rPr>
              <a:t>、</a:t>
            </a:r>
            <a:r>
              <a:rPr sz="1050" dirty="0" err="1">
                <a:solidFill>
                  <a:srgbClr val="00B0F0"/>
                </a:solidFill>
                <a:latin typeface="ＭＳ ゴシック" panose="020B0609070205080204" pitchFamily="49" charset="-128"/>
                <a:ea typeface="ＭＳ ゴシック" panose="020B0609070205080204" pitchFamily="49" charset="-128"/>
                <a:cs typeface="ＭＳ 明朝"/>
              </a:rPr>
              <a:t>事実婚の状態にある疑いが生じたことから</a:t>
            </a:r>
            <a:r>
              <a:rPr sz="1050" dirty="0">
                <a:solidFill>
                  <a:srgbClr val="00B0F0"/>
                </a:solidFill>
                <a:latin typeface="ＭＳ ゴシック" panose="020B0609070205080204" pitchFamily="49" charset="-128"/>
                <a:ea typeface="ＭＳ ゴシック" panose="020B0609070205080204" pitchFamily="49" charset="-128"/>
                <a:cs typeface="ＭＳ 明朝"/>
              </a:rPr>
              <a:t>、 </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それ</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を</a:t>
            </a:r>
            <a:r>
              <a:rPr sz="1050" dirty="0" err="1">
                <a:solidFill>
                  <a:srgbClr val="00B0F0"/>
                </a:solidFill>
                <a:latin typeface="ＭＳ ゴシック" panose="020B0609070205080204" pitchFamily="49" charset="-128"/>
                <a:ea typeface="ＭＳ ゴシック" panose="020B0609070205080204" pitchFamily="49" charset="-128"/>
                <a:cs typeface="ＭＳ 明朝"/>
              </a:rPr>
              <a:t>確認</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す</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た</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め</a:t>
            </a:r>
            <a:r>
              <a:rPr lang="ja-JP" altLang="en-US" sz="1050" spc="10" dirty="0">
                <a:solidFill>
                  <a:srgbClr val="00B0F0"/>
                </a:solidFill>
                <a:latin typeface="ＭＳ ゴシック" panose="020B0609070205080204" pitchFamily="49" charset="-128"/>
                <a:ea typeface="ＭＳ ゴシック" panose="020B0609070205080204" pitchFamily="49" charset="-128"/>
                <a:cs typeface="ＭＳ 明朝"/>
              </a:rPr>
              <a:t>、●●町</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を通</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じ</a:t>
            </a:r>
            <a:r>
              <a:rPr sz="1050" dirty="0" err="1">
                <a:solidFill>
                  <a:srgbClr val="00B0F0"/>
                </a:solidFill>
                <a:latin typeface="ＭＳ ゴシック" panose="020B0609070205080204" pitchFamily="49" charset="-128"/>
                <a:ea typeface="ＭＳ ゴシック" panose="020B0609070205080204" pitchFamily="49" charset="-128"/>
                <a:cs typeface="ＭＳ 明朝"/>
              </a:rPr>
              <a:t>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記</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書</a:t>
            </a:r>
            <a:r>
              <a:rPr sz="1050" dirty="0" err="1">
                <a:solidFill>
                  <a:srgbClr val="00B0F0"/>
                </a:solidFill>
                <a:latin typeface="ＭＳ ゴシック" panose="020B0609070205080204" pitchFamily="49" charset="-128"/>
                <a:ea typeface="ＭＳ ゴシック" panose="020B0609070205080204" pitchFamily="49" charset="-128"/>
                <a:cs typeface="ＭＳ 明朝"/>
              </a:rPr>
              <a:t>類を</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提</a:t>
            </a:r>
            <a:r>
              <a:rPr sz="1050" dirty="0" err="1">
                <a:solidFill>
                  <a:srgbClr val="00B0F0"/>
                </a:solidFill>
                <a:latin typeface="ＭＳ ゴシック" panose="020B0609070205080204" pitchFamily="49" charset="-128"/>
                <a:ea typeface="ＭＳ ゴシック" panose="020B0609070205080204" pitchFamily="49" charset="-128"/>
                <a:cs typeface="ＭＳ 明朝"/>
              </a:rPr>
              <a:t>出す</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る</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よ</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う</a:t>
            </a:r>
            <a:r>
              <a:rPr sz="1050" dirty="0" err="1">
                <a:solidFill>
                  <a:srgbClr val="00B0F0"/>
                </a:solidFill>
                <a:latin typeface="ＭＳ ゴシック" panose="020B0609070205080204" pitchFamily="49" charset="-128"/>
                <a:ea typeface="ＭＳ ゴシック" panose="020B0609070205080204" pitchFamily="49" charset="-128"/>
                <a:cs typeface="ＭＳ 明朝"/>
              </a:rPr>
              <a:t>依</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頼</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した</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と</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ころ</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で</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す</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が</a:t>
            </a:r>
            <a:r>
              <a:rPr sz="1050" dirty="0" err="1">
                <a:solidFill>
                  <a:srgbClr val="00B0F0"/>
                </a:solidFill>
                <a:latin typeface="ＭＳ ゴシック" panose="020B0609070205080204" pitchFamily="49" charset="-128"/>
                <a:ea typeface="ＭＳ ゴシック" panose="020B0609070205080204" pitchFamily="49" charset="-128"/>
                <a:cs typeface="ＭＳ 明朝"/>
              </a:rPr>
              <a:t>、現時点においても提出がありません</a:t>
            </a:r>
            <a:r>
              <a:rPr sz="1050" dirty="0">
                <a:solidFill>
                  <a:srgbClr val="00B0F0"/>
                </a:solidFill>
                <a:latin typeface="ＭＳ ゴシック" panose="020B0609070205080204" pitchFamily="49" charset="-128"/>
                <a:ea typeface="ＭＳ ゴシック" panose="020B0609070205080204" pitchFamily="49" charset="-128"/>
                <a:cs typeface="ＭＳ 明朝"/>
              </a:rPr>
              <a:t>。</a:t>
            </a:r>
          </a:p>
          <a:p>
            <a:pPr marL="12700" marR="83820" indent="152400">
              <a:lnSpc>
                <a:spcPct val="121700"/>
              </a:lnSpc>
            </a:pPr>
            <a:r>
              <a:rPr sz="1050" dirty="0" err="1">
                <a:solidFill>
                  <a:srgbClr val="00B0F0"/>
                </a:solidFill>
                <a:latin typeface="ＭＳ ゴシック" panose="020B0609070205080204" pitchFamily="49" charset="-128"/>
                <a:ea typeface="ＭＳ ゴシック" panose="020B0609070205080204" pitchFamily="49" charset="-128"/>
                <a:cs typeface="ＭＳ 明朝"/>
              </a:rPr>
              <a:t>つい</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て</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は</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あな</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た</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児</a:t>
            </a:r>
            <a:r>
              <a:rPr sz="1050" dirty="0" err="1">
                <a:solidFill>
                  <a:srgbClr val="00B0F0"/>
                </a:solidFill>
                <a:latin typeface="ＭＳ ゴシック" panose="020B0609070205080204" pitchFamily="49" charset="-128"/>
                <a:ea typeface="ＭＳ ゴシック" panose="020B0609070205080204" pitchFamily="49" charset="-128"/>
                <a:cs typeface="ＭＳ 明朝"/>
              </a:rPr>
              <a:t>童扶</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養</a:t>
            </a:r>
            <a:r>
              <a:rPr sz="1050" dirty="0" err="1">
                <a:solidFill>
                  <a:srgbClr val="00B0F0"/>
                </a:solidFill>
                <a:latin typeface="ＭＳ ゴシック" panose="020B0609070205080204" pitchFamily="49" charset="-128"/>
                <a:ea typeface="ＭＳ ゴシック" panose="020B0609070205080204" pitchFamily="49" charset="-128"/>
                <a:cs typeface="ＭＳ 明朝"/>
              </a:rPr>
              <a:t>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当</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の受</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給</a:t>
            </a:r>
            <a:r>
              <a:rPr sz="1050" dirty="0" err="1">
                <a:solidFill>
                  <a:srgbClr val="00B0F0"/>
                </a:solidFill>
                <a:latin typeface="ＭＳ ゴシック" panose="020B0609070205080204" pitchFamily="49" charset="-128"/>
                <a:ea typeface="ＭＳ ゴシック" panose="020B0609070205080204" pitchFamily="49" charset="-128"/>
                <a:cs typeface="ＭＳ 明朝"/>
              </a:rPr>
              <a:t>資</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格</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を確</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認</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す</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る</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ため</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a:t>
            </a:r>
            <a:r>
              <a:rPr sz="1050" dirty="0" err="1">
                <a:solidFill>
                  <a:srgbClr val="00B0F0"/>
                </a:solidFill>
                <a:latin typeface="ＭＳ ゴシック" panose="020B0609070205080204" pitchFamily="49" charset="-128"/>
                <a:ea typeface="ＭＳ ゴシック" panose="020B0609070205080204" pitchFamily="49" charset="-128"/>
                <a:cs typeface="ＭＳ 明朝"/>
              </a:rPr>
              <a:t>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記</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の全</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て</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書</a:t>
            </a:r>
            <a:r>
              <a:rPr sz="1050" dirty="0" err="1">
                <a:solidFill>
                  <a:srgbClr val="00B0F0"/>
                </a:solidFill>
                <a:latin typeface="ＭＳ ゴシック" panose="020B0609070205080204" pitchFamily="49" charset="-128"/>
                <a:ea typeface="ＭＳ ゴシック" panose="020B0609070205080204" pitchFamily="49" charset="-128"/>
                <a:cs typeface="ＭＳ 明朝"/>
              </a:rPr>
              <a:t>類を</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●●町</a:t>
            </a:r>
            <a:r>
              <a:rPr sz="1050" dirty="0" err="1">
                <a:solidFill>
                  <a:srgbClr val="00B0F0"/>
                </a:solidFill>
                <a:latin typeface="ＭＳ ゴシック" panose="020B0609070205080204" pitchFamily="49" charset="-128"/>
                <a:ea typeface="ＭＳ ゴシック" panose="020B0609070205080204" pitchFamily="49" charset="-128"/>
                <a:cs typeface="ＭＳ 明朝"/>
              </a:rPr>
              <a:t>役場に提出するよう、児童扶養手当法第</a:t>
            </a:r>
            <a:r>
              <a:rPr sz="1050" spc="-300" dirty="0">
                <a:solidFill>
                  <a:srgbClr val="00B0F0"/>
                </a:solidFill>
                <a:latin typeface="ＭＳ ゴシック" panose="020B0609070205080204" pitchFamily="49" charset="-128"/>
                <a:ea typeface="ＭＳ ゴシック" panose="020B0609070205080204" pitchFamily="49" charset="-128"/>
                <a:cs typeface="ＭＳ 明朝"/>
              </a:rPr>
              <a:t> </a:t>
            </a:r>
            <a:r>
              <a:rPr sz="1050" dirty="0">
                <a:solidFill>
                  <a:srgbClr val="00B0F0"/>
                </a:solidFill>
                <a:latin typeface="ＭＳ ゴシック" panose="020B0609070205080204" pitchFamily="49" charset="-128"/>
                <a:ea typeface="ＭＳ ゴシック" panose="020B0609070205080204" pitchFamily="49" charset="-128"/>
                <a:cs typeface="ＭＳ 明朝"/>
              </a:rPr>
              <a:t>29</a:t>
            </a:r>
            <a:r>
              <a:rPr sz="1050" spc="-300" dirty="0">
                <a:solidFill>
                  <a:srgbClr val="00B0F0"/>
                </a:solidFill>
                <a:latin typeface="ＭＳ ゴシック" panose="020B0609070205080204" pitchFamily="49" charset="-128"/>
                <a:ea typeface="ＭＳ ゴシック" panose="020B0609070205080204" pitchFamily="49" charset="-128"/>
                <a:cs typeface="ＭＳ 明朝"/>
              </a:rPr>
              <a:t> </a:t>
            </a:r>
            <a:r>
              <a:rPr sz="1050" dirty="0">
                <a:solidFill>
                  <a:srgbClr val="00B0F0"/>
                </a:solidFill>
                <a:latin typeface="ＭＳ ゴシック" panose="020B0609070205080204" pitchFamily="49" charset="-128"/>
                <a:ea typeface="ＭＳ ゴシック" panose="020B0609070205080204" pitchFamily="49" charset="-128"/>
                <a:cs typeface="ＭＳ 明朝"/>
              </a:rPr>
              <a:t>条第１項の規定に基づき命令します。</a:t>
            </a:r>
          </a:p>
          <a:p>
            <a:pPr marL="12700" marR="83820" indent="152400">
              <a:lnSpc>
                <a:spcPts val="1750"/>
              </a:lnSpc>
              <a:spcBef>
                <a:spcPts val="100"/>
              </a:spcBef>
            </a:pPr>
            <a:r>
              <a:rPr sz="1050" dirty="0" err="1">
                <a:solidFill>
                  <a:srgbClr val="00B0F0"/>
                </a:solidFill>
                <a:latin typeface="ＭＳ ゴシック" panose="020B0609070205080204" pitchFamily="49" charset="-128"/>
                <a:ea typeface="ＭＳ ゴシック" panose="020B0609070205080204" pitchFamily="49" charset="-128"/>
                <a:cs typeface="ＭＳ 明朝"/>
              </a:rPr>
              <a:t>なお</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a:t>
            </a:r>
            <a:r>
              <a:rPr sz="1050" dirty="0" err="1">
                <a:solidFill>
                  <a:srgbClr val="00B0F0"/>
                </a:solidFill>
                <a:latin typeface="ＭＳ ゴシック" panose="020B0609070205080204" pitchFamily="49" charset="-128"/>
                <a:ea typeface="ＭＳ ゴシック" panose="020B0609070205080204" pitchFamily="49" charset="-128"/>
                <a:cs typeface="ＭＳ 明朝"/>
              </a:rPr>
              <a:t>期</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限</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まで</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に</a:t>
            </a:r>
            <a:r>
              <a:rPr sz="1050" dirty="0" err="1">
                <a:solidFill>
                  <a:srgbClr val="00B0F0"/>
                </a:solidFill>
                <a:latin typeface="ＭＳ ゴシック" panose="020B0609070205080204" pitchFamily="49" charset="-128"/>
                <a:ea typeface="ＭＳ ゴシック" panose="020B0609070205080204" pitchFamily="49" charset="-128"/>
                <a:cs typeface="ＭＳ 明朝"/>
              </a:rPr>
              <a:t>提</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出</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がな</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い</a:t>
            </a:r>
            <a:r>
              <a:rPr sz="1050" dirty="0" err="1">
                <a:solidFill>
                  <a:srgbClr val="00B0F0"/>
                </a:solidFill>
                <a:latin typeface="ＭＳ ゴシック" panose="020B0609070205080204" pitchFamily="49" charset="-128"/>
                <a:ea typeface="ＭＳ ゴシック" panose="020B0609070205080204" pitchFamily="49" charset="-128"/>
                <a:cs typeface="ＭＳ 明朝"/>
              </a:rPr>
              <a:t>場</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合</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は、</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職</a:t>
            </a:r>
            <a:r>
              <a:rPr sz="1050" dirty="0" err="1">
                <a:solidFill>
                  <a:srgbClr val="00B0F0"/>
                </a:solidFill>
                <a:latin typeface="ＭＳ ゴシック" panose="020B0609070205080204" pitchFamily="49" charset="-128"/>
                <a:ea typeface="ＭＳ ゴシック" panose="020B0609070205080204" pitchFamily="49" charset="-128"/>
                <a:cs typeface="ＭＳ 明朝"/>
              </a:rPr>
              <a:t>権</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に</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より</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あ</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な</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た</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の児</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童</a:t>
            </a:r>
            <a:r>
              <a:rPr sz="1050" dirty="0" err="1">
                <a:solidFill>
                  <a:srgbClr val="00B0F0"/>
                </a:solidFill>
                <a:latin typeface="ＭＳ ゴシック" panose="020B0609070205080204" pitchFamily="49" charset="-128"/>
                <a:ea typeface="ＭＳ ゴシック" panose="020B0609070205080204" pitchFamily="49" charset="-128"/>
                <a:cs typeface="ＭＳ 明朝"/>
              </a:rPr>
              <a:t>扶</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養</a:t>
            </a:r>
            <a:r>
              <a:rPr sz="1050" dirty="0" err="1">
                <a:solidFill>
                  <a:srgbClr val="00B0F0"/>
                </a:solidFill>
                <a:latin typeface="ＭＳ ゴシック" panose="020B0609070205080204" pitchFamily="49" charset="-128"/>
                <a:ea typeface="ＭＳ ゴシック" panose="020B0609070205080204" pitchFamily="49" charset="-128"/>
                <a:cs typeface="ＭＳ 明朝"/>
              </a:rPr>
              <a:t>手当</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の</a:t>
            </a:r>
            <a:r>
              <a:rPr sz="1050" dirty="0" err="1">
                <a:solidFill>
                  <a:srgbClr val="00B0F0"/>
                </a:solidFill>
                <a:latin typeface="ＭＳ ゴシック" panose="020B0609070205080204" pitchFamily="49" charset="-128"/>
                <a:ea typeface="ＭＳ ゴシック" panose="020B0609070205080204" pitchFamily="49" charset="-128"/>
                <a:cs typeface="ＭＳ 明朝"/>
              </a:rPr>
              <a:t>受</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給</a:t>
            </a:r>
            <a:r>
              <a:rPr sz="1050" dirty="0" err="1">
                <a:solidFill>
                  <a:srgbClr val="00B0F0"/>
                </a:solidFill>
                <a:latin typeface="ＭＳ ゴシック" panose="020B0609070205080204" pitchFamily="49" charset="-128"/>
                <a:ea typeface="ＭＳ ゴシック" panose="020B0609070205080204" pitchFamily="49" charset="-128"/>
                <a:cs typeface="ＭＳ 明朝"/>
              </a:rPr>
              <a:t>資格喪失処分を行</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い</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ますので、申し添えます</a:t>
            </a:r>
            <a:r>
              <a:rPr sz="1050" dirty="0">
                <a:solidFill>
                  <a:srgbClr val="00B0F0"/>
                </a:solidFill>
                <a:latin typeface="ＭＳ ゴシック" panose="020B0609070205080204" pitchFamily="49" charset="-128"/>
                <a:ea typeface="ＭＳ ゴシック" panose="020B0609070205080204" pitchFamily="49" charset="-128"/>
                <a:cs typeface="ＭＳ 明朝"/>
              </a:rPr>
              <a:t>。</a:t>
            </a:r>
          </a:p>
          <a:p>
            <a:pPr>
              <a:lnSpc>
                <a:spcPct val="100000"/>
              </a:lnSpc>
              <a:spcBef>
                <a:spcPts val="35"/>
              </a:spcBef>
            </a:pP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R="68580" algn="ctr">
              <a:lnSpc>
                <a:spcPct val="100000"/>
              </a:lnSpc>
            </a:pPr>
            <a:r>
              <a:rPr sz="1050" dirty="0">
                <a:solidFill>
                  <a:srgbClr val="00B0F0"/>
                </a:solidFill>
                <a:latin typeface="ＭＳ ゴシック" panose="020B0609070205080204" pitchFamily="49" charset="-128"/>
                <a:ea typeface="ＭＳ ゴシック" panose="020B0609070205080204" pitchFamily="49" charset="-128"/>
                <a:cs typeface="ＭＳ 明朝"/>
              </a:rPr>
              <a:t>記</a:t>
            </a:r>
          </a:p>
          <a:p>
            <a:pPr>
              <a:lnSpc>
                <a:spcPct val="100000"/>
              </a:lnSpc>
              <a:spcBef>
                <a:spcPts val="10"/>
              </a:spcBef>
            </a:pP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12700">
              <a:lnSpc>
                <a:spcPct val="100000"/>
              </a:lnSpc>
              <a:spcBef>
                <a:spcPts val="5"/>
              </a:spcBef>
              <a:tabLst>
                <a:tab pos="316865" algn="l"/>
              </a:tabLst>
            </a:pPr>
            <a:r>
              <a:rPr sz="1050" dirty="0">
                <a:solidFill>
                  <a:srgbClr val="00B0F0"/>
                </a:solidFill>
                <a:latin typeface="ＭＳ ゴシック" panose="020B0609070205080204" pitchFamily="49" charset="-128"/>
                <a:ea typeface="ＭＳ ゴシック" panose="020B0609070205080204" pitchFamily="49" charset="-128"/>
                <a:cs typeface="ＭＳ 明朝"/>
              </a:rPr>
              <a:t>１	</a:t>
            </a:r>
            <a:r>
              <a:rPr sz="1050" dirty="0" err="1">
                <a:solidFill>
                  <a:srgbClr val="00B0F0"/>
                </a:solidFill>
                <a:latin typeface="ＭＳ ゴシック" panose="020B0609070205080204" pitchFamily="49" charset="-128"/>
                <a:ea typeface="ＭＳ ゴシック" panose="020B0609070205080204" pitchFamily="49" charset="-128"/>
                <a:cs typeface="ＭＳ 明朝"/>
              </a:rPr>
              <a:t>提出を命じる書類</a:t>
            </a: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317500" marR="82550" indent="-304800">
              <a:lnSpc>
                <a:spcPts val="1750"/>
              </a:lnSpc>
              <a:spcBef>
                <a:spcPts val="100"/>
              </a:spcBef>
            </a:pPr>
            <a:r>
              <a:rPr sz="1050" dirty="0">
                <a:solidFill>
                  <a:srgbClr val="00B0F0"/>
                </a:solidFill>
                <a:latin typeface="ＭＳ ゴシック" panose="020B0609070205080204" pitchFamily="49" charset="-128"/>
                <a:ea typeface="ＭＳ ゴシック" panose="020B0609070205080204" pitchFamily="49" charset="-128"/>
                <a:cs typeface="ＭＳ 明朝"/>
              </a:rPr>
              <a:t>（１</a:t>
            </a:r>
            <a:r>
              <a:rPr sz="1050" spc="10" dirty="0">
                <a:solidFill>
                  <a:srgbClr val="00B0F0"/>
                </a:solidFill>
                <a:latin typeface="ＭＳ ゴシック" panose="020B0609070205080204" pitchFamily="49" charset="-128"/>
                <a:ea typeface="ＭＳ ゴシック" panose="020B0609070205080204" pitchFamily="49" charset="-128"/>
                <a:cs typeface="ＭＳ 明朝"/>
              </a:rPr>
              <a:t>）</a:t>
            </a:r>
            <a:r>
              <a:rPr sz="1050" dirty="0">
                <a:solidFill>
                  <a:srgbClr val="00B0F0"/>
                </a:solidFill>
                <a:latin typeface="ＭＳ ゴシック" panose="020B0609070205080204" pitchFamily="49" charset="-128"/>
                <a:ea typeface="ＭＳ ゴシック" panose="020B0609070205080204" pitchFamily="49" charset="-128"/>
                <a:cs typeface="ＭＳ 明朝"/>
              </a:rPr>
              <a:t>あな</a:t>
            </a:r>
            <a:r>
              <a:rPr sz="1050" spc="10" dirty="0">
                <a:solidFill>
                  <a:srgbClr val="00B0F0"/>
                </a:solidFill>
                <a:latin typeface="ＭＳ ゴシック" panose="020B0609070205080204" pitchFamily="49" charset="-128"/>
                <a:ea typeface="ＭＳ ゴシック" panose="020B0609070205080204" pitchFamily="49" charset="-128"/>
                <a:cs typeface="ＭＳ 明朝"/>
              </a:rPr>
              <a:t>た</a:t>
            </a:r>
            <a:r>
              <a:rPr sz="1050" dirty="0">
                <a:solidFill>
                  <a:srgbClr val="00B0F0"/>
                </a:solidFill>
                <a:latin typeface="ＭＳ ゴシック" panose="020B0609070205080204" pitchFamily="49" charset="-128"/>
                <a:ea typeface="ＭＳ ゴシック" panose="020B0609070205080204" pitchFamily="49" charset="-128"/>
                <a:cs typeface="ＭＳ 明朝"/>
              </a:rPr>
              <a:t>の</a:t>
            </a:r>
            <a:r>
              <a:rPr sz="1050" spc="10" dirty="0">
                <a:solidFill>
                  <a:srgbClr val="00B0F0"/>
                </a:solidFill>
                <a:latin typeface="ＭＳ ゴシック" panose="020B0609070205080204" pitchFamily="49" charset="-128"/>
                <a:ea typeface="ＭＳ ゴシック" panose="020B0609070205080204" pitchFamily="49" charset="-128"/>
                <a:cs typeface="ＭＳ 明朝"/>
              </a:rPr>
              <a:t>世</a:t>
            </a:r>
            <a:r>
              <a:rPr sz="1050" dirty="0">
                <a:solidFill>
                  <a:srgbClr val="00B0F0"/>
                </a:solidFill>
                <a:latin typeface="ＭＳ ゴシック" panose="020B0609070205080204" pitchFamily="49" charset="-128"/>
                <a:ea typeface="ＭＳ ゴシック" panose="020B0609070205080204" pitchFamily="49" charset="-128"/>
                <a:cs typeface="ＭＳ 明朝"/>
              </a:rPr>
              <a:t>帯</a:t>
            </a:r>
            <a:r>
              <a:rPr sz="1050" spc="10" dirty="0">
                <a:solidFill>
                  <a:srgbClr val="00B0F0"/>
                </a:solidFill>
                <a:latin typeface="ＭＳ ゴシック" panose="020B0609070205080204" pitchFamily="49" charset="-128"/>
                <a:ea typeface="ＭＳ ゴシック" panose="020B0609070205080204" pitchFamily="49" charset="-128"/>
                <a:cs typeface="ＭＳ 明朝"/>
              </a:rPr>
              <a:t>（</a:t>
            </a:r>
            <a:r>
              <a:rPr sz="1050" dirty="0">
                <a:solidFill>
                  <a:srgbClr val="00B0F0"/>
                </a:solidFill>
                <a:latin typeface="ＭＳ ゴシック" panose="020B0609070205080204" pitchFamily="49" charset="-128"/>
                <a:ea typeface="ＭＳ ゴシック" panose="020B0609070205080204" pitchFamily="49" charset="-128"/>
                <a:cs typeface="ＭＳ 明朝"/>
              </a:rPr>
              <a:t>自宅</a:t>
            </a:r>
            <a:r>
              <a:rPr sz="1050" spc="10" dirty="0">
                <a:solidFill>
                  <a:srgbClr val="00B0F0"/>
                </a:solidFill>
                <a:latin typeface="ＭＳ ゴシック" panose="020B0609070205080204" pitchFamily="49" charset="-128"/>
                <a:ea typeface="ＭＳ ゴシック" panose="020B0609070205080204" pitchFamily="49" charset="-128"/>
                <a:cs typeface="ＭＳ 明朝"/>
              </a:rPr>
              <a:t>ア</a:t>
            </a:r>
            <a:r>
              <a:rPr sz="1050" dirty="0">
                <a:solidFill>
                  <a:srgbClr val="00B0F0"/>
                </a:solidFill>
                <a:latin typeface="ＭＳ ゴシック" panose="020B0609070205080204" pitchFamily="49" charset="-128"/>
                <a:ea typeface="ＭＳ ゴシック" panose="020B0609070205080204" pitchFamily="49" charset="-128"/>
                <a:cs typeface="ＭＳ 明朝"/>
              </a:rPr>
              <a:t>パー</a:t>
            </a:r>
            <a:r>
              <a:rPr sz="1050" spc="10" dirty="0">
                <a:solidFill>
                  <a:srgbClr val="00B0F0"/>
                </a:solidFill>
                <a:latin typeface="ＭＳ ゴシック" panose="020B0609070205080204" pitchFamily="49" charset="-128"/>
                <a:ea typeface="ＭＳ ゴシック" panose="020B0609070205080204" pitchFamily="49" charset="-128"/>
                <a:cs typeface="ＭＳ 明朝"/>
              </a:rPr>
              <a:t>ト</a:t>
            </a:r>
            <a:r>
              <a:rPr sz="1050" dirty="0">
                <a:solidFill>
                  <a:srgbClr val="00B0F0"/>
                </a:solidFill>
                <a:latin typeface="ＭＳ ゴシック" panose="020B0609070205080204" pitchFamily="49" charset="-128"/>
                <a:ea typeface="ＭＳ ゴシック" panose="020B0609070205080204" pitchFamily="49" charset="-128"/>
                <a:cs typeface="ＭＳ 明朝"/>
              </a:rPr>
              <a:t>）</a:t>
            </a:r>
            <a:r>
              <a:rPr sz="1050" spc="10" dirty="0">
                <a:solidFill>
                  <a:srgbClr val="00B0F0"/>
                </a:solidFill>
                <a:latin typeface="ＭＳ ゴシック" panose="020B0609070205080204" pitchFamily="49" charset="-128"/>
                <a:ea typeface="ＭＳ ゴシック" panose="020B0609070205080204" pitchFamily="49" charset="-128"/>
                <a:cs typeface="ＭＳ 明朝"/>
              </a:rPr>
              <a:t>の</a:t>
            </a:r>
            <a:r>
              <a:rPr sz="1050" dirty="0">
                <a:solidFill>
                  <a:srgbClr val="00B0F0"/>
                </a:solidFill>
                <a:latin typeface="ＭＳ ゴシック" panose="020B0609070205080204" pitchFamily="49" charset="-128"/>
                <a:ea typeface="ＭＳ ゴシック" panose="020B0609070205080204" pitchFamily="49" charset="-128"/>
                <a:cs typeface="ＭＳ 明朝"/>
              </a:rPr>
              <a:t>電</a:t>
            </a:r>
            <a:r>
              <a:rPr sz="1050" spc="10" dirty="0">
                <a:solidFill>
                  <a:srgbClr val="00B0F0"/>
                </a:solidFill>
                <a:latin typeface="ＭＳ ゴシック" panose="020B0609070205080204" pitchFamily="49" charset="-128"/>
                <a:ea typeface="ＭＳ ゴシック" panose="020B0609070205080204" pitchFamily="49" charset="-128"/>
                <a:cs typeface="ＭＳ 明朝"/>
              </a:rPr>
              <a:t>気</a:t>
            </a:r>
            <a:r>
              <a:rPr sz="1050" dirty="0">
                <a:solidFill>
                  <a:srgbClr val="00B0F0"/>
                </a:solidFill>
                <a:latin typeface="ＭＳ ゴシック" panose="020B0609070205080204" pitchFamily="49" charset="-128"/>
                <a:ea typeface="ＭＳ ゴシック" panose="020B0609070205080204" pitchFamily="49" charset="-128"/>
                <a:cs typeface="ＭＳ 明朝"/>
              </a:rPr>
              <a:t>、ガ</a:t>
            </a:r>
            <a:r>
              <a:rPr sz="1050" spc="10" dirty="0">
                <a:solidFill>
                  <a:srgbClr val="00B0F0"/>
                </a:solidFill>
                <a:latin typeface="ＭＳ ゴシック" panose="020B0609070205080204" pitchFamily="49" charset="-128"/>
                <a:ea typeface="ＭＳ ゴシック" panose="020B0609070205080204" pitchFamily="49" charset="-128"/>
                <a:cs typeface="ＭＳ 明朝"/>
              </a:rPr>
              <a:t>ス</a:t>
            </a:r>
            <a:r>
              <a:rPr sz="1050" dirty="0">
                <a:solidFill>
                  <a:srgbClr val="00B0F0"/>
                </a:solidFill>
                <a:latin typeface="ＭＳ ゴシック" panose="020B0609070205080204" pitchFamily="49" charset="-128"/>
                <a:ea typeface="ＭＳ ゴシック" panose="020B0609070205080204" pitchFamily="49" charset="-128"/>
                <a:cs typeface="ＭＳ 明朝"/>
              </a:rPr>
              <a:t>、水</a:t>
            </a:r>
            <a:r>
              <a:rPr sz="1050" spc="10" dirty="0">
                <a:solidFill>
                  <a:srgbClr val="00B0F0"/>
                </a:solidFill>
                <a:latin typeface="ＭＳ ゴシック" panose="020B0609070205080204" pitchFamily="49" charset="-128"/>
                <a:ea typeface="ＭＳ ゴシック" panose="020B0609070205080204" pitchFamily="49" charset="-128"/>
                <a:cs typeface="ＭＳ 明朝"/>
              </a:rPr>
              <a:t>道</a:t>
            </a:r>
            <a:r>
              <a:rPr sz="1050" dirty="0">
                <a:solidFill>
                  <a:srgbClr val="00B0F0"/>
                </a:solidFill>
                <a:latin typeface="ＭＳ ゴシック" panose="020B0609070205080204" pitchFamily="49" charset="-128"/>
                <a:ea typeface="ＭＳ ゴシック" panose="020B0609070205080204" pitchFamily="49" charset="-128"/>
                <a:cs typeface="ＭＳ 明朝"/>
              </a:rPr>
              <a:t>料</a:t>
            </a:r>
            <a:r>
              <a:rPr sz="1050" spc="10" dirty="0">
                <a:solidFill>
                  <a:srgbClr val="00B0F0"/>
                </a:solidFill>
                <a:latin typeface="ＭＳ ゴシック" panose="020B0609070205080204" pitchFamily="49" charset="-128"/>
                <a:ea typeface="ＭＳ ゴシック" panose="020B0609070205080204" pitchFamily="49" charset="-128"/>
                <a:cs typeface="ＭＳ 明朝"/>
              </a:rPr>
              <a:t>金</a:t>
            </a:r>
            <a:r>
              <a:rPr sz="1050" dirty="0">
                <a:solidFill>
                  <a:srgbClr val="00B0F0"/>
                </a:solidFill>
                <a:latin typeface="ＭＳ ゴシック" panose="020B0609070205080204" pitchFamily="49" charset="-128"/>
                <a:ea typeface="ＭＳ ゴシック" panose="020B0609070205080204" pitchFamily="49" charset="-128"/>
                <a:cs typeface="ＭＳ 明朝"/>
              </a:rPr>
              <a:t>の</a:t>
            </a:r>
            <a:r>
              <a:rPr sz="1050" spc="10" dirty="0">
                <a:solidFill>
                  <a:srgbClr val="00B0F0"/>
                </a:solidFill>
                <a:latin typeface="ＭＳ ゴシック" panose="020B0609070205080204" pitchFamily="49" charset="-128"/>
                <a:ea typeface="ＭＳ ゴシック" panose="020B0609070205080204" pitchFamily="49" charset="-128"/>
                <a:cs typeface="ＭＳ 明朝"/>
              </a:rPr>
              <a:t>支</a:t>
            </a:r>
            <a:r>
              <a:rPr sz="1050" dirty="0">
                <a:solidFill>
                  <a:srgbClr val="00B0F0"/>
                </a:solidFill>
                <a:latin typeface="ＭＳ ゴシック" panose="020B0609070205080204" pitchFamily="49" charset="-128"/>
                <a:ea typeface="ＭＳ ゴシック" panose="020B0609070205080204" pitchFamily="49" charset="-128"/>
                <a:cs typeface="ＭＳ 明朝"/>
              </a:rPr>
              <a:t>払明</a:t>
            </a:r>
            <a:r>
              <a:rPr sz="1050" spc="10" dirty="0">
                <a:solidFill>
                  <a:srgbClr val="00B0F0"/>
                </a:solidFill>
                <a:latin typeface="ＭＳ ゴシック" panose="020B0609070205080204" pitchFamily="49" charset="-128"/>
                <a:ea typeface="ＭＳ ゴシック" panose="020B0609070205080204" pitchFamily="49" charset="-128"/>
                <a:cs typeface="ＭＳ 明朝"/>
              </a:rPr>
              <a:t>細</a:t>
            </a:r>
            <a:r>
              <a:rPr sz="1050" dirty="0">
                <a:solidFill>
                  <a:srgbClr val="00B0F0"/>
                </a:solidFill>
                <a:latin typeface="ＭＳ ゴシック" panose="020B0609070205080204" pitchFamily="49" charset="-128"/>
                <a:ea typeface="ＭＳ ゴシック" panose="020B0609070205080204" pitchFamily="49" charset="-128"/>
                <a:cs typeface="ＭＳ 明朝"/>
              </a:rPr>
              <a:t>書（</a:t>
            </a:r>
            <a:r>
              <a:rPr sz="1050" spc="10" dirty="0">
                <a:solidFill>
                  <a:srgbClr val="00B0F0"/>
                </a:solidFill>
                <a:latin typeface="ＭＳ ゴシック" panose="020B0609070205080204" pitchFamily="49" charset="-128"/>
                <a:ea typeface="ＭＳ ゴシック" panose="020B0609070205080204" pitchFamily="49" charset="-128"/>
                <a:cs typeface="ＭＳ 明朝"/>
              </a:rPr>
              <a:t>口</a:t>
            </a:r>
            <a:r>
              <a:rPr sz="1050" dirty="0">
                <a:solidFill>
                  <a:srgbClr val="00B0F0"/>
                </a:solidFill>
                <a:latin typeface="ＭＳ ゴシック" panose="020B0609070205080204" pitchFamily="49" charset="-128"/>
                <a:ea typeface="ＭＳ ゴシック" panose="020B0609070205080204" pitchFamily="49" charset="-128"/>
                <a:cs typeface="ＭＳ 明朝"/>
              </a:rPr>
              <a:t>座</a:t>
            </a:r>
            <a:r>
              <a:rPr sz="1050" spc="10" dirty="0">
                <a:solidFill>
                  <a:srgbClr val="00B0F0"/>
                </a:solidFill>
                <a:latin typeface="ＭＳ ゴシック" panose="020B0609070205080204" pitchFamily="49" charset="-128"/>
                <a:ea typeface="ＭＳ ゴシック" panose="020B0609070205080204" pitchFamily="49" charset="-128"/>
                <a:cs typeface="ＭＳ 明朝"/>
              </a:rPr>
              <a:t>引</a:t>
            </a:r>
            <a:r>
              <a:rPr sz="1050" dirty="0">
                <a:solidFill>
                  <a:srgbClr val="00B0F0"/>
                </a:solidFill>
                <a:latin typeface="ＭＳ ゴシック" panose="020B0609070205080204" pitchFamily="49" charset="-128"/>
                <a:ea typeface="ＭＳ ゴシック" panose="020B0609070205080204" pitchFamily="49" charset="-128"/>
                <a:cs typeface="ＭＳ 明朝"/>
              </a:rPr>
              <a:t>落し </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の場合は引落し部分及び口座名義人が分かる部分の通帳の写し</a:t>
            </a:r>
            <a:r>
              <a:rPr sz="1050" dirty="0">
                <a:solidFill>
                  <a:srgbClr val="00B0F0"/>
                </a:solidFill>
                <a:latin typeface="ＭＳ ゴシック" panose="020B0609070205080204" pitchFamily="49" charset="-128"/>
                <a:ea typeface="ＭＳ ゴシック" panose="020B0609070205080204" pitchFamily="49" charset="-128"/>
                <a:cs typeface="ＭＳ 明朝"/>
              </a:rPr>
              <a:t>）</a:t>
            </a:r>
          </a:p>
          <a:p>
            <a:pPr marL="469900" marR="410209">
              <a:lnSpc>
                <a:spcPts val="1750"/>
              </a:lnSpc>
            </a:pPr>
            <a:r>
              <a:rPr sz="1050" dirty="0">
                <a:solidFill>
                  <a:srgbClr val="00B0F0"/>
                </a:solidFill>
                <a:latin typeface="ＭＳ ゴシック" panose="020B0609070205080204" pitchFamily="49" charset="-128"/>
                <a:ea typeface="ＭＳ ゴシック" panose="020B0609070205080204" pitchFamily="49" charset="-128"/>
                <a:cs typeface="ＭＳ 明朝"/>
              </a:rPr>
              <a:t>※</a:t>
            </a:r>
            <a:r>
              <a:rPr sz="1050" dirty="0" err="1">
                <a:solidFill>
                  <a:srgbClr val="00B0F0"/>
                </a:solidFill>
                <a:latin typeface="ＭＳ ゴシック" panose="020B0609070205080204" pitchFamily="49" charset="-128"/>
                <a:ea typeface="ＭＳ ゴシック" panose="020B0609070205080204" pitchFamily="49" charset="-128"/>
                <a:cs typeface="ＭＳ 明朝"/>
              </a:rPr>
              <a:t>現住所地に転居した日（令和</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　</a:t>
            </a:r>
            <a:r>
              <a:rPr sz="1050" dirty="0">
                <a:solidFill>
                  <a:srgbClr val="00B0F0"/>
                </a:solidFill>
                <a:latin typeface="ＭＳ ゴシック" panose="020B0609070205080204" pitchFamily="49" charset="-128"/>
                <a:ea typeface="ＭＳ ゴシック" panose="020B0609070205080204" pitchFamily="49" charset="-128"/>
                <a:cs typeface="ＭＳ 明朝"/>
              </a:rPr>
              <a:t>年</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　</a:t>
            </a:r>
            <a:r>
              <a:rPr sz="1050" dirty="0">
                <a:solidFill>
                  <a:srgbClr val="00B0F0"/>
                </a:solidFill>
                <a:latin typeface="ＭＳ ゴシック" panose="020B0609070205080204" pitchFamily="49" charset="-128"/>
                <a:ea typeface="ＭＳ ゴシック" panose="020B0609070205080204" pitchFamily="49" charset="-128"/>
                <a:cs typeface="ＭＳ 明朝"/>
              </a:rPr>
              <a:t>月</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　</a:t>
            </a:r>
            <a:r>
              <a:rPr sz="1050" dirty="0">
                <a:solidFill>
                  <a:srgbClr val="00B0F0"/>
                </a:solidFill>
                <a:latin typeface="ＭＳ ゴシック" panose="020B0609070205080204" pitchFamily="49" charset="-128"/>
                <a:ea typeface="ＭＳ ゴシック" panose="020B0609070205080204" pitchFamily="49" charset="-128"/>
                <a:cs typeface="ＭＳ 明朝"/>
              </a:rPr>
              <a:t>日）から３か月分程度の期間に係る上記書類を提出してください。</a:t>
            </a:r>
          </a:p>
          <a:p>
            <a:pPr marL="12700" marR="1324610">
              <a:lnSpc>
                <a:spcPts val="3490"/>
              </a:lnSpc>
              <a:spcBef>
                <a:spcPts val="365"/>
              </a:spcBef>
              <a:tabLst>
                <a:tab pos="316865" algn="l"/>
              </a:tabLst>
            </a:pPr>
            <a:r>
              <a:rPr sz="1050" dirty="0">
                <a:solidFill>
                  <a:srgbClr val="00B0F0"/>
                </a:solidFill>
                <a:latin typeface="ＭＳ ゴシック" panose="020B0609070205080204" pitchFamily="49" charset="-128"/>
                <a:ea typeface="ＭＳ ゴシック" panose="020B0609070205080204" pitchFamily="49" charset="-128"/>
                <a:cs typeface="ＭＳ 明朝"/>
              </a:rPr>
              <a:t>（２）事実婚でないことについての申立書及び地区民生員からの証明書  </a:t>
            </a:r>
            <a:br>
              <a:rPr lang="en-US" sz="1050" dirty="0">
                <a:solidFill>
                  <a:srgbClr val="00B0F0"/>
                </a:solidFill>
                <a:latin typeface="ＭＳ ゴシック" panose="020B0609070205080204" pitchFamily="49" charset="-128"/>
                <a:ea typeface="ＭＳ ゴシック" panose="020B0609070205080204" pitchFamily="49" charset="-128"/>
                <a:cs typeface="ＭＳ 明朝"/>
              </a:rPr>
            </a:br>
            <a:r>
              <a:rPr sz="1050" dirty="0">
                <a:solidFill>
                  <a:srgbClr val="00B0F0"/>
                </a:solidFill>
                <a:latin typeface="ＭＳ ゴシック" panose="020B0609070205080204" pitchFamily="49" charset="-128"/>
                <a:ea typeface="ＭＳ ゴシック" panose="020B0609070205080204" pitchFamily="49" charset="-128"/>
                <a:cs typeface="ＭＳ 明朝"/>
              </a:rPr>
              <a:t>２	</a:t>
            </a:r>
            <a:r>
              <a:rPr sz="1050" dirty="0" err="1">
                <a:solidFill>
                  <a:srgbClr val="00B0F0"/>
                </a:solidFill>
                <a:latin typeface="ＭＳ ゴシック" panose="020B0609070205080204" pitchFamily="49" charset="-128"/>
                <a:ea typeface="ＭＳ ゴシック" panose="020B0609070205080204" pitchFamily="49" charset="-128"/>
                <a:cs typeface="ＭＳ 明朝"/>
              </a:rPr>
              <a:t>提出期限</a:t>
            </a: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317500">
              <a:lnSpc>
                <a:spcPts val="1295"/>
              </a:lnSpc>
            </a:pPr>
            <a:r>
              <a:rPr sz="1050" u="sng" dirty="0" err="1">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令和</a:t>
            </a:r>
            <a:r>
              <a:rPr lang="ja-JP" altLang="en-US" sz="1050" u="sng" dirty="0">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　　</a:t>
            </a:r>
            <a:r>
              <a:rPr sz="1050" u="sng" dirty="0">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年</a:t>
            </a:r>
            <a:r>
              <a:rPr lang="ja-JP" altLang="en-US" sz="1050" u="sng" dirty="0">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　　</a:t>
            </a:r>
            <a:r>
              <a:rPr sz="1050" u="sng" dirty="0">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月</a:t>
            </a:r>
            <a:r>
              <a:rPr lang="ja-JP" altLang="en-US" sz="1050" u="sng" dirty="0">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　　</a:t>
            </a:r>
            <a:r>
              <a:rPr sz="1050" u="sng" dirty="0">
                <a:solidFill>
                  <a:srgbClr val="00B0F0"/>
                </a:solidFill>
                <a:uFill>
                  <a:solidFill>
                    <a:srgbClr val="000000"/>
                  </a:solidFill>
                </a:uFill>
                <a:latin typeface="ＭＳ ゴシック" panose="020B0609070205080204" pitchFamily="49" charset="-128"/>
                <a:ea typeface="ＭＳ ゴシック" panose="020B0609070205080204" pitchFamily="49" charset="-128"/>
                <a:cs typeface="ＭＳ 明朝"/>
              </a:rPr>
              <a:t>日</a:t>
            </a:r>
            <a:endParaRPr sz="1050" u="sng" dirty="0">
              <a:solidFill>
                <a:srgbClr val="00B0F0"/>
              </a:solidFill>
              <a:latin typeface="ＭＳ ゴシック" panose="020B0609070205080204" pitchFamily="49" charset="-128"/>
              <a:ea typeface="ＭＳ ゴシック" panose="020B0609070205080204" pitchFamily="49" charset="-128"/>
              <a:cs typeface="ＭＳ 明朝"/>
            </a:endParaRPr>
          </a:p>
          <a:p>
            <a:pPr marL="469900" marR="82550" indent="1270">
              <a:lnSpc>
                <a:spcPct val="121700"/>
              </a:lnSpc>
            </a:pPr>
            <a:r>
              <a:rPr sz="1050" dirty="0">
                <a:solidFill>
                  <a:srgbClr val="00B0F0"/>
                </a:solidFill>
                <a:latin typeface="ＭＳ ゴシック" panose="020B0609070205080204" pitchFamily="49" charset="-128"/>
                <a:ea typeface="ＭＳ ゴシック" panose="020B0609070205080204" pitchFamily="49" charset="-128"/>
                <a:cs typeface="ＭＳ 明朝"/>
              </a:rPr>
              <a:t>※</a:t>
            </a:r>
            <a:r>
              <a:rPr sz="1050" dirty="0" err="1">
                <a:solidFill>
                  <a:srgbClr val="00B0F0"/>
                </a:solidFill>
                <a:latin typeface="ＭＳ ゴシック" panose="020B0609070205080204" pitchFamily="49" charset="-128"/>
                <a:ea typeface="ＭＳ ゴシック" panose="020B0609070205080204" pitchFamily="49" charset="-128"/>
                <a:cs typeface="ＭＳ 明朝"/>
              </a:rPr>
              <a:t>上</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記</a:t>
            </a:r>
            <a:r>
              <a:rPr sz="1050" dirty="0" err="1">
                <a:solidFill>
                  <a:srgbClr val="00B0F0"/>
                </a:solidFill>
                <a:latin typeface="ＭＳ ゴシック" panose="020B0609070205080204" pitchFamily="49" charset="-128"/>
                <a:ea typeface="ＭＳ ゴシック" panose="020B0609070205080204" pitchFamily="49" charset="-128"/>
                <a:cs typeface="ＭＳ 明朝"/>
              </a:rPr>
              <a:t>期</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限</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よ</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り</a:t>
            </a:r>
            <a:r>
              <a:rPr sz="1050" dirty="0" err="1">
                <a:solidFill>
                  <a:srgbClr val="00B0F0"/>
                </a:solidFill>
                <a:latin typeface="ＭＳ ゴシック" panose="020B0609070205080204" pitchFamily="49" charset="-128"/>
                <a:ea typeface="ＭＳ ゴシック" panose="020B0609070205080204" pitchFamily="49" charset="-128"/>
                <a:cs typeface="ＭＳ 明朝"/>
              </a:rPr>
              <a:t>前に</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提</a:t>
            </a:r>
            <a:r>
              <a:rPr sz="1050" dirty="0" err="1">
                <a:solidFill>
                  <a:srgbClr val="00B0F0"/>
                </a:solidFill>
                <a:latin typeface="ＭＳ ゴシック" panose="020B0609070205080204" pitchFamily="49" charset="-128"/>
                <a:ea typeface="ＭＳ ゴシック" panose="020B0609070205080204" pitchFamily="49" charset="-128"/>
                <a:cs typeface="ＭＳ 明朝"/>
              </a:rPr>
              <a:t>出す</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る</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こ</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と</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が</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で</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きる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書</a:t>
            </a:r>
            <a:r>
              <a:rPr sz="1050" dirty="0" err="1">
                <a:solidFill>
                  <a:srgbClr val="00B0F0"/>
                </a:solidFill>
                <a:latin typeface="ＭＳ ゴシック" panose="020B0609070205080204" pitchFamily="49" charset="-128"/>
                <a:ea typeface="ＭＳ ゴシック" panose="020B0609070205080204" pitchFamily="49" charset="-128"/>
                <a:cs typeface="ＭＳ 明朝"/>
              </a:rPr>
              <a:t>類が</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あ</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場</a:t>
            </a:r>
            <a:r>
              <a:rPr sz="1050" dirty="0" err="1">
                <a:solidFill>
                  <a:srgbClr val="00B0F0"/>
                </a:solidFill>
                <a:latin typeface="ＭＳ ゴシック" panose="020B0609070205080204" pitchFamily="49" charset="-128"/>
                <a:ea typeface="ＭＳ ゴシック" panose="020B0609070205080204" pitchFamily="49" charset="-128"/>
                <a:cs typeface="ＭＳ 明朝"/>
              </a:rPr>
              <a:t>合</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は</a:t>
            </a:r>
            <a:r>
              <a:rPr sz="1050" dirty="0" err="1">
                <a:solidFill>
                  <a:srgbClr val="00B0F0"/>
                </a:solidFill>
                <a:latin typeface="ＭＳ ゴシック" panose="020B0609070205080204" pitchFamily="49" charset="-128"/>
                <a:ea typeface="ＭＳ ゴシック" panose="020B0609070205080204" pitchFamily="49" charset="-128"/>
                <a:cs typeface="ＭＳ 明朝"/>
              </a:rPr>
              <a:t>、期</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限</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にか</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か</a:t>
            </a:r>
            <a:r>
              <a:rPr sz="1050" dirty="0" err="1">
                <a:solidFill>
                  <a:srgbClr val="00B0F0"/>
                </a:solidFill>
                <a:latin typeface="ＭＳ ゴシック" panose="020B0609070205080204" pitchFamily="49" charset="-128"/>
                <a:ea typeface="ＭＳ ゴシック" panose="020B0609070205080204" pitchFamily="49" charset="-128"/>
                <a:cs typeface="ＭＳ 明朝"/>
              </a:rPr>
              <a:t>わ</a:t>
            </a:r>
            <a:r>
              <a:rPr sz="1050" spc="10" dirty="0" err="1">
                <a:solidFill>
                  <a:srgbClr val="00B0F0"/>
                </a:solidFill>
                <a:latin typeface="ＭＳ ゴシック" panose="020B0609070205080204" pitchFamily="49" charset="-128"/>
                <a:ea typeface="ＭＳ ゴシック" panose="020B0609070205080204" pitchFamily="49" charset="-128"/>
                <a:cs typeface="ＭＳ 明朝"/>
              </a:rPr>
              <a:t>ら</a:t>
            </a:r>
            <a:r>
              <a:rPr sz="1050" dirty="0" err="1">
                <a:solidFill>
                  <a:srgbClr val="00B0F0"/>
                </a:solidFill>
                <a:latin typeface="ＭＳ ゴシック" panose="020B0609070205080204" pitchFamily="49" charset="-128"/>
                <a:ea typeface="ＭＳ ゴシック" panose="020B0609070205080204" pitchFamily="49" charset="-128"/>
                <a:cs typeface="ＭＳ 明朝"/>
              </a:rPr>
              <a:t>ず、できる限り速やかに提出してください</a:t>
            </a:r>
            <a:r>
              <a:rPr sz="1050" dirty="0">
                <a:solidFill>
                  <a:srgbClr val="00B0F0"/>
                </a:solidFill>
                <a:latin typeface="ＭＳ ゴシック" panose="020B0609070205080204" pitchFamily="49" charset="-128"/>
                <a:ea typeface="ＭＳ ゴシック" panose="020B0609070205080204" pitchFamily="49" charset="-128"/>
                <a:cs typeface="ＭＳ 明朝"/>
              </a:rPr>
              <a:t>。</a:t>
            </a:r>
          </a:p>
          <a:p>
            <a:pPr>
              <a:lnSpc>
                <a:spcPct val="100000"/>
              </a:lnSpc>
            </a:pP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12700">
              <a:lnSpc>
                <a:spcPct val="100000"/>
              </a:lnSpc>
              <a:spcBef>
                <a:spcPts val="5"/>
              </a:spcBef>
              <a:tabLst>
                <a:tab pos="316865" algn="l"/>
              </a:tabLst>
            </a:pPr>
            <a:r>
              <a:rPr sz="1050" dirty="0">
                <a:solidFill>
                  <a:srgbClr val="00B0F0"/>
                </a:solidFill>
                <a:latin typeface="ＭＳ ゴシック" panose="020B0609070205080204" pitchFamily="49" charset="-128"/>
                <a:ea typeface="ＭＳ ゴシック" panose="020B0609070205080204" pitchFamily="49" charset="-128"/>
                <a:cs typeface="ＭＳ 明朝"/>
              </a:rPr>
              <a:t>３	</a:t>
            </a:r>
            <a:r>
              <a:rPr sz="1050" dirty="0" err="1">
                <a:solidFill>
                  <a:srgbClr val="00B0F0"/>
                </a:solidFill>
                <a:latin typeface="ＭＳ ゴシック" panose="020B0609070205080204" pitchFamily="49" charset="-128"/>
                <a:ea typeface="ＭＳ ゴシック" panose="020B0609070205080204" pitchFamily="49" charset="-128"/>
                <a:cs typeface="ＭＳ 明朝"/>
              </a:rPr>
              <a:t>提出先</a:t>
            </a: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317500">
              <a:lnSpc>
                <a:spcPct val="100000"/>
              </a:lnSpc>
              <a:spcBef>
                <a:spcPts val="310"/>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a:t>
            </a:r>
            <a:r>
              <a:rPr sz="1050" dirty="0">
                <a:solidFill>
                  <a:srgbClr val="00B0F0"/>
                </a:solidFill>
                <a:latin typeface="ＭＳ ゴシック" panose="020B0609070205080204" pitchFamily="49" charset="-128"/>
                <a:ea typeface="ＭＳ ゴシック" panose="020B0609070205080204" pitchFamily="49" charset="-128"/>
                <a:cs typeface="ＭＳ 明朝"/>
              </a:rPr>
              <a:t>課</a:t>
            </a:r>
          </a:p>
          <a:p>
            <a:pPr>
              <a:lnSpc>
                <a:spcPct val="100000"/>
              </a:lnSpc>
              <a:spcBef>
                <a:spcPts val="15"/>
              </a:spcBef>
            </a:pPr>
            <a:endParaRPr sz="1050" dirty="0">
              <a:solidFill>
                <a:srgbClr val="00B0F0"/>
              </a:solidFill>
              <a:latin typeface="ＭＳ ゴシック" panose="020B0609070205080204" pitchFamily="49" charset="-128"/>
              <a:ea typeface="ＭＳ ゴシック" panose="020B0609070205080204" pitchFamily="49" charset="-128"/>
              <a:cs typeface="ＭＳ 明朝"/>
            </a:endParaRPr>
          </a:p>
          <a:p>
            <a:pPr marL="774700">
              <a:lnSpc>
                <a:spcPct val="100000"/>
              </a:lnSpc>
              <a:tabLst>
                <a:tab pos="3212465" algn="l"/>
              </a:tabLst>
            </a:pPr>
            <a:r>
              <a:rPr sz="1050" dirty="0">
                <a:solidFill>
                  <a:srgbClr val="00B0F0"/>
                </a:solidFill>
                <a:latin typeface="ＭＳ ゴシック" panose="020B0609070205080204" pitchFamily="49" charset="-128"/>
                <a:ea typeface="ＭＳ ゴシック" panose="020B0609070205080204" pitchFamily="49" charset="-128"/>
                <a:cs typeface="ＭＳ 明朝"/>
              </a:rPr>
              <a:t>	</a:t>
            </a:r>
          </a:p>
        </p:txBody>
      </p:sp>
      <p:sp>
        <p:nvSpPr>
          <p:cNvPr id="6" name="object 6"/>
          <p:cNvSpPr/>
          <p:nvPr/>
        </p:nvSpPr>
        <p:spPr>
          <a:xfrm>
            <a:off x="1007743" y="5708650"/>
            <a:ext cx="79375" cy="476250"/>
          </a:xfrm>
          <a:custGeom>
            <a:avLst/>
            <a:gdLst/>
            <a:ahLst/>
            <a:cxnLst/>
            <a:rect l="l" t="t" r="r" b="b"/>
            <a:pathLst>
              <a:path w="79375" h="476250">
                <a:moveTo>
                  <a:pt x="79375" y="476250"/>
                </a:moveTo>
                <a:lnTo>
                  <a:pt x="48477" y="470012"/>
                </a:lnTo>
                <a:lnTo>
                  <a:pt x="23247" y="453002"/>
                </a:lnTo>
                <a:lnTo>
                  <a:pt x="6237" y="427772"/>
                </a:lnTo>
                <a:lnTo>
                  <a:pt x="0" y="396875"/>
                </a:lnTo>
                <a:lnTo>
                  <a:pt x="0" y="79375"/>
                </a:lnTo>
                <a:lnTo>
                  <a:pt x="6237" y="48477"/>
                </a:lnTo>
                <a:lnTo>
                  <a:pt x="23247" y="23247"/>
                </a:lnTo>
                <a:lnTo>
                  <a:pt x="48477" y="6237"/>
                </a:lnTo>
                <a:lnTo>
                  <a:pt x="79375" y="0"/>
                </a:lnTo>
              </a:path>
            </a:pathLst>
          </a:custGeom>
          <a:ln w="6350">
            <a:solidFill>
              <a:srgbClr val="000000"/>
            </a:solidFill>
          </a:ln>
        </p:spPr>
        <p:txBody>
          <a:bodyPr wrap="square" lIns="0" tIns="0" rIns="0" bIns="0" rtlCol="0"/>
          <a:lstStyle/>
          <a:p>
            <a:endParaRPr>
              <a:solidFill>
                <a:srgbClr val="00B0F0"/>
              </a:solidFill>
            </a:endParaRPr>
          </a:p>
        </p:txBody>
      </p:sp>
      <p:sp>
        <p:nvSpPr>
          <p:cNvPr id="7" name="object 7"/>
          <p:cNvSpPr/>
          <p:nvPr/>
        </p:nvSpPr>
        <p:spPr>
          <a:xfrm>
            <a:off x="6631303" y="5708650"/>
            <a:ext cx="79375" cy="476250"/>
          </a:xfrm>
          <a:custGeom>
            <a:avLst/>
            <a:gdLst/>
            <a:ahLst/>
            <a:cxnLst/>
            <a:rect l="l" t="t" r="r" b="b"/>
            <a:pathLst>
              <a:path w="79375" h="476250">
                <a:moveTo>
                  <a:pt x="0" y="0"/>
                </a:moveTo>
                <a:lnTo>
                  <a:pt x="30897" y="6237"/>
                </a:lnTo>
                <a:lnTo>
                  <a:pt x="56127" y="23247"/>
                </a:lnTo>
                <a:lnTo>
                  <a:pt x="73137" y="48477"/>
                </a:lnTo>
                <a:lnTo>
                  <a:pt x="79375" y="79375"/>
                </a:lnTo>
                <a:lnTo>
                  <a:pt x="79375" y="396875"/>
                </a:lnTo>
                <a:lnTo>
                  <a:pt x="73137" y="427772"/>
                </a:lnTo>
                <a:lnTo>
                  <a:pt x="56127" y="453002"/>
                </a:lnTo>
                <a:lnTo>
                  <a:pt x="30897" y="470012"/>
                </a:lnTo>
                <a:lnTo>
                  <a:pt x="0" y="476250"/>
                </a:lnTo>
              </a:path>
            </a:pathLst>
          </a:custGeom>
          <a:ln w="6350">
            <a:solidFill>
              <a:srgbClr val="000000"/>
            </a:solidFill>
          </a:ln>
        </p:spPr>
        <p:txBody>
          <a:bodyPr wrap="square" lIns="0" tIns="0" rIns="0" bIns="0" rtlCol="0"/>
          <a:lstStyle/>
          <a:p>
            <a:endParaRPr>
              <a:solidFill>
                <a:srgbClr val="00B0F0"/>
              </a:solidFill>
            </a:endParaRPr>
          </a:p>
        </p:txBody>
      </p:sp>
      <p:graphicFrame>
        <p:nvGraphicFramePr>
          <p:cNvPr id="8" name="表 7">
            <a:extLst>
              <a:ext uri="{FF2B5EF4-FFF2-40B4-BE49-F238E27FC236}">
                <a16:creationId xmlns:a16="http://schemas.microsoft.com/office/drawing/2014/main" id="{5F63C6FB-FFDE-42AA-8F0F-90613F8FFA1E}"/>
              </a:ext>
            </a:extLst>
          </p:cNvPr>
          <p:cNvGraphicFramePr>
            <a:graphicFrameLocks noGrp="1"/>
          </p:cNvGraphicFramePr>
          <p:nvPr/>
        </p:nvGraphicFramePr>
        <p:xfrm>
          <a:off x="84206" y="88900"/>
          <a:ext cx="4456044" cy="251460"/>
        </p:xfrm>
        <a:graphic>
          <a:graphicData uri="http://schemas.openxmlformats.org/drawingml/2006/table">
            <a:tbl>
              <a:tblPr firstRow="1" bandRow="1">
                <a:tableStyleId>{5C22544A-7EE6-4342-B048-85BDC9FD1C3A}</a:tableStyleId>
              </a:tblPr>
              <a:tblGrid>
                <a:gridCol w="1560444">
                  <a:extLst>
                    <a:ext uri="{9D8B030D-6E8A-4147-A177-3AD203B41FA5}">
                      <a16:colId xmlns:a16="http://schemas.microsoft.com/office/drawing/2014/main" val="946548730"/>
                    </a:ext>
                  </a:extLst>
                </a:gridCol>
                <a:gridCol w="28956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児童扶養手当関係書類提出命令書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11" name="正方形/長方形 10">
            <a:extLst>
              <a:ext uri="{FF2B5EF4-FFF2-40B4-BE49-F238E27FC236}">
                <a16:creationId xmlns:a16="http://schemas.microsoft.com/office/drawing/2014/main" id="{E521DE74-A679-45A7-8024-0D9621B9DDD7}"/>
              </a:ext>
            </a:extLst>
          </p:cNvPr>
          <p:cNvSpPr/>
          <p:nvPr/>
        </p:nvSpPr>
        <p:spPr>
          <a:xfrm>
            <a:off x="4207692" y="9004300"/>
            <a:ext cx="2357879" cy="14750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err="1">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
        <p:nvSpPr>
          <p:cNvPr id="70" name="object 2">
            <a:extLst>
              <a:ext uri="{FF2B5EF4-FFF2-40B4-BE49-F238E27FC236}">
                <a16:creationId xmlns:a16="http://schemas.microsoft.com/office/drawing/2014/main" id="{89054444-A2FB-40CA-AFD8-923E81B40385}"/>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grpSp>
        <p:nvGrpSpPr>
          <p:cNvPr id="41" name="グループ化 40">
            <a:extLst>
              <a:ext uri="{FF2B5EF4-FFF2-40B4-BE49-F238E27FC236}">
                <a16:creationId xmlns:a16="http://schemas.microsoft.com/office/drawing/2014/main" id="{CD04E555-E35E-4AD5-A775-9AD667655980}"/>
              </a:ext>
            </a:extLst>
          </p:cNvPr>
          <p:cNvGrpSpPr/>
          <p:nvPr/>
        </p:nvGrpSpPr>
        <p:grpSpPr>
          <a:xfrm>
            <a:off x="3930408" y="1847014"/>
            <a:ext cx="3115163" cy="562353"/>
            <a:chOff x="3625850" y="2826233"/>
            <a:chExt cx="3115163" cy="562353"/>
          </a:xfrm>
        </p:grpSpPr>
        <p:sp>
          <p:nvSpPr>
            <p:cNvPr id="46" name="object 2">
              <a:extLst>
                <a:ext uri="{FF2B5EF4-FFF2-40B4-BE49-F238E27FC236}">
                  <a16:creationId xmlns:a16="http://schemas.microsoft.com/office/drawing/2014/main" id="{BC030E50-A148-4EBF-A5DF-49A996F71B29}"/>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72" name="object 8">
              <a:extLst>
                <a:ext uri="{FF2B5EF4-FFF2-40B4-BE49-F238E27FC236}">
                  <a16:creationId xmlns:a16="http://schemas.microsoft.com/office/drawing/2014/main" id="{B3FF95C3-C90E-4B0C-BDEC-205F60636C1E}"/>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73" name="object 2">
              <a:extLst>
                <a:ext uri="{FF2B5EF4-FFF2-40B4-BE49-F238E27FC236}">
                  <a16:creationId xmlns:a16="http://schemas.microsoft.com/office/drawing/2014/main" id="{50FBD532-348C-4369-BF04-17F07521F131}"/>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40" name="object 2">
            <a:extLst>
              <a:ext uri="{FF2B5EF4-FFF2-40B4-BE49-F238E27FC236}">
                <a16:creationId xmlns:a16="http://schemas.microsoft.com/office/drawing/2014/main" id="{2F21152E-6405-4E51-AAD2-56FF7ECB48D6}"/>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2" name="グループ化 41">
            <a:extLst>
              <a:ext uri="{FF2B5EF4-FFF2-40B4-BE49-F238E27FC236}">
                <a16:creationId xmlns:a16="http://schemas.microsoft.com/office/drawing/2014/main" id="{A5712E90-5B75-4BC0-B88E-6CC740A170FC}"/>
              </a:ext>
            </a:extLst>
          </p:cNvPr>
          <p:cNvGrpSpPr/>
          <p:nvPr/>
        </p:nvGrpSpPr>
        <p:grpSpPr>
          <a:xfrm>
            <a:off x="1067381" y="473107"/>
            <a:ext cx="2395805" cy="1546263"/>
            <a:chOff x="1384206" y="774699"/>
            <a:chExt cx="2395805" cy="1546263"/>
          </a:xfrm>
        </p:grpSpPr>
        <p:grpSp>
          <p:nvGrpSpPr>
            <p:cNvPr id="71" name="object 3">
              <a:extLst>
                <a:ext uri="{FF2B5EF4-FFF2-40B4-BE49-F238E27FC236}">
                  <a16:creationId xmlns:a16="http://schemas.microsoft.com/office/drawing/2014/main" id="{E91CAE0C-68AC-4E8A-966B-11E3463F742D}"/>
                </a:ext>
              </a:extLst>
            </p:cNvPr>
            <p:cNvGrpSpPr/>
            <p:nvPr/>
          </p:nvGrpSpPr>
          <p:grpSpPr>
            <a:xfrm>
              <a:off x="1600792" y="2086207"/>
              <a:ext cx="1955790" cy="91002"/>
              <a:chOff x="3671299" y="9382245"/>
              <a:chExt cx="1955790" cy="91002"/>
            </a:xfrm>
            <a:solidFill>
              <a:srgbClr val="00B0F0"/>
            </a:solidFill>
          </p:grpSpPr>
          <p:pic>
            <p:nvPicPr>
              <p:cNvPr id="75" name="object 4">
                <a:extLst>
                  <a:ext uri="{FF2B5EF4-FFF2-40B4-BE49-F238E27FC236}">
                    <a16:creationId xmlns:a16="http://schemas.microsoft.com/office/drawing/2014/main" id="{9E8494E7-3045-4CC1-9AD5-2F70ABC51564}"/>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6" name="object 5">
                <a:extLst>
                  <a:ext uri="{FF2B5EF4-FFF2-40B4-BE49-F238E27FC236}">
                    <a16:creationId xmlns:a16="http://schemas.microsoft.com/office/drawing/2014/main" id="{9019D2D1-D6D5-448F-9039-54FC98D71C11}"/>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7" name="object 6">
                <a:extLst>
                  <a:ext uri="{FF2B5EF4-FFF2-40B4-BE49-F238E27FC236}">
                    <a16:creationId xmlns:a16="http://schemas.microsoft.com/office/drawing/2014/main" id="{3381AB91-BB14-4EBC-834C-73AFC4581406}"/>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8" name="object 7">
                <a:extLst>
                  <a:ext uri="{FF2B5EF4-FFF2-40B4-BE49-F238E27FC236}">
                    <a16:creationId xmlns:a16="http://schemas.microsoft.com/office/drawing/2014/main" id="{2D2F4586-BEED-40B5-AEC0-724C687CC175}"/>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9" name="object 8">
                <a:extLst>
                  <a:ext uri="{FF2B5EF4-FFF2-40B4-BE49-F238E27FC236}">
                    <a16:creationId xmlns:a16="http://schemas.microsoft.com/office/drawing/2014/main" id="{ECFA655D-69D5-44BA-B6E0-6EBB0C757273}"/>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0" name="object 9">
                <a:extLst>
                  <a:ext uri="{FF2B5EF4-FFF2-40B4-BE49-F238E27FC236}">
                    <a16:creationId xmlns:a16="http://schemas.microsoft.com/office/drawing/2014/main" id="{24A1475A-5DCF-4D3E-8C82-3357CB661009}"/>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1" name="object 10">
                <a:extLst>
                  <a:ext uri="{FF2B5EF4-FFF2-40B4-BE49-F238E27FC236}">
                    <a16:creationId xmlns:a16="http://schemas.microsoft.com/office/drawing/2014/main" id="{04C5CD51-0377-47A2-A4C6-FA425D3FE76C}"/>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2" name="object 11">
                <a:extLst>
                  <a:ext uri="{FF2B5EF4-FFF2-40B4-BE49-F238E27FC236}">
                    <a16:creationId xmlns:a16="http://schemas.microsoft.com/office/drawing/2014/main" id="{741AB2EB-6B47-470D-8E15-C7737373CC7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3" name="object 12">
                <a:extLst>
                  <a:ext uri="{FF2B5EF4-FFF2-40B4-BE49-F238E27FC236}">
                    <a16:creationId xmlns:a16="http://schemas.microsoft.com/office/drawing/2014/main" id="{11847050-44ED-4347-BC15-A1619323B0A5}"/>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4" name="object 13">
                <a:extLst>
                  <a:ext uri="{FF2B5EF4-FFF2-40B4-BE49-F238E27FC236}">
                    <a16:creationId xmlns:a16="http://schemas.microsoft.com/office/drawing/2014/main" id="{BB0C238C-DE3C-49D1-9AB5-77C53D506DCB}"/>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5" name="object 14">
                <a:extLst>
                  <a:ext uri="{FF2B5EF4-FFF2-40B4-BE49-F238E27FC236}">
                    <a16:creationId xmlns:a16="http://schemas.microsoft.com/office/drawing/2014/main" id="{239B338D-6805-4968-A5D5-BE0F013FF31B}"/>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6" name="object 15">
                <a:extLst>
                  <a:ext uri="{FF2B5EF4-FFF2-40B4-BE49-F238E27FC236}">
                    <a16:creationId xmlns:a16="http://schemas.microsoft.com/office/drawing/2014/main" id="{58400730-2856-4B46-921E-4E5DC6DCF1B2}"/>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7" name="object 16">
                <a:extLst>
                  <a:ext uri="{FF2B5EF4-FFF2-40B4-BE49-F238E27FC236}">
                    <a16:creationId xmlns:a16="http://schemas.microsoft.com/office/drawing/2014/main" id="{D7B9AF8B-2A73-4BA4-8BFA-DDABAED67F60}"/>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8" name="object 17">
                <a:extLst>
                  <a:ext uri="{FF2B5EF4-FFF2-40B4-BE49-F238E27FC236}">
                    <a16:creationId xmlns:a16="http://schemas.microsoft.com/office/drawing/2014/main" id="{D57C055E-9FDA-4E2D-98C8-99BB9C4B4399}"/>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9" name="object 18">
                <a:extLst>
                  <a:ext uri="{FF2B5EF4-FFF2-40B4-BE49-F238E27FC236}">
                    <a16:creationId xmlns:a16="http://schemas.microsoft.com/office/drawing/2014/main" id="{4EA0486D-F3DB-44A5-9CF7-8A0B2B630F77}"/>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90" name="object 19">
                <a:extLst>
                  <a:ext uri="{FF2B5EF4-FFF2-40B4-BE49-F238E27FC236}">
                    <a16:creationId xmlns:a16="http://schemas.microsoft.com/office/drawing/2014/main" id="{54872BA2-4EC4-4B64-8667-7F4C1B078125}"/>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91" name="object 20">
                <a:extLst>
                  <a:ext uri="{FF2B5EF4-FFF2-40B4-BE49-F238E27FC236}">
                    <a16:creationId xmlns:a16="http://schemas.microsoft.com/office/drawing/2014/main" id="{FABB612B-0A4C-497D-B90D-E2254CC3F563}"/>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2" name="object 21">
                <a:extLst>
                  <a:ext uri="{FF2B5EF4-FFF2-40B4-BE49-F238E27FC236}">
                    <a16:creationId xmlns:a16="http://schemas.microsoft.com/office/drawing/2014/main" id="{0A43C0B1-DAFD-4C88-933F-D76C34B802A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3" name="object 22">
                <a:extLst>
                  <a:ext uri="{FF2B5EF4-FFF2-40B4-BE49-F238E27FC236}">
                    <a16:creationId xmlns:a16="http://schemas.microsoft.com/office/drawing/2014/main" id="{39F19BC0-DAFE-4BBD-92F9-8E825E08B9EE}"/>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4" name="object 23">
                <a:extLst>
                  <a:ext uri="{FF2B5EF4-FFF2-40B4-BE49-F238E27FC236}">
                    <a16:creationId xmlns:a16="http://schemas.microsoft.com/office/drawing/2014/main" id="{6A32B0C8-6DAF-4024-AB33-61F9E71A1B9A}"/>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5" name="object 24">
                <a:extLst>
                  <a:ext uri="{FF2B5EF4-FFF2-40B4-BE49-F238E27FC236}">
                    <a16:creationId xmlns:a16="http://schemas.microsoft.com/office/drawing/2014/main" id="{650736D2-873B-41C6-B19E-0AB0BCF2DA72}"/>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6" name="object 25">
                <a:extLst>
                  <a:ext uri="{FF2B5EF4-FFF2-40B4-BE49-F238E27FC236}">
                    <a16:creationId xmlns:a16="http://schemas.microsoft.com/office/drawing/2014/main" id="{814FD11D-386B-4DE3-B27E-BB07C0F61EB1}"/>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7" name="object 26">
                <a:extLst>
                  <a:ext uri="{FF2B5EF4-FFF2-40B4-BE49-F238E27FC236}">
                    <a16:creationId xmlns:a16="http://schemas.microsoft.com/office/drawing/2014/main" id="{0C9759E9-53BA-4A36-9578-6C4FB20F7295}"/>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4" name="正方形/長方形 73">
              <a:extLst>
                <a:ext uri="{FF2B5EF4-FFF2-40B4-BE49-F238E27FC236}">
                  <a16:creationId xmlns:a16="http://schemas.microsoft.com/office/drawing/2014/main" id="{0F8CB82A-7F06-48DD-BF10-88E2A02DF072}"/>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86074" y="1639507"/>
            <a:ext cx="2006600" cy="431528"/>
          </a:xfrm>
          <a:prstGeom prst="rect">
            <a:avLst/>
          </a:prstGeom>
        </p:spPr>
        <p:txBody>
          <a:bodyPr vert="horz" wrap="square" lIns="0" tIns="56515" rIns="0" bIns="0" rtlCol="0">
            <a:spAutoFit/>
          </a:bodyPr>
          <a:lstStyle/>
          <a:p>
            <a:pPr marL="12700">
              <a:spcBef>
                <a:spcPts val="445"/>
              </a:spcBef>
              <a:tabLst>
                <a:tab pos="926465" algn="l"/>
              </a:tabLst>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町 村 長</a:t>
            </a:r>
            <a:r>
              <a:rPr sz="1050">
                <a:solidFill>
                  <a:srgbClr val="00B0F0"/>
                </a:solidFill>
                <a:latin typeface="ＭＳ ゴシック" panose="020B0609070205080204" pitchFamily="49" charset="-128"/>
                <a:ea typeface="ＭＳ ゴシック" panose="020B0609070205080204" pitchFamily="49" charset="-128"/>
                <a:cs typeface="ＭＳ 明朝"/>
              </a:rPr>
              <a:t>	殿</a:t>
            </a:r>
          </a:p>
          <a:p>
            <a:pPr marL="12700">
              <a:lnSpc>
                <a:spcPct val="100000"/>
              </a:lnSpc>
              <a:spcBef>
                <a:spcPts val="350"/>
              </a:spcBef>
            </a:pPr>
            <a:r>
              <a:rPr sz="1050">
                <a:solidFill>
                  <a:srgbClr val="00B0F0"/>
                </a:solidFill>
                <a:latin typeface="ＭＳ ゴシック" panose="020B0609070205080204" pitchFamily="49" charset="-128"/>
                <a:ea typeface="ＭＳ ゴシック" panose="020B0609070205080204" pitchFamily="49" charset="-128"/>
                <a:cs typeface="ＭＳ 明朝"/>
              </a:rPr>
              <a:t>（児童扶養手当担当課扱い）</a:t>
            </a:r>
          </a:p>
        </p:txBody>
      </p:sp>
      <p:sp>
        <p:nvSpPr>
          <p:cNvPr id="5" name="object 5"/>
          <p:cNvSpPr txBox="1"/>
          <p:nvPr/>
        </p:nvSpPr>
        <p:spPr>
          <a:xfrm>
            <a:off x="986074" y="5296346"/>
            <a:ext cx="5579497" cy="1336456"/>
          </a:xfrm>
          <a:prstGeom prst="rect">
            <a:avLst/>
          </a:prstGeom>
        </p:spPr>
        <p:txBody>
          <a:bodyPr vert="horz" wrap="square" lIns="0" tIns="0" rIns="0" bIns="0" rtlCol="0">
            <a:spAutoFit/>
          </a:bodyPr>
          <a:lstStyle/>
          <a:p>
            <a:pPr marL="165100" indent="-165100">
              <a:lnSpc>
                <a:spcPct val="100000"/>
              </a:lnSpc>
            </a:pPr>
            <a:r>
              <a:rPr sz="1050">
                <a:solidFill>
                  <a:srgbClr val="00B0F0"/>
                </a:solidFill>
                <a:latin typeface="ＭＳ ゴシック" panose="020B0609070205080204" pitchFamily="49" charset="-128"/>
                <a:ea typeface="ＭＳ ゴシック" panose="020B0609070205080204" pitchFamily="49" charset="-128"/>
                <a:cs typeface="ＭＳ 明朝"/>
              </a:rPr>
              <a:t>このことについて、別添一覧表のとおり認定したので通知します。</a:t>
            </a:r>
          </a:p>
          <a:p>
            <a:pPr marL="12700" marR="5080" indent="-12700">
              <a:lnSpc>
                <a:spcPct val="124200"/>
              </a:lnSpc>
            </a:pPr>
            <a:r>
              <a:rPr sz="1050">
                <a:solidFill>
                  <a:srgbClr val="00B0F0"/>
                </a:solidFill>
                <a:latin typeface="ＭＳ ゴシック" panose="020B0609070205080204" pitchFamily="49" charset="-128"/>
                <a:ea typeface="ＭＳ ゴシック" panose="020B0609070205080204" pitchFamily="49" charset="-128"/>
                <a:cs typeface="ＭＳ 明朝"/>
              </a:rPr>
              <a:t>ついては</a:t>
            </a:r>
            <a:r>
              <a:rPr sz="1050" spc="-120">
                <a:solidFill>
                  <a:srgbClr val="00B0F0"/>
                </a:solidFill>
                <a:latin typeface="ＭＳ ゴシック" panose="020B0609070205080204" pitchFamily="49" charset="-128"/>
                <a:ea typeface="ＭＳ ゴシック" panose="020B0609070205080204" pitchFamily="49" charset="-128"/>
                <a:cs typeface="ＭＳ 明朝"/>
              </a:rPr>
              <a:t>、</a:t>
            </a:r>
            <a:r>
              <a:rPr sz="1050">
                <a:solidFill>
                  <a:srgbClr val="00B0F0"/>
                </a:solidFill>
                <a:latin typeface="ＭＳ ゴシック" panose="020B0609070205080204" pitchFamily="49" charset="-128"/>
                <a:ea typeface="ＭＳ ゴシック" panose="020B0609070205080204" pitchFamily="49" charset="-128"/>
                <a:cs typeface="ＭＳ 明朝"/>
              </a:rPr>
              <a:t>受給者に対して別添の児童扶養手当認定通知書</a:t>
            </a:r>
            <a:r>
              <a:rPr sz="1050" spc="-120">
                <a:solidFill>
                  <a:srgbClr val="00B0F0"/>
                </a:solidFill>
                <a:latin typeface="ＭＳ ゴシック" panose="020B0609070205080204" pitchFamily="49" charset="-128"/>
                <a:ea typeface="ＭＳ ゴシック" panose="020B0609070205080204" pitchFamily="49" charset="-128"/>
                <a:cs typeface="ＭＳ 明朝"/>
              </a:rPr>
              <a:t>、</a:t>
            </a:r>
            <a:r>
              <a:rPr sz="1050">
                <a:solidFill>
                  <a:srgbClr val="00B0F0"/>
                </a:solidFill>
                <a:latin typeface="ＭＳ ゴシック" panose="020B0609070205080204" pitchFamily="49" charset="-128"/>
                <a:ea typeface="ＭＳ ゴシック" panose="020B0609070205080204" pitchFamily="49" charset="-128"/>
                <a:cs typeface="ＭＳ 明朝"/>
              </a:rPr>
              <a:t>児童扶養手当支給停止 通知</a:t>
            </a:r>
            <a:r>
              <a:rPr sz="1050" spc="-5">
                <a:solidFill>
                  <a:srgbClr val="00B0F0"/>
                </a:solidFill>
                <a:latin typeface="ＭＳ ゴシック" panose="020B0609070205080204" pitchFamily="49" charset="-128"/>
                <a:ea typeface="ＭＳ ゴシック" panose="020B0609070205080204" pitchFamily="49" charset="-128"/>
                <a:cs typeface="ＭＳ 明朝"/>
              </a:rPr>
              <a:t>書</a:t>
            </a:r>
            <a:r>
              <a:rPr sz="1050">
                <a:solidFill>
                  <a:srgbClr val="00B0F0"/>
                </a:solidFill>
                <a:latin typeface="ＭＳ ゴシック" panose="020B0609070205080204" pitchFamily="49" charset="-128"/>
                <a:ea typeface="ＭＳ ゴシック" panose="020B0609070205080204" pitchFamily="49" charset="-128"/>
                <a:cs typeface="ＭＳ 明朝"/>
              </a:rPr>
              <a:t>及び児童扶養手当証書を交付してください。</a:t>
            </a:r>
          </a:p>
          <a:p>
            <a:pPr marL="12700" marR="5080" indent="-12700">
              <a:lnSpc>
                <a:spcPct val="124200"/>
              </a:lnSpc>
            </a:pPr>
            <a:r>
              <a:rPr sz="1050">
                <a:solidFill>
                  <a:srgbClr val="00B0F0"/>
                </a:solidFill>
                <a:latin typeface="ＭＳ ゴシック" panose="020B0609070205080204" pitchFamily="49" charset="-128"/>
                <a:ea typeface="ＭＳ ゴシック" panose="020B0609070205080204" pitchFamily="49" charset="-128"/>
                <a:cs typeface="ＭＳ 明朝"/>
              </a:rPr>
              <a:t>また</a:t>
            </a:r>
            <a:r>
              <a:rPr sz="1050" spc="-120">
                <a:solidFill>
                  <a:srgbClr val="00B0F0"/>
                </a:solidFill>
                <a:latin typeface="ＭＳ ゴシック" panose="020B0609070205080204" pitchFamily="49" charset="-128"/>
                <a:ea typeface="ＭＳ ゴシック" panose="020B0609070205080204" pitchFamily="49" charset="-128"/>
                <a:cs typeface="ＭＳ 明朝"/>
              </a:rPr>
              <a:t>、</a:t>
            </a:r>
            <a:r>
              <a:rPr sz="1050">
                <a:solidFill>
                  <a:srgbClr val="00B0F0"/>
                </a:solidFill>
                <a:latin typeface="ＭＳ ゴシック" panose="020B0609070205080204" pitchFamily="49" charset="-128"/>
                <a:ea typeface="ＭＳ ゴシック" panose="020B0609070205080204" pitchFamily="49" charset="-128"/>
                <a:cs typeface="ＭＳ 明朝"/>
              </a:rPr>
              <a:t>児童扶養手当受給資格者名簿を整備するとともに</a:t>
            </a:r>
            <a:r>
              <a:rPr sz="1050" spc="-120">
                <a:solidFill>
                  <a:srgbClr val="00B0F0"/>
                </a:solidFill>
                <a:latin typeface="ＭＳ ゴシック" panose="020B0609070205080204" pitchFamily="49" charset="-128"/>
                <a:ea typeface="ＭＳ ゴシック" panose="020B0609070205080204" pitchFamily="49" charset="-128"/>
                <a:cs typeface="ＭＳ 明朝"/>
              </a:rPr>
              <a:t>、</a:t>
            </a:r>
            <a:r>
              <a:rPr sz="1050">
                <a:solidFill>
                  <a:srgbClr val="00B0F0"/>
                </a:solidFill>
                <a:latin typeface="ＭＳ ゴシック" panose="020B0609070205080204" pitchFamily="49" charset="-128"/>
                <a:ea typeface="ＭＳ ゴシック" panose="020B0609070205080204" pitchFamily="49" charset="-128"/>
                <a:cs typeface="ＭＳ 明朝"/>
              </a:rPr>
              <a:t>児童扶養手当証書受領書 を提出してください。</a:t>
            </a:r>
          </a:p>
          <a:p>
            <a:pPr marL="12700" marR="5080" indent="-12700">
              <a:lnSpc>
                <a:spcPct val="124200"/>
              </a:lnSpc>
              <a:spcBef>
                <a:spcPts val="15"/>
              </a:spcBef>
            </a:pPr>
            <a:r>
              <a:rPr sz="1050">
                <a:solidFill>
                  <a:srgbClr val="00B0F0"/>
                </a:solidFill>
                <a:latin typeface="ＭＳ ゴシック" panose="020B0609070205080204" pitchFamily="49" charset="-128"/>
                <a:ea typeface="ＭＳ ゴシック" panose="020B0609070205080204" pitchFamily="49" charset="-128"/>
                <a:cs typeface="ＭＳ 明朝"/>
              </a:rPr>
              <a:t>なお</a:t>
            </a:r>
            <a:r>
              <a:rPr sz="1050" spc="-125">
                <a:solidFill>
                  <a:srgbClr val="00B0F0"/>
                </a:solidFill>
                <a:latin typeface="ＭＳ ゴシック" panose="020B0609070205080204" pitchFamily="49" charset="-128"/>
                <a:ea typeface="ＭＳ ゴシック" panose="020B0609070205080204" pitchFamily="49" charset="-128"/>
                <a:cs typeface="ＭＳ 明朝"/>
              </a:rPr>
              <a:t>、</a:t>
            </a:r>
            <a:r>
              <a:rPr sz="1050">
                <a:solidFill>
                  <a:srgbClr val="00B0F0"/>
                </a:solidFill>
                <a:latin typeface="ＭＳ ゴシック" panose="020B0609070205080204" pitchFamily="49" charset="-128"/>
                <a:ea typeface="ＭＳ ゴシック" panose="020B0609070205080204" pitchFamily="49" charset="-128"/>
                <a:cs typeface="ＭＳ 明朝"/>
              </a:rPr>
              <a:t>令和</a:t>
            </a: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　</a:t>
            </a:r>
            <a:r>
              <a:rPr sz="1050">
                <a:solidFill>
                  <a:srgbClr val="00B0F0"/>
                </a:solidFill>
                <a:latin typeface="ＭＳ ゴシック" panose="020B0609070205080204" pitchFamily="49" charset="-128"/>
                <a:ea typeface="ＭＳ ゴシック" panose="020B0609070205080204" pitchFamily="49" charset="-128"/>
                <a:cs typeface="ＭＳ 明朝"/>
              </a:rPr>
              <a:t>年</a:t>
            </a: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　</a:t>
            </a:r>
            <a:r>
              <a:rPr sz="1050">
                <a:solidFill>
                  <a:srgbClr val="00B0F0"/>
                </a:solidFill>
                <a:latin typeface="ＭＳ ゴシック" panose="020B0609070205080204" pitchFamily="49" charset="-128"/>
                <a:ea typeface="ＭＳ ゴシック" panose="020B0609070205080204" pitchFamily="49" charset="-128"/>
                <a:cs typeface="ＭＳ 明朝"/>
              </a:rPr>
              <a:t>月分から</a:t>
            </a: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　</a:t>
            </a:r>
            <a:r>
              <a:rPr sz="1050">
                <a:solidFill>
                  <a:srgbClr val="00B0F0"/>
                </a:solidFill>
                <a:latin typeface="ＭＳ ゴシック" panose="020B0609070205080204" pitchFamily="49" charset="-128"/>
                <a:ea typeface="ＭＳ ゴシック" panose="020B0609070205080204" pitchFamily="49" charset="-128"/>
                <a:cs typeface="ＭＳ 明朝"/>
              </a:rPr>
              <a:t>月分までの手当については</a:t>
            </a:r>
            <a:r>
              <a:rPr sz="1050" spc="-120">
                <a:solidFill>
                  <a:srgbClr val="00B0F0"/>
                </a:solidFill>
                <a:latin typeface="ＭＳ ゴシック" panose="020B0609070205080204" pitchFamily="49" charset="-128"/>
                <a:ea typeface="ＭＳ ゴシック" panose="020B0609070205080204" pitchFamily="49" charset="-128"/>
                <a:cs typeface="ＭＳ 明朝"/>
              </a:rPr>
              <a:t>、</a:t>
            </a:r>
            <a:r>
              <a:rPr sz="1050">
                <a:solidFill>
                  <a:srgbClr val="00B0F0"/>
                </a:solidFill>
                <a:latin typeface="ＭＳ ゴシック" panose="020B0609070205080204" pitchFamily="49" charset="-128"/>
                <a:ea typeface="ＭＳ ゴシック" panose="020B0609070205080204" pitchFamily="49" charset="-128"/>
                <a:cs typeface="ＭＳ 明朝"/>
              </a:rPr>
              <a:t>令和</a:t>
            </a: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　</a:t>
            </a:r>
            <a:r>
              <a:rPr sz="1050">
                <a:solidFill>
                  <a:srgbClr val="00B0F0"/>
                </a:solidFill>
                <a:latin typeface="ＭＳ ゴシック" panose="020B0609070205080204" pitchFamily="49" charset="-128"/>
                <a:ea typeface="ＭＳ ゴシック" panose="020B0609070205080204" pitchFamily="49" charset="-128"/>
                <a:cs typeface="ＭＳ 明朝"/>
              </a:rPr>
              <a:t>年</a:t>
            </a: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　</a:t>
            </a:r>
            <a:r>
              <a:rPr sz="1050">
                <a:solidFill>
                  <a:srgbClr val="00B0F0"/>
                </a:solidFill>
                <a:latin typeface="ＭＳ ゴシック" panose="020B0609070205080204" pitchFamily="49" charset="-128"/>
                <a:ea typeface="ＭＳ ゴシック" panose="020B0609070205080204" pitchFamily="49" charset="-128"/>
                <a:cs typeface="ＭＳ 明朝"/>
              </a:rPr>
              <a:t>月</a:t>
            </a: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　</a:t>
            </a:r>
            <a:r>
              <a:rPr sz="1050">
                <a:solidFill>
                  <a:srgbClr val="00B0F0"/>
                </a:solidFill>
                <a:latin typeface="ＭＳ ゴシック" panose="020B0609070205080204" pitchFamily="49" charset="-128"/>
                <a:ea typeface="ＭＳ ゴシック" panose="020B0609070205080204" pitchFamily="49" charset="-128"/>
                <a:cs typeface="ＭＳ 明朝"/>
              </a:rPr>
              <a:t>日に支払予定です。</a:t>
            </a:r>
          </a:p>
        </p:txBody>
      </p:sp>
      <p:graphicFrame>
        <p:nvGraphicFramePr>
          <p:cNvPr id="8" name="表 7">
            <a:extLst>
              <a:ext uri="{FF2B5EF4-FFF2-40B4-BE49-F238E27FC236}">
                <a16:creationId xmlns:a16="http://schemas.microsoft.com/office/drawing/2014/main" id="{D09DA692-98C8-41E4-AB4F-6AC5ECC2295A}"/>
              </a:ext>
            </a:extLst>
          </p:cNvPr>
          <p:cNvGraphicFramePr>
            <a:graphicFrameLocks noGrp="1"/>
          </p:cNvGraphicFramePr>
          <p:nvPr/>
        </p:nvGraphicFramePr>
        <p:xfrm>
          <a:off x="84206" y="88900"/>
          <a:ext cx="4456044" cy="251460"/>
        </p:xfrm>
        <a:graphic>
          <a:graphicData uri="http://schemas.openxmlformats.org/drawingml/2006/table">
            <a:tbl>
              <a:tblPr firstRow="1" bandRow="1">
                <a:tableStyleId>{5C22544A-7EE6-4342-B048-85BDC9FD1C3A}</a:tableStyleId>
              </a:tblPr>
              <a:tblGrid>
                <a:gridCol w="1560444">
                  <a:extLst>
                    <a:ext uri="{9D8B030D-6E8A-4147-A177-3AD203B41FA5}">
                      <a16:colId xmlns:a16="http://schemas.microsoft.com/office/drawing/2014/main" val="946548730"/>
                    </a:ext>
                  </a:extLst>
                </a:gridCol>
                <a:gridCol w="28956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町村への送付書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11" name="object 2">
            <a:extLst>
              <a:ext uri="{FF2B5EF4-FFF2-40B4-BE49-F238E27FC236}">
                <a16:creationId xmlns:a16="http://schemas.microsoft.com/office/drawing/2014/main" id="{66F26361-0DCC-4967-BEA0-383D7D227B3C}"/>
              </a:ext>
            </a:extLst>
          </p:cNvPr>
          <p:cNvSpPr txBox="1"/>
          <p:nvPr/>
        </p:nvSpPr>
        <p:spPr>
          <a:xfrm>
            <a:off x="3787287" y="2895099"/>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12" name="object 8">
            <a:extLst>
              <a:ext uri="{FF2B5EF4-FFF2-40B4-BE49-F238E27FC236}">
                <a16:creationId xmlns:a16="http://schemas.microsoft.com/office/drawing/2014/main" id="{77B3174D-FFD4-4CBD-B76E-FA94A3828EF8}"/>
              </a:ext>
            </a:extLst>
          </p:cNvPr>
          <p:cNvSpPr/>
          <p:nvPr/>
        </p:nvSpPr>
        <p:spPr>
          <a:xfrm>
            <a:off x="6216650" y="3069826"/>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13" name="object 2">
            <a:extLst>
              <a:ext uri="{FF2B5EF4-FFF2-40B4-BE49-F238E27FC236}">
                <a16:creationId xmlns:a16="http://schemas.microsoft.com/office/drawing/2014/main" id="{52C234FF-6A4A-4F53-808A-7454BEE58D61}"/>
              </a:ext>
            </a:extLst>
          </p:cNvPr>
          <p:cNvSpPr txBox="1"/>
          <p:nvPr/>
        </p:nvSpPr>
        <p:spPr>
          <a:xfrm>
            <a:off x="3802703" y="3282404"/>
            <a:ext cx="302354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15" name="テキスト ボックス 14">
            <a:extLst>
              <a:ext uri="{FF2B5EF4-FFF2-40B4-BE49-F238E27FC236}">
                <a16:creationId xmlns:a16="http://schemas.microsoft.com/office/drawing/2014/main" id="{2650EA51-B302-4438-8602-40CAC9CCBAC2}"/>
              </a:ext>
            </a:extLst>
          </p:cNvPr>
          <p:cNvSpPr txBox="1"/>
          <p:nvPr/>
        </p:nvSpPr>
        <p:spPr>
          <a:xfrm>
            <a:off x="1888683" y="4301108"/>
            <a:ext cx="3779134" cy="253916"/>
          </a:xfrm>
          <a:prstGeom prst="rect">
            <a:avLst/>
          </a:prstGeom>
          <a:noFill/>
        </p:spPr>
        <p:txBody>
          <a:bodyPr wrap="square">
            <a:spAutoFit/>
          </a:bodyPr>
          <a:lstStyle/>
          <a:p>
            <a:pPr algn="ctr">
              <a:lnSpc>
                <a:spcPct val="100000"/>
              </a:lnSpc>
              <a:spcBef>
                <a:spcPts val="100"/>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明朝"/>
              </a:rPr>
              <a:t>児童扶養手当の認定請求について（通知）</a:t>
            </a:r>
          </a:p>
        </p:txBody>
      </p:sp>
      <p:sp>
        <p:nvSpPr>
          <p:cNvPr id="16" name="正方形/長方形 15">
            <a:extLst>
              <a:ext uri="{FF2B5EF4-FFF2-40B4-BE49-F238E27FC236}">
                <a16:creationId xmlns:a16="http://schemas.microsoft.com/office/drawing/2014/main" id="{48B2C763-A4A4-4281-B0DE-710750C9AA5D}"/>
              </a:ext>
            </a:extLst>
          </p:cNvPr>
          <p:cNvSpPr/>
          <p:nvPr/>
        </p:nvSpPr>
        <p:spPr>
          <a:xfrm>
            <a:off x="4207692" y="9004300"/>
            <a:ext cx="2357879" cy="1336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latin typeface="ＭＳ ゴシック" panose="020B0609070205080204" pitchFamily="49" charset="-128"/>
              <a:ea typeface="ＭＳ ゴシック" panose="020B0609070205080204" pitchFamily="49" charset="-128"/>
            </a:endParaRPr>
          </a:p>
        </p:txBody>
      </p:sp>
      <p:sp>
        <p:nvSpPr>
          <p:cNvPr id="14" name="object 2">
            <a:extLst>
              <a:ext uri="{FF2B5EF4-FFF2-40B4-BE49-F238E27FC236}">
                <a16:creationId xmlns:a16="http://schemas.microsoft.com/office/drawing/2014/main" id="{6B860E3A-00A5-4C83-A733-A4E24DEE39BF}"/>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17" name="object 2">
            <a:extLst>
              <a:ext uri="{FF2B5EF4-FFF2-40B4-BE49-F238E27FC236}">
                <a16:creationId xmlns:a16="http://schemas.microsoft.com/office/drawing/2014/main" id="{15D0CB24-04DD-4894-8DF6-91703E79001A}"/>
              </a:ext>
            </a:extLst>
          </p:cNvPr>
          <p:cNvSpPr txBox="1"/>
          <p:nvPr/>
        </p:nvSpPr>
        <p:spPr>
          <a:xfrm>
            <a:off x="5441872" y="559596"/>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404570891"/>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01.</a:t>
                      </a:r>
                      <a:r>
                        <a:rPr kumimoji="1" lang="zh-TW" altLang="en-US" sz="2400" b="0" dirty="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43177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2152117"/>
            <a:ext cx="1760220" cy="175048"/>
          </a:xfrm>
          <a:prstGeom prst="rect">
            <a:avLst/>
          </a:prstGeom>
        </p:spPr>
        <p:txBody>
          <a:bodyPr vert="horz" wrap="square" lIns="0" tIns="13335" rIns="0" bIns="0" rtlCol="0">
            <a:spAutoFit/>
          </a:bodyPr>
          <a:lstStyle/>
          <a:p>
            <a:pPr marL="12700">
              <a:lnSpc>
                <a:spcPct val="100000"/>
              </a:lnSpc>
              <a:spcBef>
                <a:spcPts val="105"/>
              </a:spcBef>
            </a:pPr>
            <a:r>
              <a:rPr sz="1050" spc="5" err="1">
                <a:latin typeface="ＭＳ ゴシック" panose="020B0609070205080204" pitchFamily="49" charset="-128"/>
                <a:ea typeface="ＭＳ ゴシック" panose="020B0609070205080204" pitchFamily="49" charset="-128"/>
                <a:cs typeface="ＭＳ ゴシック"/>
              </a:rPr>
              <a:t>様式</a:t>
            </a:r>
            <a:r>
              <a:rPr sz="1050" spc="-10" err="1">
                <a:latin typeface="ＭＳ ゴシック" panose="020B0609070205080204" pitchFamily="49" charset="-128"/>
                <a:ea typeface="ＭＳ ゴシック" panose="020B0609070205080204" pitchFamily="49" charset="-128"/>
                <a:cs typeface="ＭＳ ゴシック"/>
              </a:rPr>
              <a:t>第</a:t>
            </a:r>
            <a:r>
              <a:rPr sz="1050" spc="5" err="1">
                <a:latin typeface="ＭＳ ゴシック" panose="020B0609070205080204" pitchFamily="49" charset="-128"/>
                <a:ea typeface="ＭＳ ゴシック" panose="020B0609070205080204" pitchFamily="49" charset="-128"/>
                <a:cs typeface="ＭＳ ゴシック"/>
              </a:rPr>
              <a:t>十</a:t>
            </a:r>
            <a:r>
              <a:rPr sz="1050" spc="-10" err="1">
                <a:latin typeface="ＭＳ ゴシック" panose="020B0609070205080204" pitchFamily="49" charset="-128"/>
                <a:ea typeface="ＭＳ ゴシック" panose="020B0609070205080204" pitchFamily="49" charset="-128"/>
                <a:cs typeface="ＭＳ ゴシック"/>
              </a:rPr>
              <a:t>一</a:t>
            </a:r>
            <a:r>
              <a:rPr sz="1050" err="1">
                <a:latin typeface="ＭＳ ゴシック" panose="020B0609070205080204" pitchFamily="49" charset="-128"/>
                <a:ea typeface="ＭＳ ゴシック" panose="020B0609070205080204" pitchFamily="49" charset="-128"/>
                <a:cs typeface="ＭＳ ゴシック"/>
              </a:rPr>
              <a:t>号</a:t>
            </a:r>
            <a:r>
              <a:rPr sz="1050" spc="-15">
                <a:latin typeface="ＭＳ ゴシック" panose="020B0609070205080204" pitchFamily="49" charset="-128"/>
                <a:ea typeface="ＭＳ ゴシック" panose="020B0609070205080204" pitchFamily="49" charset="-128"/>
                <a:cs typeface="ＭＳ ゴシック"/>
              </a:rPr>
              <a:t>(</a:t>
            </a:r>
            <a:r>
              <a:rPr sz="1050" spc="5" err="1">
                <a:latin typeface="ＭＳ ゴシック" panose="020B0609070205080204" pitchFamily="49" charset="-128"/>
                <a:ea typeface="ＭＳ ゴシック" panose="020B0609070205080204" pitchFamily="49" charset="-128"/>
                <a:cs typeface="ＭＳ ゴシック"/>
              </a:rPr>
              <a:t>第</a:t>
            </a:r>
            <a:r>
              <a:rPr sz="1050" spc="-10" err="1">
                <a:latin typeface="ＭＳ ゴシック" panose="020B0609070205080204" pitchFamily="49" charset="-128"/>
                <a:ea typeface="ＭＳ ゴシック" panose="020B0609070205080204" pitchFamily="49" charset="-128"/>
                <a:cs typeface="ＭＳ ゴシック"/>
              </a:rPr>
              <a:t>十</a:t>
            </a:r>
            <a:r>
              <a:rPr sz="1050" spc="5" err="1">
                <a:latin typeface="ＭＳ ゴシック" panose="020B0609070205080204" pitchFamily="49" charset="-128"/>
                <a:ea typeface="ＭＳ ゴシック" panose="020B0609070205080204" pitchFamily="49" charset="-128"/>
                <a:cs typeface="ＭＳ ゴシック"/>
              </a:rPr>
              <a:t>六</a:t>
            </a:r>
            <a:r>
              <a:rPr sz="1050" spc="-10" err="1">
                <a:latin typeface="ＭＳ ゴシック" panose="020B0609070205080204" pitchFamily="49" charset="-128"/>
                <a:ea typeface="ＭＳ ゴシック" panose="020B0609070205080204" pitchFamily="49" charset="-128"/>
                <a:cs typeface="ＭＳ ゴシック"/>
              </a:rPr>
              <a:t>条関</a:t>
            </a:r>
            <a:r>
              <a:rPr sz="1050" err="1">
                <a:latin typeface="ＭＳ ゴシック" panose="020B0609070205080204" pitchFamily="49" charset="-128"/>
                <a:ea typeface="ＭＳ ゴシック" panose="020B0609070205080204" pitchFamily="49" charset="-128"/>
                <a:cs typeface="ＭＳ ゴシック"/>
              </a:rPr>
              <a:t>係</a:t>
            </a:r>
            <a:r>
              <a:rPr sz="1050">
                <a:latin typeface="ＭＳ ゴシック" panose="020B0609070205080204" pitchFamily="49" charset="-128"/>
                <a:ea typeface="ＭＳ ゴシック" panose="020B0609070205080204" pitchFamily="49" charset="-128"/>
                <a:cs typeface="ＭＳ ゴシック"/>
              </a:rPr>
              <a:t>)</a:t>
            </a:r>
          </a:p>
        </p:txBody>
      </p:sp>
      <p:sp>
        <p:nvSpPr>
          <p:cNvPr id="3" name="object 3"/>
          <p:cNvSpPr txBox="1"/>
          <p:nvPr/>
        </p:nvSpPr>
        <p:spPr>
          <a:xfrm>
            <a:off x="3401695" y="2577314"/>
            <a:ext cx="225425" cy="175048"/>
          </a:xfrm>
          <a:prstGeom prst="rect">
            <a:avLst/>
          </a:prstGeom>
        </p:spPr>
        <p:txBody>
          <a:bodyPr vert="horz" wrap="square" lIns="0" tIns="13335" rIns="0" bIns="0" rtlCol="0">
            <a:spAutoFit/>
          </a:bodyPr>
          <a:lstStyle/>
          <a:p>
            <a:pPr marL="12700">
              <a:lnSpc>
                <a:spcPct val="100000"/>
              </a:lnSpc>
              <a:spcBef>
                <a:spcPts val="105"/>
              </a:spcBef>
            </a:pP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表</a:t>
            </a:r>
            <a:endParaRPr sz="1050">
              <a:latin typeface="ＭＳ ゴシック" panose="020B0609070205080204" pitchFamily="49" charset="-128"/>
              <a:ea typeface="ＭＳ ゴシック" panose="020B0609070205080204" pitchFamily="49" charset="-128"/>
              <a:cs typeface="ＭＳ ゴシック"/>
            </a:endParaRPr>
          </a:p>
        </p:txBody>
      </p:sp>
      <p:sp>
        <p:nvSpPr>
          <p:cNvPr id="4" name="object 4"/>
          <p:cNvSpPr txBox="1"/>
          <p:nvPr/>
        </p:nvSpPr>
        <p:spPr>
          <a:xfrm>
            <a:off x="3869563" y="2577314"/>
            <a:ext cx="227329" cy="175048"/>
          </a:xfrm>
          <a:prstGeom prst="rect">
            <a:avLst/>
          </a:prstGeom>
        </p:spPr>
        <p:txBody>
          <a:bodyPr vert="horz" wrap="square" lIns="0" tIns="13335" rIns="0" bIns="0" rtlCol="0">
            <a:spAutoFit/>
          </a:bodyPr>
          <a:lstStyle/>
          <a:p>
            <a:pPr marL="12700">
              <a:lnSpc>
                <a:spcPct val="100000"/>
              </a:lnSpc>
              <a:spcBef>
                <a:spcPts val="105"/>
              </a:spcBef>
            </a:pPr>
            <a:r>
              <a:rPr sz="1050">
                <a:latin typeface="ＭＳ ゴシック" panose="020B0609070205080204" pitchFamily="49" charset="-128"/>
                <a:ea typeface="ＭＳ ゴシック" panose="020B0609070205080204" pitchFamily="49" charset="-128"/>
                <a:cs typeface="ＭＳ ゴシック"/>
              </a:rPr>
              <a:t>面)</a:t>
            </a:r>
          </a:p>
        </p:txBody>
      </p:sp>
      <p:graphicFrame>
        <p:nvGraphicFramePr>
          <p:cNvPr id="5" name="object 5"/>
          <p:cNvGraphicFramePr>
            <a:graphicFrameLocks noGrp="1"/>
          </p:cNvGraphicFramePr>
          <p:nvPr>
            <p:extLst>
              <p:ext uri="{D42A27DB-BD31-4B8C-83A1-F6EECF244321}">
                <p14:modId xmlns:p14="http://schemas.microsoft.com/office/powerpoint/2010/main" val="983913454"/>
              </p:ext>
            </p:extLst>
          </p:nvPr>
        </p:nvGraphicFramePr>
        <p:xfrm>
          <a:off x="1077772" y="2782037"/>
          <a:ext cx="5405752" cy="6230618"/>
        </p:xfrm>
        <a:graphic>
          <a:graphicData uri="http://schemas.openxmlformats.org/drawingml/2006/table">
            <a:tbl>
              <a:tblPr firstRow="1" bandRow="1">
                <a:tableStyleId>{2D5ABB26-0587-4C30-8999-92F81FD0307C}</a:tableStyleId>
              </a:tblPr>
              <a:tblGrid>
                <a:gridCol w="383540">
                  <a:extLst>
                    <a:ext uri="{9D8B030D-6E8A-4147-A177-3AD203B41FA5}">
                      <a16:colId xmlns:a16="http://schemas.microsoft.com/office/drawing/2014/main" val="20000"/>
                    </a:ext>
                  </a:extLst>
                </a:gridCol>
                <a:gridCol w="459104">
                  <a:extLst>
                    <a:ext uri="{9D8B030D-6E8A-4147-A177-3AD203B41FA5}">
                      <a16:colId xmlns:a16="http://schemas.microsoft.com/office/drawing/2014/main" val="20001"/>
                    </a:ext>
                  </a:extLst>
                </a:gridCol>
                <a:gridCol w="1856105">
                  <a:extLst>
                    <a:ext uri="{9D8B030D-6E8A-4147-A177-3AD203B41FA5}">
                      <a16:colId xmlns:a16="http://schemas.microsoft.com/office/drawing/2014/main" val="20002"/>
                    </a:ext>
                  </a:extLst>
                </a:gridCol>
                <a:gridCol w="846454">
                  <a:extLst>
                    <a:ext uri="{9D8B030D-6E8A-4147-A177-3AD203B41FA5}">
                      <a16:colId xmlns:a16="http://schemas.microsoft.com/office/drawing/2014/main" val="20003"/>
                    </a:ext>
                  </a:extLst>
                </a:gridCol>
                <a:gridCol w="1223645">
                  <a:extLst>
                    <a:ext uri="{9D8B030D-6E8A-4147-A177-3AD203B41FA5}">
                      <a16:colId xmlns:a16="http://schemas.microsoft.com/office/drawing/2014/main" val="20004"/>
                    </a:ext>
                  </a:extLst>
                </a:gridCol>
                <a:gridCol w="636904">
                  <a:extLst>
                    <a:ext uri="{9D8B030D-6E8A-4147-A177-3AD203B41FA5}">
                      <a16:colId xmlns:a16="http://schemas.microsoft.com/office/drawing/2014/main" val="20005"/>
                    </a:ext>
                  </a:extLst>
                </a:gridCol>
              </a:tblGrid>
              <a:tr h="871219">
                <a:tc gridSpan="6">
                  <a:txBody>
                    <a:bodyPr/>
                    <a:lstStyle/>
                    <a:p>
                      <a:pPr>
                        <a:lnSpc>
                          <a:spcPct val="100000"/>
                        </a:lnSpc>
                        <a:spcBef>
                          <a:spcPts val="5"/>
                        </a:spcBef>
                      </a:pPr>
                      <a:endParaRPr sz="1200">
                        <a:latin typeface="ＭＳ ゴシック" panose="020B0609070205080204" pitchFamily="49" charset="-128"/>
                        <a:ea typeface="ＭＳ ゴシック" panose="020B0609070205080204" pitchFamily="49" charset="-128"/>
                        <a:cs typeface="Times New Roman"/>
                      </a:endParaRPr>
                    </a:p>
                    <a:p>
                      <a:pPr marL="74295">
                        <a:lnSpc>
                          <a:spcPct val="100000"/>
                        </a:lnSpc>
                        <a:tabLst>
                          <a:tab pos="608965" algn="l"/>
                        </a:tabLst>
                      </a:pPr>
                      <a:r>
                        <a:rPr sz="1050" spc="5">
                          <a:latin typeface="ＭＳ ゴシック" panose="020B0609070205080204" pitchFamily="49" charset="-128"/>
                          <a:ea typeface="ＭＳ ゴシック" panose="020B0609070205080204" pitchFamily="49" charset="-128"/>
                          <a:cs typeface="ＭＳ ゴシック"/>
                        </a:rPr>
                        <a:t>第	号</a:t>
                      </a:r>
                      <a:endParaRPr sz="1050">
                        <a:latin typeface="ＭＳ ゴシック" panose="020B0609070205080204" pitchFamily="49" charset="-128"/>
                        <a:ea typeface="ＭＳ ゴシック" panose="020B0609070205080204" pitchFamily="49" charset="-128"/>
                        <a:cs typeface="ＭＳ ゴシック"/>
                      </a:endParaRPr>
                    </a:p>
                    <a:p>
                      <a:pPr>
                        <a:lnSpc>
                          <a:spcPct val="100000"/>
                        </a:lnSpc>
                        <a:spcBef>
                          <a:spcPts val="35"/>
                        </a:spcBef>
                      </a:pPr>
                      <a:endParaRPr sz="1250">
                        <a:latin typeface="ＭＳ ゴシック" panose="020B0609070205080204" pitchFamily="49" charset="-128"/>
                        <a:ea typeface="ＭＳ ゴシック" panose="020B0609070205080204" pitchFamily="49" charset="-128"/>
                        <a:cs typeface="Times New Roman"/>
                      </a:endParaRPr>
                    </a:p>
                    <a:p>
                      <a:pPr marL="1270" algn="ctr">
                        <a:lnSpc>
                          <a:spcPct val="100000"/>
                        </a:lnSpc>
                        <a:spcBef>
                          <a:spcPts val="5"/>
                        </a:spcBef>
                      </a:pPr>
                      <a:r>
                        <a:rPr sz="1050" u="sng">
                          <a:uFill>
                            <a:solidFill>
                              <a:srgbClr val="000000"/>
                            </a:solidFill>
                          </a:uFill>
                          <a:latin typeface="ＭＳ ゴシック" panose="020B0609070205080204" pitchFamily="49" charset="-128"/>
                          <a:ea typeface="ＭＳ ゴシック" panose="020B0609070205080204" pitchFamily="49" charset="-128"/>
                          <a:cs typeface="ＭＳ ゴシック"/>
                        </a:rPr>
                        <a:t>児童</a:t>
                      </a:r>
                      <a:r>
                        <a:rPr sz="1050" u="sng" spc="-15">
                          <a:uFill>
                            <a:solidFill>
                              <a:srgbClr val="000000"/>
                            </a:solidFill>
                          </a:uFill>
                          <a:latin typeface="ＭＳ ゴシック" panose="020B0609070205080204" pitchFamily="49" charset="-128"/>
                          <a:ea typeface="ＭＳ ゴシック" panose="020B0609070205080204" pitchFamily="49" charset="-128"/>
                          <a:cs typeface="ＭＳ ゴシック"/>
                        </a:rPr>
                        <a:t>扶</a:t>
                      </a:r>
                      <a:r>
                        <a:rPr sz="1050" u="sng">
                          <a:uFill>
                            <a:solidFill>
                              <a:srgbClr val="000000"/>
                            </a:solidFill>
                          </a:uFill>
                          <a:latin typeface="ＭＳ ゴシック" panose="020B0609070205080204" pitchFamily="49" charset="-128"/>
                          <a:ea typeface="ＭＳ ゴシック" panose="020B0609070205080204" pitchFamily="49" charset="-128"/>
                          <a:cs typeface="ＭＳ ゴシック"/>
                        </a:rPr>
                        <a:t>養</a:t>
                      </a:r>
                      <a:r>
                        <a:rPr sz="1050" u="sng" spc="-15">
                          <a:uFill>
                            <a:solidFill>
                              <a:srgbClr val="000000"/>
                            </a:solidFill>
                          </a:uFill>
                          <a:latin typeface="ＭＳ ゴシック" panose="020B0609070205080204" pitchFamily="49" charset="-128"/>
                          <a:ea typeface="ＭＳ ゴシック" panose="020B0609070205080204" pitchFamily="49" charset="-128"/>
                          <a:cs typeface="ＭＳ ゴシック"/>
                        </a:rPr>
                        <a:t>手</a:t>
                      </a:r>
                      <a:r>
                        <a:rPr sz="1050" u="sng">
                          <a:uFill>
                            <a:solidFill>
                              <a:srgbClr val="000000"/>
                            </a:solidFill>
                          </a:uFill>
                          <a:latin typeface="ＭＳ ゴシック" panose="020B0609070205080204" pitchFamily="49" charset="-128"/>
                          <a:ea typeface="ＭＳ ゴシック" panose="020B0609070205080204" pitchFamily="49" charset="-128"/>
                          <a:cs typeface="ＭＳ ゴシック"/>
                        </a:rPr>
                        <a:t>当</a:t>
                      </a:r>
                      <a:r>
                        <a:rPr sz="1050" u="sng" spc="-15">
                          <a:uFill>
                            <a:solidFill>
                              <a:srgbClr val="000000"/>
                            </a:solidFill>
                          </a:uFill>
                          <a:latin typeface="ＭＳ ゴシック" panose="020B0609070205080204" pitchFamily="49" charset="-128"/>
                          <a:ea typeface="ＭＳ ゴシック" panose="020B0609070205080204" pitchFamily="49" charset="-128"/>
                          <a:cs typeface="ＭＳ ゴシック"/>
                        </a:rPr>
                        <a:t>認</a:t>
                      </a:r>
                      <a:r>
                        <a:rPr sz="1050" u="sng">
                          <a:uFill>
                            <a:solidFill>
                              <a:srgbClr val="000000"/>
                            </a:solidFill>
                          </a:uFill>
                          <a:latin typeface="ＭＳ ゴシック" panose="020B0609070205080204" pitchFamily="49" charset="-128"/>
                          <a:ea typeface="ＭＳ ゴシック" panose="020B0609070205080204" pitchFamily="49" charset="-128"/>
                          <a:cs typeface="ＭＳ ゴシック"/>
                        </a:rPr>
                        <a:t>定</a:t>
                      </a:r>
                      <a:r>
                        <a:rPr sz="1050" u="sng" spc="-15">
                          <a:uFill>
                            <a:solidFill>
                              <a:srgbClr val="000000"/>
                            </a:solidFill>
                          </a:uFill>
                          <a:latin typeface="ＭＳ ゴシック" panose="020B0609070205080204" pitchFamily="49" charset="-128"/>
                          <a:ea typeface="ＭＳ ゴシック" panose="020B0609070205080204" pitchFamily="49" charset="-128"/>
                          <a:cs typeface="ＭＳ ゴシック"/>
                        </a:rPr>
                        <a:t>通</a:t>
                      </a:r>
                      <a:r>
                        <a:rPr sz="1050" u="sng">
                          <a:uFill>
                            <a:solidFill>
                              <a:srgbClr val="000000"/>
                            </a:solidFill>
                          </a:uFill>
                          <a:latin typeface="ＭＳ ゴシック" panose="020B0609070205080204" pitchFamily="49" charset="-128"/>
                          <a:ea typeface="ＭＳ ゴシック" panose="020B0609070205080204" pitchFamily="49" charset="-128"/>
                          <a:cs typeface="ＭＳ ゴシック"/>
                        </a:rPr>
                        <a:t>知書</a:t>
                      </a:r>
                      <a:endParaRPr sz="1050" u="sng">
                        <a:latin typeface="ＭＳ ゴシック" panose="020B0609070205080204" pitchFamily="49" charset="-128"/>
                        <a:ea typeface="ＭＳ ゴシック" panose="020B0609070205080204" pitchFamily="49" charset="-128"/>
                        <a:cs typeface="ＭＳ ゴシック"/>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97510">
                <a:tc gridSpan="2">
                  <a:txBody>
                    <a:bodyPr/>
                    <a:lstStyle/>
                    <a:p>
                      <a:pPr marL="85090">
                        <a:lnSpc>
                          <a:spcPct val="100000"/>
                        </a:lnSpc>
                        <a:spcBef>
                          <a:spcPts val="895"/>
                        </a:spcBef>
                      </a:pPr>
                      <a:r>
                        <a:rPr sz="1050">
                          <a:latin typeface="ＭＳ ゴシック" panose="020B0609070205080204" pitchFamily="49" charset="-128"/>
                          <a:ea typeface="ＭＳ ゴシック" panose="020B0609070205080204" pitchFamily="49" charset="-128"/>
                          <a:cs typeface="ＭＳ ゴシック"/>
                        </a:rPr>
                        <a:t>受給</a:t>
                      </a:r>
                      <a:r>
                        <a:rPr sz="1050" spc="-15">
                          <a:latin typeface="ＭＳ ゴシック" panose="020B0609070205080204" pitchFamily="49" charset="-128"/>
                          <a:ea typeface="ＭＳ ゴシック" panose="020B0609070205080204" pitchFamily="49" charset="-128"/>
                          <a:cs typeface="ＭＳ ゴシック"/>
                        </a:rPr>
                        <a:t>者</a:t>
                      </a:r>
                      <a:r>
                        <a:rPr sz="1050">
                          <a:latin typeface="ＭＳ ゴシック" panose="020B0609070205080204" pitchFamily="49" charset="-128"/>
                          <a:ea typeface="ＭＳ ゴシック" panose="020B0609070205080204" pitchFamily="49" charset="-128"/>
                          <a:cs typeface="ＭＳ ゴシック"/>
                        </a:rPr>
                        <a:t>氏名</a:t>
                      </a:r>
                    </a:p>
                  </a:txBody>
                  <a:tcPr marL="0" marR="0" marT="11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895"/>
                        </a:spcBef>
                      </a:pPr>
                      <a:r>
                        <a:rPr sz="1050">
                          <a:latin typeface="ＭＳ ゴシック" panose="020B0609070205080204" pitchFamily="49" charset="-128"/>
                          <a:ea typeface="ＭＳ ゴシック" panose="020B0609070205080204" pitchFamily="49" charset="-128"/>
                          <a:cs typeface="ＭＳ ゴシック"/>
                        </a:rPr>
                        <a:t>受給</a:t>
                      </a:r>
                      <a:r>
                        <a:rPr sz="1050" spc="-15">
                          <a:latin typeface="ＭＳ ゴシック" panose="020B0609070205080204" pitchFamily="49" charset="-128"/>
                          <a:ea typeface="ＭＳ ゴシック" panose="020B0609070205080204" pitchFamily="49" charset="-128"/>
                          <a:cs typeface="ＭＳ ゴシック"/>
                        </a:rPr>
                        <a:t>者</a:t>
                      </a:r>
                      <a:r>
                        <a:rPr sz="1050">
                          <a:latin typeface="ＭＳ ゴシック" panose="020B0609070205080204" pitchFamily="49" charset="-128"/>
                          <a:ea typeface="ＭＳ ゴシック" panose="020B0609070205080204" pitchFamily="49" charset="-128"/>
                          <a:cs typeface="ＭＳ ゴシック"/>
                        </a:rPr>
                        <a:t>住所</a:t>
                      </a:r>
                    </a:p>
                  </a:txBody>
                  <a:tcPr marL="0" marR="0" marT="11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395605">
                <a:tc rowSpan="4">
                  <a:txBody>
                    <a:bodyPr/>
                    <a:lstStyle/>
                    <a:p>
                      <a:pPr marL="125730" marR="113030" algn="just">
                        <a:lnSpc>
                          <a:spcPct val="83400"/>
                        </a:lnSpc>
                      </a:pPr>
                      <a:r>
                        <a:rPr sz="1050">
                          <a:latin typeface="ＭＳ ゴシック" panose="020B0609070205080204" pitchFamily="49" charset="-128"/>
                          <a:ea typeface="ＭＳ ゴシック" panose="020B0609070205080204" pitchFamily="49" charset="-128"/>
                          <a:cs typeface="ＭＳ ゴシック"/>
                        </a:rPr>
                        <a:t>対 象 児 童 氏 名</a:t>
                      </a:r>
                    </a:p>
                  </a:txBody>
                  <a:tcPr marL="0" marR="0" marT="635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74295">
                        <a:lnSpc>
                          <a:spcPct val="100000"/>
                        </a:lnSpc>
                        <a:spcBef>
                          <a:spcPts val="880"/>
                        </a:spcBef>
                      </a:pPr>
                      <a:r>
                        <a:rPr sz="1050">
                          <a:latin typeface="ＭＳ ゴシック" panose="020B0609070205080204" pitchFamily="49" charset="-128"/>
                          <a:ea typeface="ＭＳ ゴシック" panose="020B0609070205080204" pitchFamily="49" charset="-128"/>
                          <a:cs typeface="ＭＳ ゴシック"/>
                        </a:rPr>
                        <a:t>(1)</a:t>
                      </a:r>
                    </a:p>
                  </a:txBody>
                  <a:tcPr marL="0" marR="0" marT="1117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3">
                  <a:txBody>
                    <a:bodyPr/>
                    <a:lstStyle/>
                    <a:p>
                      <a:pPr marL="74295">
                        <a:lnSpc>
                          <a:spcPct val="100000"/>
                        </a:lnSpc>
                        <a:spcBef>
                          <a:spcPts val="880"/>
                        </a:spcBef>
                      </a:pPr>
                      <a:r>
                        <a:rPr sz="1050">
                          <a:latin typeface="ＭＳ ゴシック" panose="020B0609070205080204" pitchFamily="49" charset="-128"/>
                          <a:ea typeface="ＭＳ ゴシック" panose="020B0609070205080204" pitchFamily="49" charset="-128"/>
                          <a:cs typeface="ＭＳ ゴシック"/>
                        </a:rPr>
                        <a:t>(</a:t>
                      </a:r>
                      <a:r>
                        <a:rPr lang="en-US" sz="1050">
                          <a:latin typeface="ＭＳ ゴシック" panose="020B0609070205080204" pitchFamily="49" charset="-128"/>
                          <a:ea typeface="ＭＳ ゴシック" panose="020B0609070205080204" pitchFamily="49" charset="-128"/>
                          <a:cs typeface="ＭＳ ゴシック"/>
                        </a:rPr>
                        <a:t>2</a:t>
                      </a:r>
                      <a:r>
                        <a:rPr sz="1050">
                          <a:latin typeface="ＭＳ ゴシック" panose="020B0609070205080204" pitchFamily="49" charset="-128"/>
                          <a:ea typeface="ＭＳ ゴシック" panose="020B0609070205080204" pitchFamily="49" charset="-128"/>
                          <a:cs typeface="ＭＳ ゴシック"/>
                        </a:rPr>
                        <a:t>)</a:t>
                      </a:r>
                    </a:p>
                  </a:txBody>
                  <a:tcPr marL="0" marR="0" marT="1117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98145">
                <a:tc vMerge="1">
                  <a:txBody>
                    <a:bodyPr/>
                    <a:lstStyle/>
                    <a:p>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74295">
                        <a:lnSpc>
                          <a:spcPct val="100000"/>
                        </a:lnSpc>
                        <a:spcBef>
                          <a:spcPts val="894"/>
                        </a:spcBef>
                      </a:pPr>
                      <a:r>
                        <a:rPr sz="1050">
                          <a:latin typeface="ＭＳ ゴシック" panose="020B0609070205080204" pitchFamily="49" charset="-128"/>
                          <a:ea typeface="ＭＳ ゴシック" panose="020B0609070205080204" pitchFamily="49" charset="-128"/>
                          <a:cs typeface="ＭＳ ゴシック"/>
                        </a:rPr>
                        <a:t>(</a:t>
                      </a:r>
                      <a:r>
                        <a:rPr lang="en-US" sz="1050">
                          <a:latin typeface="ＭＳ ゴシック" panose="020B0609070205080204" pitchFamily="49" charset="-128"/>
                          <a:ea typeface="ＭＳ ゴシック" panose="020B0609070205080204" pitchFamily="49" charset="-128"/>
                          <a:cs typeface="ＭＳ ゴシック"/>
                        </a:rPr>
                        <a:t>3</a:t>
                      </a:r>
                      <a:r>
                        <a:rPr sz="1050">
                          <a:latin typeface="ＭＳ ゴシック" panose="020B0609070205080204" pitchFamily="49" charset="-128"/>
                          <a:ea typeface="ＭＳ ゴシック" panose="020B0609070205080204" pitchFamily="49" charset="-128"/>
                          <a:cs typeface="ＭＳ ゴシック"/>
                        </a:rPr>
                        <a:t>)</a:t>
                      </a:r>
                    </a:p>
                  </a:txBody>
                  <a:tcPr marL="0" marR="0" marT="1136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3">
                  <a:txBody>
                    <a:bodyPr/>
                    <a:lstStyle/>
                    <a:p>
                      <a:pPr marL="74295">
                        <a:lnSpc>
                          <a:spcPct val="100000"/>
                        </a:lnSpc>
                        <a:spcBef>
                          <a:spcPts val="894"/>
                        </a:spcBef>
                      </a:pPr>
                      <a:r>
                        <a:rPr sz="1050">
                          <a:latin typeface="ＭＳ ゴシック" panose="020B0609070205080204" pitchFamily="49" charset="-128"/>
                          <a:ea typeface="ＭＳ ゴシック" panose="020B0609070205080204" pitchFamily="49" charset="-128"/>
                          <a:cs typeface="ＭＳ ゴシック"/>
                        </a:rPr>
                        <a:t>(</a:t>
                      </a:r>
                      <a:r>
                        <a:rPr lang="en-US" sz="1050">
                          <a:latin typeface="ＭＳ ゴシック" panose="020B0609070205080204" pitchFamily="49" charset="-128"/>
                          <a:ea typeface="ＭＳ ゴシック" panose="020B0609070205080204" pitchFamily="49" charset="-128"/>
                          <a:cs typeface="ＭＳ ゴシック"/>
                        </a:rPr>
                        <a:t>4</a:t>
                      </a:r>
                      <a:r>
                        <a:rPr sz="1050">
                          <a:latin typeface="ＭＳ ゴシック" panose="020B0609070205080204" pitchFamily="49" charset="-128"/>
                          <a:ea typeface="ＭＳ ゴシック" panose="020B0609070205080204" pitchFamily="49" charset="-128"/>
                          <a:cs typeface="ＭＳ ゴシック"/>
                        </a:rPr>
                        <a:t>)</a:t>
                      </a:r>
                    </a:p>
                  </a:txBody>
                  <a:tcPr marL="0" marR="0" marT="1136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96240">
                <a:tc vMerge="1">
                  <a:txBody>
                    <a:bodyPr/>
                    <a:lstStyle/>
                    <a:p>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74295">
                        <a:lnSpc>
                          <a:spcPct val="100000"/>
                        </a:lnSpc>
                        <a:spcBef>
                          <a:spcPts val="880"/>
                        </a:spcBef>
                      </a:pPr>
                      <a:r>
                        <a:rPr sz="1050">
                          <a:latin typeface="ＭＳ ゴシック" panose="020B0609070205080204" pitchFamily="49" charset="-128"/>
                          <a:ea typeface="ＭＳ ゴシック" panose="020B0609070205080204" pitchFamily="49" charset="-128"/>
                          <a:cs typeface="ＭＳ ゴシック"/>
                        </a:rPr>
                        <a:t>(</a:t>
                      </a:r>
                      <a:r>
                        <a:rPr lang="en-US" sz="1050">
                          <a:latin typeface="ＭＳ ゴシック" panose="020B0609070205080204" pitchFamily="49" charset="-128"/>
                          <a:ea typeface="ＭＳ ゴシック" panose="020B0609070205080204" pitchFamily="49" charset="-128"/>
                          <a:cs typeface="ＭＳ ゴシック"/>
                        </a:rPr>
                        <a:t>5</a:t>
                      </a:r>
                      <a:r>
                        <a:rPr sz="1050">
                          <a:latin typeface="ＭＳ ゴシック" panose="020B0609070205080204" pitchFamily="49" charset="-128"/>
                          <a:ea typeface="ＭＳ ゴシック" panose="020B0609070205080204" pitchFamily="49" charset="-128"/>
                          <a:cs typeface="ＭＳ ゴシック"/>
                        </a:rPr>
                        <a:t>)</a:t>
                      </a:r>
                    </a:p>
                  </a:txBody>
                  <a:tcPr marL="0" marR="0" marT="1117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3">
                  <a:txBody>
                    <a:bodyPr/>
                    <a:lstStyle/>
                    <a:p>
                      <a:pPr marL="74295">
                        <a:lnSpc>
                          <a:spcPct val="100000"/>
                        </a:lnSpc>
                        <a:spcBef>
                          <a:spcPts val="880"/>
                        </a:spcBef>
                      </a:pPr>
                      <a:r>
                        <a:rPr sz="1050">
                          <a:solidFill>
                            <a:schemeClr val="tx1"/>
                          </a:solidFill>
                          <a:latin typeface="ＭＳ ゴシック" panose="020B0609070205080204" pitchFamily="49" charset="-128"/>
                          <a:ea typeface="ＭＳ ゴシック" panose="020B0609070205080204" pitchFamily="49" charset="-128"/>
                          <a:cs typeface="ＭＳ ゴシック"/>
                        </a:rPr>
                        <a:t>(</a:t>
                      </a:r>
                      <a:r>
                        <a:rPr lang="en-US" sz="1050">
                          <a:solidFill>
                            <a:schemeClr val="tx1"/>
                          </a:solidFill>
                          <a:latin typeface="ＭＳ ゴシック" panose="020B0609070205080204" pitchFamily="49" charset="-128"/>
                          <a:ea typeface="ＭＳ ゴシック" panose="020B0609070205080204" pitchFamily="49" charset="-128"/>
                          <a:cs typeface="ＭＳ ゴシック"/>
                        </a:rPr>
                        <a:t>6</a:t>
                      </a:r>
                      <a:r>
                        <a:rPr sz="1050">
                          <a:solidFill>
                            <a:schemeClr val="tx1"/>
                          </a:solidFill>
                          <a:latin typeface="ＭＳ ゴシック" panose="020B0609070205080204" pitchFamily="49" charset="-128"/>
                          <a:ea typeface="ＭＳ ゴシック" panose="020B0609070205080204" pitchFamily="49" charset="-128"/>
                          <a:cs typeface="ＭＳ ゴシック"/>
                        </a:rPr>
                        <a:t>)</a:t>
                      </a:r>
                    </a:p>
                  </a:txBody>
                  <a:tcPr marL="0" marR="0" marT="1117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396240">
                <a:tc vMerge="1">
                  <a:txBody>
                    <a:bodyPr/>
                    <a:lstStyle/>
                    <a:p>
                      <a:pPr marL="125730" marR="113030" algn="just">
                        <a:lnSpc>
                          <a:spcPct val="83400"/>
                        </a:lnSpc>
                      </a:pPr>
                      <a:endParaRPr sz="1050">
                        <a:latin typeface="ＭＳ ゴシック" panose="020B0609070205080204" pitchFamily="49" charset="-128"/>
                        <a:ea typeface="ＭＳ ゴシック" panose="020B0609070205080204" pitchFamily="49" charset="-128"/>
                        <a:cs typeface="ＭＳ ゴシック"/>
                      </a:endParaRPr>
                    </a:p>
                  </a:txBody>
                  <a:tcPr marL="0" marR="0" marT="635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gridSpan="2">
                  <a:txBody>
                    <a:bodyPr/>
                    <a:lstStyle/>
                    <a:p>
                      <a:pPr marL="74295">
                        <a:lnSpc>
                          <a:spcPct val="100000"/>
                        </a:lnSpc>
                        <a:spcBef>
                          <a:spcPts val="880"/>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(7)</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1117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gridSpan="3">
                  <a:txBody>
                    <a:bodyPr/>
                    <a:lstStyle/>
                    <a:p>
                      <a:pPr marL="74295">
                        <a:lnSpc>
                          <a:spcPct val="100000"/>
                        </a:lnSpc>
                        <a:spcBef>
                          <a:spcPts val="880"/>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(8)</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11176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36728436"/>
                  </a:ext>
                </a:extLst>
              </a:tr>
              <a:tr h="395605">
                <a:tc gridSpan="2">
                  <a:txBody>
                    <a:bodyPr/>
                    <a:lstStyle/>
                    <a:p>
                      <a:pPr marL="88265">
                        <a:lnSpc>
                          <a:spcPct val="100000"/>
                        </a:lnSpc>
                        <a:spcBef>
                          <a:spcPts val="880"/>
                        </a:spcBef>
                      </a:pPr>
                      <a:r>
                        <a:rPr sz="1050" err="1">
                          <a:latin typeface="ＭＳ ゴシック" panose="020B0609070205080204" pitchFamily="49" charset="-128"/>
                          <a:ea typeface="ＭＳ ゴシック" panose="020B0609070205080204" pitchFamily="49" charset="-128"/>
                          <a:cs typeface="ＭＳ ゴシック"/>
                        </a:rPr>
                        <a:t>対象</a:t>
                      </a:r>
                      <a:r>
                        <a:rPr sz="1050" spc="-15" err="1">
                          <a:latin typeface="ＭＳ ゴシック" panose="020B0609070205080204" pitchFamily="49" charset="-128"/>
                          <a:ea typeface="ＭＳ ゴシック" panose="020B0609070205080204" pitchFamily="49" charset="-128"/>
                          <a:cs typeface="ＭＳ ゴシック"/>
                        </a:rPr>
                        <a:t>児</a:t>
                      </a:r>
                      <a:r>
                        <a:rPr sz="1050" err="1">
                          <a:latin typeface="ＭＳ ゴシック" panose="020B0609070205080204" pitchFamily="49" charset="-128"/>
                          <a:ea typeface="ＭＳ ゴシック" panose="020B0609070205080204" pitchFamily="49" charset="-128"/>
                          <a:cs typeface="ＭＳ ゴシック"/>
                        </a:rPr>
                        <a:t>童数</a:t>
                      </a:r>
                      <a:endParaRPr sz="1050">
                        <a:latin typeface="ＭＳ ゴシック" panose="020B0609070205080204" pitchFamily="49" charset="-128"/>
                        <a:ea typeface="ＭＳ ゴシック" panose="020B0609070205080204" pitchFamily="49" charset="-128"/>
                        <a:cs typeface="ＭＳ ゴシック"/>
                      </a:endParaRPr>
                    </a:p>
                  </a:txBody>
                  <a:tcPr marL="0" marR="0" marT="11176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a:p>
                  </a:txBody>
                  <a:tcPr marL="0" marR="0" marT="0" marB="0"/>
                </a:tc>
                <a:tc>
                  <a:txBody>
                    <a:bodyPr/>
                    <a:lstStyle/>
                    <a:p>
                      <a:pPr marR="66675" algn="r">
                        <a:lnSpc>
                          <a:spcPct val="100000"/>
                        </a:lnSpc>
                        <a:spcBef>
                          <a:spcPts val="880"/>
                        </a:spcBef>
                      </a:pPr>
                      <a:r>
                        <a:rPr sz="1050">
                          <a:latin typeface="ＭＳ ゴシック" panose="020B0609070205080204" pitchFamily="49" charset="-128"/>
                          <a:ea typeface="ＭＳ ゴシック" panose="020B0609070205080204" pitchFamily="49" charset="-128"/>
                          <a:cs typeface="ＭＳ ゴシック"/>
                        </a:rPr>
                        <a:t>人</a:t>
                      </a:r>
                    </a:p>
                  </a:txBody>
                  <a:tcPr marL="0" marR="0" marT="1117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marL="88265">
                        <a:lnSpc>
                          <a:spcPct val="100000"/>
                        </a:lnSpc>
                        <a:spcBef>
                          <a:spcPts val="209"/>
                        </a:spcBef>
                        <a:tabLst>
                          <a:tab pos="621665" algn="l"/>
                        </a:tabLst>
                      </a:pPr>
                      <a:r>
                        <a:rPr sz="1050" spc="5">
                          <a:latin typeface="ＭＳ ゴシック" panose="020B0609070205080204" pitchFamily="49" charset="-128"/>
                          <a:ea typeface="ＭＳ ゴシック" panose="020B0609070205080204" pitchFamily="49" charset="-128"/>
                          <a:cs typeface="ＭＳ ゴシック"/>
                        </a:rPr>
                        <a:t>支	給</a:t>
                      </a:r>
                      <a:endParaRPr sz="1050">
                        <a:latin typeface="ＭＳ ゴシック" panose="020B0609070205080204" pitchFamily="49" charset="-128"/>
                        <a:ea typeface="ＭＳ ゴシック" panose="020B0609070205080204" pitchFamily="49" charset="-128"/>
                        <a:cs typeface="ＭＳ ゴシック"/>
                      </a:endParaRPr>
                    </a:p>
                    <a:p>
                      <a:pPr marL="90805">
                        <a:lnSpc>
                          <a:spcPct val="100000"/>
                        </a:lnSpc>
                        <a:spcBef>
                          <a:spcPts val="95"/>
                        </a:spcBef>
                      </a:pPr>
                      <a:r>
                        <a:rPr sz="1050" spc="335">
                          <a:latin typeface="ＭＳ ゴシック" panose="020B0609070205080204" pitchFamily="49" charset="-128"/>
                          <a:ea typeface="ＭＳ ゴシック" panose="020B0609070205080204" pitchFamily="49" charset="-128"/>
                          <a:cs typeface="ＭＳ ゴシック"/>
                        </a:rPr>
                        <a:t>手当</a:t>
                      </a:r>
                      <a:r>
                        <a:rPr sz="1050">
                          <a:latin typeface="ＭＳ ゴシック" panose="020B0609070205080204" pitchFamily="49" charset="-128"/>
                          <a:ea typeface="ＭＳ ゴシック" panose="020B0609070205080204" pitchFamily="49" charset="-128"/>
                          <a:cs typeface="ＭＳ ゴシック"/>
                        </a:rPr>
                        <a:t>月</a:t>
                      </a:r>
                      <a:r>
                        <a:rPr sz="1050" spc="-190">
                          <a:latin typeface="ＭＳ ゴシック" panose="020B0609070205080204" pitchFamily="49" charset="-128"/>
                          <a:ea typeface="ＭＳ ゴシック" panose="020B0609070205080204" pitchFamily="49" charset="-128"/>
                          <a:cs typeface="ＭＳ ゴシック"/>
                        </a:rPr>
                        <a:t> </a:t>
                      </a:r>
                      <a:r>
                        <a:rPr sz="1050">
                          <a:latin typeface="ＭＳ ゴシック" panose="020B0609070205080204" pitchFamily="49" charset="-128"/>
                          <a:ea typeface="ＭＳ ゴシック" panose="020B0609070205080204" pitchFamily="49" charset="-128"/>
                          <a:cs typeface="ＭＳ ゴシック"/>
                        </a:rPr>
                        <a:t>額</a:t>
                      </a:r>
                    </a:p>
                  </a:txBody>
                  <a:tcPr marL="0" marR="0" marT="266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gridSpan="2">
                  <a:txBody>
                    <a:bodyPr/>
                    <a:lstStyle/>
                    <a:p>
                      <a:pPr marR="66675" algn="r">
                        <a:lnSpc>
                          <a:spcPct val="100000"/>
                        </a:lnSpc>
                        <a:spcBef>
                          <a:spcPts val="880"/>
                        </a:spcBef>
                      </a:pPr>
                      <a:r>
                        <a:rPr sz="1050">
                          <a:latin typeface="ＭＳ ゴシック" panose="020B0609070205080204" pitchFamily="49" charset="-128"/>
                          <a:ea typeface="ＭＳ ゴシック" panose="020B0609070205080204" pitchFamily="49" charset="-128"/>
                          <a:cs typeface="ＭＳ ゴシック"/>
                        </a:rPr>
                        <a:t>円</a:t>
                      </a:r>
                    </a:p>
                  </a:txBody>
                  <a:tcPr marL="0" marR="0" marT="11176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97510">
                <a:tc gridSpan="2">
                  <a:txBody>
                    <a:bodyPr/>
                    <a:lstStyle/>
                    <a:p>
                      <a:pPr marL="88265">
                        <a:lnSpc>
                          <a:spcPct val="100000"/>
                        </a:lnSpc>
                        <a:spcBef>
                          <a:spcPts val="209"/>
                        </a:spcBef>
                        <a:tabLst>
                          <a:tab pos="621665" algn="l"/>
                        </a:tabLst>
                      </a:pPr>
                      <a:r>
                        <a:rPr sz="1050" spc="5">
                          <a:latin typeface="ＭＳ ゴシック" panose="020B0609070205080204" pitchFamily="49" charset="-128"/>
                          <a:ea typeface="ＭＳ ゴシック" panose="020B0609070205080204" pitchFamily="49" charset="-128"/>
                          <a:cs typeface="ＭＳ ゴシック"/>
                        </a:rPr>
                        <a:t>支	給</a:t>
                      </a:r>
                      <a:endParaRPr sz="1050">
                        <a:latin typeface="ＭＳ ゴシック" panose="020B0609070205080204" pitchFamily="49" charset="-128"/>
                        <a:ea typeface="ＭＳ ゴシック" panose="020B0609070205080204" pitchFamily="49" charset="-128"/>
                        <a:cs typeface="ＭＳ ゴシック"/>
                      </a:endParaRPr>
                    </a:p>
                    <a:p>
                      <a:pPr marL="90805">
                        <a:lnSpc>
                          <a:spcPct val="100000"/>
                        </a:lnSpc>
                        <a:spcBef>
                          <a:spcPts val="105"/>
                        </a:spcBef>
                      </a:pPr>
                      <a:r>
                        <a:rPr sz="1050" spc="335">
                          <a:latin typeface="ＭＳ ゴシック" panose="020B0609070205080204" pitchFamily="49" charset="-128"/>
                          <a:ea typeface="ＭＳ ゴシック" panose="020B0609070205080204" pitchFamily="49" charset="-128"/>
                          <a:cs typeface="ＭＳ ゴシック"/>
                        </a:rPr>
                        <a:t>開始</a:t>
                      </a:r>
                      <a:r>
                        <a:rPr sz="1050">
                          <a:latin typeface="ＭＳ ゴシック" panose="020B0609070205080204" pitchFamily="49" charset="-128"/>
                          <a:ea typeface="ＭＳ ゴシック" panose="020B0609070205080204" pitchFamily="49" charset="-128"/>
                          <a:cs typeface="ＭＳ ゴシック"/>
                        </a:rPr>
                        <a:t>年</a:t>
                      </a:r>
                      <a:r>
                        <a:rPr sz="1050" spc="-190">
                          <a:latin typeface="ＭＳ ゴシック" panose="020B0609070205080204" pitchFamily="49" charset="-128"/>
                          <a:ea typeface="ＭＳ ゴシック" panose="020B0609070205080204" pitchFamily="49" charset="-128"/>
                          <a:cs typeface="ＭＳ ゴシック"/>
                        </a:rPr>
                        <a:t> </a:t>
                      </a:r>
                      <a:r>
                        <a:rPr sz="1050">
                          <a:latin typeface="ＭＳ ゴシック" panose="020B0609070205080204" pitchFamily="49" charset="-128"/>
                          <a:ea typeface="ＭＳ ゴシック" panose="020B0609070205080204" pitchFamily="49" charset="-128"/>
                          <a:cs typeface="ＭＳ ゴシック"/>
                        </a:rPr>
                        <a:t>月</a:t>
                      </a:r>
                    </a:p>
                  </a:txBody>
                  <a:tcPr marL="0" marR="0" marT="2666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78105">
                        <a:lnSpc>
                          <a:spcPct val="100000"/>
                        </a:lnSpc>
                        <a:spcBef>
                          <a:spcPts val="890"/>
                        </a:spcBef>
                        <a:tabLst>
                          <a:tab pos="613410" algn="l"/>
                          <a:tab pos="1012825" algn="l"/>
                        </a:tabLst>
                      </a:pPr>
                      <a:r>
                        <a:rPr sz="1050">
                          <a:latin typeface="ＭＳ ゴシック" panose="020B0609070205080204" pitchFamily="49" charset="-128"/>
                          <a:ea typeface="ＭＳ ゴシック" panose="020B0609070205080204" pitchFamily="49" charset="-128"/>
                          <a:cs typeface="ＭＳ ゴシック"/>
                        </a:rPr>
                        <a:t>令和	年	月</a:t>
                      </a:r>
                      <a:r>
                        <a:rPr sz="1050" spc="-15">
                          <a:latin typeface="ＭＳ ゴシック" panose="020B0609070205080204" pitchFamily="49" charset="-128"/>
                          <a:ea typeface="ＭＳ ゴシック" panose="020B0609070205080204" pitchFamily="49" charset="-128"/>
                          <a:cs typeface="ＭＳ ゴシック"/>
                        </a:rPr>
                        <a:t>分</a:t>
                      </a:r>
                      <a:r>
                        <a:rPr sz="1050">
                          <a:latin typeface="ＭＳ ゴシック" panose="020B0609070205080204" pitchFamily="49" charset="-128"/>
                          <a:ea typeface="ＭＳ ゴシック" panose="020B0609070205080204" pitchFamily="49" charset="-128"/>
                          <a:cs typeface="ＭＳ ゴシック"/>
                        </a:rPr>
                        <a:t>から</a:t>
                      </a:r>
                    </a:p>
                  </a:txBody>
                  <a:tcPr marL="0" marR="0" marT="1130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890"/>
                        </a:spcBef>
                      </a:pPr>
                      <a:r>
                        <a:rPr sz="1050" spc="335">
                          <a:latin typeface="ＭＳ ゴシック" panose="020B0609070205080204" pitchFamily="49" charset="-128"/>
                          <a:ea typeface="ＭＳ ゴシック" panose="020B0609070205080204" pitchFamily="49" charset="-128"/>
                          <a:cs typeface="ＭＳ ゴシック"/>
                        </a:rPr>
                        <a:t>証書</a:t>
                      </a:r>
                      <a:r>
                        <a:rPr sz="1050">
                          <a:latin typeface="ＭＳ ゴシック" panose="020B0609070205080204" pitchFamily="49" charset="-128"/>
                          <a:ea typeface="ＭＳ ゴシック" panose="020B0609070205080204" pitchFamily="49" charset="-128"/>
                          <a:cs typeface="ＭＳ ゴシック"/>
                        </a:rPr>
                        <a:t>番</a:t>
                      </a:r>
                      <a:r>
                        <a:rPr sz="1050" spc="-190">
                          <a:latin typeface="ＭＳ ゴシック" panose="020B0609070205080204" pitchFamily="49" charset="-128"/>
                          <a:ea typeface="ＭＳ ゴシック" panose="020B0609070205080204" pitchFamily="49" charset="-128"/>
                          <a:cs typeface="ＭＳ ゴシック"/>
                        </a:rPr>
                        <a:t> </a:t>
                      </a:r>
                      <a:r>
                        <a:rPr sz="1050">
                          <a:latin typeface="ＭＳ ゴシック" panose="020B0609070205080204" pitchFamily="49" charset="-128"/>
                          <a:ea typeface="ＭＳ ゴシック" panose="020B0609070205080204" pitchFamily="49" charset="-128"/>
                          <a:cs typeface="ＭＳ ゴシック"/>
                        </a:rPr>
                        <a:t>号</a:t>
                      </a:r>
                    </a:p>
                  </a:txBody>
                  <a:tcPr marL="0" marR="0" marT="1130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717550">
                        <a:lnSpc>
                          <a:spcPct val="100000"/>
                        </a:lnSpc>
                        <a:spcBef>
                          <a:spcPts val="890"/>
                        </a:spcBef>
                        <a:tabLst>
                          <a:tab pos="1652270" algn="l"/>
                        </a:tabLst>
                      </a:pPr>
                      <a:r>
                        <a:rPr sz="1050" spc="5">
                          <a:latin typeface="ＭＳ ゴシック" panose="020B0609070205080204" pitchFamily="49" charset="-128"/>
                          <a:ea typeface="ＭＳ ゴシック" panose="020B0609070205080204" pitchFamily="49" charset="-128"/>
                          <a:cs typeface="ＭＳ ゴシック"/>
                        </a:rPr>
                        <a:t>第	号</a:t>
                      </a:r>
                      <a:endParaRPr sz="1050">
                        <a:latin typeface="ＭＳ ゴシック" panose="020B0609070205080204" pitchFamily="49" charset="-128"/>
                        <a:ea typeface="ＭＳ ゴシック" panose="020B0609070205080204" pitchFamily="49" charset="-128"/>
                        <a:cs typeface="ＭＳ ゴシック"/>
                      </a:endParaRPr>
                    </a:p>
                  </a:txBody>
                  <a:tcPr marL="0" marR="0" marT="1130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96240">
                <a:tc gridSpan="2">
                  <a:txBody>
                    <a:bodyPr/>
                    <a:lstStyle/>
                    <a:p>
                      <a:pPr marL="88265" algn="dist">
                        <a:lnSpc>
                          <a:spcPct val="100000"/>
                        </a:lnSpc>
                        <a:spcBef>
                          <a:spcPts val="880"/>
                        </a:spcBef>
                        <a:tabLst>
                          <a:tab pos="621665" algn="l"/>
                        </a:tabLst>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支払月</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11176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9954679"/>
                  </a:ext>
                </a:extLst>
              </a:tr>
              <a:tr h="396240">
                <a:tc gridSpan="2">
                  <a:txBody>
                    <a:bodyPr/>
                    <a:lstStyle/>
                    <a:p>
                      <a:pPr marL="88265">
                        <a:lnSpc>
                          <a:spcPct val="100000"/>
                        </a:lnSpc>
                        <a:spcBef>
                          <a:spcPts val="880"/>
                        </a:spcBef>
                        <a:tabLst>
                          <a:tab pos="621665" algn="l"/>
                        </a:tabLst>
                      </a:pPr>
                      <a:r>
                        <a:rPr sz="1050" spc="5">
                          <a:latin typeface="ＭＳ ゴシック" panose="020B0609070205080204" pitchFamily="49" charset="-128"/>
                          <a:ea typeface="ＭＳ ゴシック" panose="020B0609070205080204" pitchFamily="49" charset="-128"/>
                          <a:cs typeface="ＭＳ ゴシック"/>
                        </a:rPr>
                        <a:t>備	考</a:t>
                      </a:r>
                      <a:endParaRPr sz="1050">
                        <a:latin typeface="ＭＳ ゴシック" panose="020B0609070205080204" pitchFamily="49" charset="-128"/>
                        <a:ea typeface="ＭＳ ゴシック" panose="020B0609070205080204" pitchFamily="49" charset="-128"/>
                        <a:cs typeface="ＭＳ ゴシック"/>
                      </a:endParaRPr>
                    </a:p>
                  </a:txBody>
                  <a:tcPr marL="0" marR="0" marT="1117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4">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962025">
                <a:tc gridSpan="6">
                  <a:txBody>
                    <a:bodyPr/>
                    <a:lstStyle/>
                    <a:p>
                      <a:pPr>
                        <a:lnSpc>
                          <a:spcPct val="100000"/>
                        </a:lnSpc>
                        <a:spcBef>
                          <a:spcPts val="20"/>
                        </a:spcBef>
                      </a:pPr>
                      <a:endParaRPr sz="1100">
                        <a:latin typeface="ＭＳ ゴシック" panose="020B0609070205080204" pitchFamily="49" charset="-128"/>
                        <a:ea typeface="ＭＳ ゴシック" panose="020B0609070205080204" pitchFamily="49" charset="-128"/>
                        <a:cs typeface="Times New Roman"/>
                      </a:endParaRPr>
                    </a:p>
                    <a:p>
                      <a:pPr marL="2540" indent="135255">
                        <a:lnSpc>
                          <a:spcPct val="108600"/>
                        </a:lnSpc>
                        <a:spcBef>
                          <a:spcPts val="5"/>
                        </a:spcBef>
                        <a:tabLst>
                          <a:tab pos="677545" algn="l"/>
                          <a:tab pos="1083310" algn="l"/>
                          <a:tab pos="1487170" algn="l"/>
                        </a:tabLst>
                      </a:pPr>
                      <a:r>
                        <a:rPr sz="1050" spc="10" err="1">
                          <a:latin typeface="ＭＳ ゴシック" panose="020B0609070205080204" pitchFamily="49" charset="-128"/>
                          <a:ea typeface="ＭＳ ゴシック" panose="020B0609070205080204" pitchFamily="49" charset="-128"/>
                          <a:cs typeface="ＭＳ ゴシック"/>
                        </a:rPr>
                        <a:t>令</a:t>
                      </a:r>
                      <a:r>
                        <a:rPr sz="1050" err="1">
                          <a:latin typeface="ＭＳ ゴシック" panose="020B0609070205080204" pitchFamily="49" charset="-128"/>
                          <a:ea typeface="ＭＳ ゴシック" panose="020B0609070205080204" pitchFamily="49" charset="-128"/>
                          <a:cs typeface="ＭＳ ゴシック"/>
                        </a:rPr>
                        <a:t>和</a:t>
                      </a:r>
                      <a:r>
                        <a:rPr sz="1050">
                          <a:latin typeface="ＭＳ ゴシック" panose="020B0609070205080204" pitchFamily="49" charset="-128"/>
                          <a:ea typeface="ＭＳ ゴシック" panose="020B0609070205080204" pitchFamily="49" charset="-128"/>
                          <a:cs typeface="ＭＳ ゴシック"/>
                        </a:rPr>
                        <a:t>	年	月	</a:t>
                      </a:r>
                      <a:r>
                        <a:rPr sz="1050" spc="10" err="1">
                          <a:latin typeface="ＭＳ ゴシック" panose="020B0609070205080204" pitchFamily="49" charset="-128"/>
                          <a:ea typeface="ＭＳ ゴシック" panose="020B0609070205080204" pitchFamily="49" charset="-128"/>
                          <a:cs typeface="ＭＳ ゴシック"/>
                        </a:rPr>
                        <a:t>日付</a:t>
                      </a:r>
                      <a:r>
                        <a:rPr sz="1050" err="1">
                          <a:latin typeface="ＭＳ ゴシック" panose="020B0609070205080204" pitchFamily="49" charset="-128"/>
                          <a:ea typeface="ＭＳ ゴシック" panose="020B0609070205080204" pitchFamily="49" charset="-128"/>
                          <a:cs typeface="ＭＳ ゴシック"/>
                        </a:rPr>
                        <a:t>け</a:t>
                      </a:r>
                      <a:r>
                        <a:rPr sz="1050" spc="10" err="1">
                          <a:latin typeface="ＭＳ ゴシック" panose="020B0609070205080204" pitchFamily="49" charset="-128"/>
                          <a:ea typeface="ＭＳ ゴシック" panose="020B0609070205080204" pitchFamily="49" charset="-128"/>
                          <a:cs typeface="ＭＳ ゴシック"/>
                        </a:rPr>
                        <a:t>で</a:t>
                      </a:r>
                      <a:r>
                        <a:rPr sz="1050" err="1">
                          <a:latin typeface="ＭＳ ゴシック" panose="020B0609070205080204" pitchFamily="49" charset="-128"/>
                          <a:ea typeface="ＭＳ ゴシック" panose="020B0609070205080204" pitchFamily="49" charset="-128"/>
                          <a:cs typeface="ＭＳ ゴシック"/>
                        </a:rPr>
                        <a:t>請</a:t>
                      </a:r>
                      <a:r>
                        <a:rPr sz="1050" spc="10" err="1">
                          <a:latin typeface="ＭＳ ゴシック" panose="020B0609070205080204" pitchFamily="49" charset="-128"/>
                          <a:ea typeface="ＭＳ ゴシック" panose="020B0609070205080204" pitchFamily="49" charset="-128"/>
                          <a:cs typeface="ＭＳ ゴシック"/>
                        </a:rPr>
                        <a:t>求</a:t>
                      </a:r>
                      <a:r>
                        <a:rPr sz="1050" err="1">
                          <a:latin typeface="ＭＳ ゴシック" panose="020B0609070205080204" pitchFamily="49" charset="-128"/>
                          <a:ea typeface="ＭＳ ゴシック" panose="020B0609070205080204" pitchFamily="49" charset="-128"/>
                          <a:cs typeface="ＭＳ ゴシック"/>
                        </a:rPr>
                        <a:t>の</a:t>
                      </a:r>
                      <a:r>
                        <a:rPr sz="1050" spc="10" err="1">
                          <a:latin typeface="ＭＳ ゴシック" panose="020B0609070205080204" pitchFamily="49" charset="-128"/>
                          <a:ea typeface="ＭＳ ゴシック" panose="020B0609070205080204" pitchFamily="49" charset="-128"/>
                          <a:cs typeface="ＭＳ ゴシック"/>
                        </a:rPr>
                        <a:t>あり</a:t>
                      </a:r>
                      <a:r>
                        <a:rPr sz="1050" err="1">
                          <a:latin typeface="ＭＳ ゴシック" panose="020B0609070205080204" pitchFamily="49" charset="-128"/>
                          <a:ea typeface="ＭＳ ゴシック" panose="020B0609070205080204" pitchFamily="49" charset="-128"/>
                          <a:cs typeface="ＭＳ ゴシック"/>
                        </a:rPr>
                        <a:t>まし</a:t>
                      </a:r>
                      <a:r>
                        <a:rPr sz="1050" spc="10" err="1">
                          <a:latin typeface="ＭＳ ゴシック" panose="020B0609070205080204" pitchFamily="49" charset="-128"/>
                          <a:ea typeface="ＭＳ ゴシック" panose="020B0609070205080204" pitchFamily="49" charset="-128"/>
                          <a:cs typeface="ＭＳ ゴシック"/>
                        </a:rPr>
                        <a:t>た児</a:t>
                      </a:r>
                      <a:r>
                        <a:rPr sz="1050" err="1">
                          <a:latin typeface="ＭＳ ゴシック" panose="020B0609070205080204" pitchFamily="49" charset="-128"/>
                          <a:ea typeface="ＭＳ ゴシック" panose="020B0609070205080204" pitchFamily="49" charset="-128"/>
                          <a:cs typeface="ＭＳ ゴシック"/>
                        </a:rPr>
                        <a:t>童</a:t>
                      </a:r>
                      <a:r>
                        <a:rPr sz="1050" spc="10" err="1">
                          <a:latin typeface="ＭＳ ゴシック" panose="020B0609070205080204" pitchFamily="49" charset="-128"/>
                          <a:ea typeface="ＭＳ ゴシック" panose="020B0609070205080204" pitchFamily="49" charset="-128"/>
                          <a:cs typeface="ＭＳ ゴシック"/>
                        </a:rPr>
                        <a:t>扶</a:t>
                      </a:r>
                      <a:r>
                        <a:rPr sz="1050" err="1">
                          <a:latin typeface="ＭＳ ゴシック" panose="020B0609070205080204" pitchFamily="49" charset="-128"/>
                          <a:ea typeface="ＭＳ ゴシック" panose="020B0609070205080204" pitchFamily="49" charset="-128"/>
                          <a:cs typeface="ＭＳ ゴシック"/>
                        </a:rPr>
                        <a:t>養</a:t>
                      </a:r>
                      <a:r>
                        <a:rPr sz="1050" spc="10" err="1">
                          <a:latin typeface="ＭＳ ゴシック" panose="020B0609070205080204" pitchFamily="49" charset="-128"/>
                          <a:ea typeface="ＭＳ ゴシック" panose="020B0609070205080204" pitchFamily="49" charset="-128"/>
                          <a:cs typeface="ＭＳ ゴシック"/>
                        </a:rPr>
                        <a:t>手</a:t>
                      </a:r>
                      <a:r>
                        <a:rPr sz="1050" err="1">
                          <a:latin typeface="ＭＳ ゴシック" panose="020B0609070205080204" pitchFamily="49" charset="-128"/>
                          <a:ea typeface="ＭＳ ゴシック" panose="020B0609070205080204" pitchFamily="49" charset="-128"/>
                          <a:cs typeface="ＭＳ ゴシック"/>
                        </a:rPr>
                        <a:t>当</a:t>
                      </a:r>
                      <a:r>
                        <a:rPr sz="1050" spc="10" err="1">
                          <a:latin typeface="ＭＳ ゴシック" panose="020B0609070205080204" pitchFamily="49" charset="-128"/>
                          <a:ea typeface="ＭＳ ゴシック" panose="020B0609070205080204" pitchFamily="49" charset="-128"/>
                          <a:cs typeface="ＭＳ ゴシック"/>
                        </a:rPr>
                        <a:t>につ</a:t>
                      </a:r>
                      <a:r>
                        <a:rPr sz="1050" err="1">
                          <a:latin typeface="ＭＳ ゴシック" panose="020B0609070205080204" pitchFamily="49" charset="-128"/>
                          <a:ea typeface="ＭＳ ゴシック" panose="020B0609070205080204" pitchFamily="49" charset="-128"/>
                          <a:cs typeface="ＭＳ ゴシック"/>
                        </a:rPr>
                        <a:t>いて</a:t>
                      </a:r>
                      <a:r>
                        <a:rPr sz="1050" spc="10" err="1">
                          <a:latin typeface="ＭＳ ゴシック" panose="020B0609070205080204" pitchFamily="49" charset="-128"/>
                          <a:ea typeface="ＭＳ ゴシック" panose="020B0609070205080204" pitchFamily="49" charset="-128"/>
                          <a:cs typeface="ＭＳ ゴシック"/>
                        </a:rPr>
                        <a:t>は、</a:t>
                      </a:r>
                      <a:r>
                        <a:rPr sz="1050" err="1">
                          <a:latin typeface="ＭＳ ゴシック" panose="020B0609070205080204" pitchFamily="49" charset="-128"/>
                          <a:ea typeface="ＭＳ ゴシック" panose="020B0609070205080204" pitchFamily="49" charset="-128"/>
                          <a:cs typeface="ＭＳ ゴシック"/>
                        </a:rPr>
                        <a:t>上</a:t>
                      </a:r>
                      <a:r>
                        <a:rPr sz="1050" spc="10" err="1">
                          <a:latin typeface="ＭＳ ゴシック" panose="020B0609070205080204" pitchFamily="49" charset="-128"/>
                          <a:ea typeface="ＭＳ ゴシック" panose="020B0609070205080204" pitchFamily="49" charset="-128"/>
                          <a:cs typeface="ＭＳ ゴシック"/>
                        </a:rPr>
                        <a:t>記</a:t>
                      </a:r>
                      <a:r>
                        <a:rPr sz="1050" err="1">
                          <a:latin typeface="ＭＳ ゴシック" panose="020B0609070205080204" pitchFamily="49" charset="-128"/>
                          <a:ea typeface="ＭＳ ゴシック" panose="020B0609070205080204" pitchFamily="49" charset="-128"/>
                          <a:cs typeface="ＭＳ ゴシック"/>
                        </a:rPr>
                        <a:t>の</a:t>
                      </a:r>
                      <a:r>
                        <a:rPr sz="1050" spc="10" err="1">
                          <a:latin typeface="ＭＳ ゴシック" panose="020B0609070205080204" pitchFamily="49" charset="-128"/>
                          <a:ea typeface="ＭＳ ゴシック" panose="020B0609070205080204" pitchFamily="49" charset="-128"/>
                          <a:cs typeface="ＭＳ ゴシック"/>
                        </a:rPr>
                        <a:t>と</a:t>
                      </a:r>
                      <a:r>
                        <a:rPr sz="1050" err="1">
                          <a:latin typeface="ＭＳ ゴシック" panose="020B0609070205080204" pitchFamily="49" charset="-128"/>
                          <a:ea typeface="ＭＳ ゴシック" panose="020B0609070205080204" pitchFamily="49" charset="-128"/>
                          <a:cs typeface="ＭＳ ゴシック"/>
                        </a:rPr>
                        <a:t>お</a:t>
                      </a:r>
                      <a:r>
                        <a:rPr sz="1050">
                          <a:latin typeface="ＭＳ ゴシック" panose="020B0609070205080204" pitchFamily="49" charset="-128"/>
                          <a:ea typeface="ＭＳ ゴシック" panose="020B0609070205080204" pitchFamily="49" charset="-128"/>
                          <a:cs typeface="ＭＳ ゴシック"/>
                        </a:rPr>
                        <a:t> </a:t>
                      </a:r>
                      <a:r>
                        <a:rPr sz="1050" spc="5" err="1">
                          <a:latin typeface="ＭＳ ゴシック" panose="020B0609070205080204" pitchFamily="49" charset="-128"/>
                          <a:ea typeface="ＭＳ ゴシック" panose="020B0609070205080204" pitchFamily="49" charset="-128"/>
                          <a:cs typeface="ＭＳ ゴシック"/>
                        </a:rPr>
                        <a:t>り認</a:t>
                      </a:r>
                      <a:r>
                        <a:rPr sz="1050" spc="-10" err="1">
                          <a:latin typeface="ＭＳ ゴシック" panose="020B0609070205080204" pitchFamily="49" charset="-128"/>
                          <a:ea typeface="ＭＳ ゴシック" panose="020B0609070205080204" pitchFamily="49" charset="-128"/>
                          <a:cs typeface="ＭＳ ゴシック"/>
                        </a:rPr>
                        <a:t>定</a:t>
                      </a:r>
                      <a:r>
                        <a:rPr sz="1050" spc="5" err="1">
                          <a:latin typeface="ＭＳ ゴシック" panose="020B0609070205080204" pitchFamily="49" charset="-128"/>
                          <a:ea typeface="ＭＳ ゴシック" panose="020B0609070205080204" pitchFamily="49" charset="-128"/>
                          <a:cs typeface="ＭＳ ゴシック"/>
                        </a:rPr>
                        <a:t>し</a:t>
                      </a:r>
                      <a:r>
                        <a:rPr sz="1050" spc="-10" err="1">
                          <a:latin typeface="ＭＳ ゴシック" panose="020B0609070205080204" pitchFamily="49" charset="-128"/>
                          <a:ea typeface="ＭＳ ゴシック" panose="020B0609070205080204" pitchFamily="49" charset="-128"/>
                          <a:cs typeface="ＭＳ ゴシック"/>
                        </a:rPr>
                        <a:t>ま</a:t>
                      </a:r>
                      <a:r>
                        <a:rPr sz="1050" spc="5" err="1">
                          <a:latin typeface="ＭＳ ゴシック" panose="020B0609070205080204" pitchFamily="49" charset="-128"/>
                          <a:ea typeface="ＭＳ ゴシック" panose="020B0609070205080204" pitchFamily="49" charset="-128"/>
                          <a:cs typeface="ＭＳ ゴシック"/>
                        </a:rPr>
                        <a:t>し</a:t>
                      </a:r>
                      <a:r>
                        <a:rPr sz="1050" spc="-10" err="1">
                          <a:latin typeface="ＭＳ ゴシック" panose="020B0609070205080204" pitchFamily="49" charset="-128"/>
                          <a:ea typeface="ＭＳ ゴシック" panose="020B0609070205080204" pitchFamily="49" charset="-128"/>
                          <a:cs typeface="ＭＳ ゴシック"/>
                        </a:rPr>
                        <a:t>た</a:t>
                      </a:r>
                      <a:r>
                        <a:rPr sz="1050" spc="5" err="1">
                          <a:latin typeface="ＭＳ ゴシック" panose="020B0609070205080204" pitchFamily="49" charset="-128"/>
                          <a:ea typeface="ＭＳ ゴシック" panose="020B0609070205080204" pitchFamily="49" charset="-128"/>
                          <a:cs typeface="ＭＳ ゴシック"/>
                        </a:rPr>
                        <a:t>の</a:t>
                      </a:r>
                      <a:r>
                        <a:rPr sz="1050" spc="-10" err="1">
                          <a:latin typeface="ＭＳ ゴシック" panose="020B0609070205080204" pitchFamily="49" charset="-128"/>
                          <a:ea typeface="ＭＳ ゴシック" panose="020B0609070205080204" pitchFamily="49" charset="-128"/>
                          <a:cs typeface="ＭＳ ゴシック"/>
                        </a:rPr>
                        <a:t>で</a:t>
                      </a:r>
                      <a:r>
                        <a:rPr sz="1050" spc="5" err="1">
                          <a:latin typeface="ＭＳ ゴシック" panose="020B0609070205080204" pitchFamily="49" charset="-128"/>
                          <a:ea typeface="ＭＳ ゴシック" panose="020B0609070205080204" pitchFamily="49" charset="-128"/>
                          <a:cs typeface="ＭＳ ゴシック"/>
                        </a:rPr>
                        <a:t>通</a:t>
                      </a:r>
                      <a:r>
                        <a:rPr sz="1050" spc="-10" err="1">
                          <a:latin typeface="ＭＳ ゴシック" panose="020B0609070205080204" pitchFamily="49" charset="-128"/>
                          <a:ea typeface="ＭＳ ゴシック" panose="020B0609070205080204" pitchFamily="49" charset="-128"/>
                          <a:cs typeface="ＭＳ ゴシック"/>
                        </a:rPr>
                        <a:t>知</a:t>
                      </a:r>
                      <a:r>
                        <a:rPr sz="1050" spc="5" err="1">
                          <a:latin typeface="ＭＳ ゴシック" panose="020B0609070205080204" pitchFamily="49" charset="-128"/>
                          <a:ea typeface="ＭＳ ゴシック" panose="020B0609070205080204" pitchFamily="49" charset="-128"/>
                          <a:cs typeface="ＭＳ ゴシック"/>
                        </a:rPr>
                        <a:t>しま</a:t>
                      </a:r>
                      <a:r>
                        <a:rPr sz="1050" spc="-10" err="1">
                          <a:latin typeface="ＭＳ ゴシック" panose="020B0609070205080204" pitchFamily="49" charset="-128"/>
                          <a:ea typeface="ＭＳ ゴシック" panose="020B0609070205080204" pitchFamily="49" charset="-128"/>
                          <a:cs typeface="ＭＳ ゴシック"/>
                        </a:rPr>
                        <a:t>す</a:t>
                      </a:r>
                      <a:r>
                        <a:rPr sz="1050" spc="5">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a:p>
                      <a:pPr>
                        <a:lnSpc>
                          <a:spcPct val="100000"/>
                        </a:lnSpc>
                        <a:spcBef>
                          <a:spcPts val="25"/>
                        </a:spcBef>
                      </a:pPr>
                      <a:endParaRPr sz="1250">
                        <a:latin typeface="ＭＳ ゴシック" panose="020B0609070205080204" pitchFamily="49" charset="-128"/>
                        <a:ea typeface="ＭＳ ゴシック" panose="020B0609070205080204" pitchFamily="49" charset="-128"/>
                        <a:cs typeface="Times New Roman"/>
                      </a:endParaRPr>
                    </a:p>
                    <a:p>
                      <a:pPr marL="403225">
                        <a:lnSpc>
                          <a:spcPct val="100000"/>
                        </a:lnSpc>
                        <a:tabLst>
                          <a:tab pos="936625" algn="l"/>
                          <a:tab pos="1337945" algn="l"/>
                          <a:tab pos="1738630" algn="l"/>
                        </a:tabLst>
                      </a:pPr>
                      <a:r>
                        <a:rPr sz="1050" spc="5" err="1">
                          <a:latin typeface="ＭＳ ゴシック" panose="020B0609070205080204" pitchFamily="49" charset="-128"/>
                          <a:ea typeface="ＭＳ ゴシック" panose="020B0609070205080204" pitchFamily="49" charset="-128"/>
                          <a:cs typeface="ＭＳ ゴシック"/>
                        </a:rPr>
                        <a:t>令和</a:t>
                      </a:r>
                      <a:r>
                        <a:rPr sz="1050" spc="5">
                          <a:latin typeface="ＭＳ ゴシック" panose="020B0609070205080204" pitchFamily="49" charset="-128"/>
                          <a:ea typeface="ＭＳ ゴシック" panose="020B0609070205080204" pitchFamily="49" charset="-128"/>
                          <a:cs typeface="ＭＳ ゴシック"/>
                        </a:rPr>
                        <a:t>	年	月	日</a:t>
                      </a:r>
                      <a:endParaRPr sz="1050">
                        <a:latin typeface="ＭＳ ゴシック" panose="020B0609070205080204" pitchFamily="49" charset="-128"/>
                        <a:ea typeface="ＭＳ ゴシック" panose="020B0609070205080204" pitchFamily="49" charset="-128"/>
                        <a:cs typeface="ＭＳ ゴシック"/>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495934">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tc>
                <a:tc gridSpan="3">
                  <a:txBody>
                    <a:bodyPr/>
                    <a:lstStyle/>
                    <a:p>
                      <a:pPr marL="1824989" marR="357505">
                        <a:lnSpc>
                          <a:spcPct val="108600"/>
                        </a:lnSpc>
                        <a:spcBef>
                          <a:spcPts val="635"/>
                        </a:spcBef>
                      </a:pPr>
                      <a:r>
                        <a:rPr sz="1050" err="1">
                          <a:latin typeface="ＭＳ ゴシック" panose="020B0609070205080204" pitchFamily="49" charset="-128"/>
                          <a:ea typeface="ＭＳ ゴシック" panose="020B0609070205080204" pitchFamily="49" charset="-128"/>
                          <a:cs typeface="ＭＳ ゴシック"/>
                        </a:rPr>
                        <a:t>都道</a:t>
                      </a:r>
                      <a:r>
                        <a:rPr sz="1050" spc="-15" err="1">
                          <a:latin typeface="ＭＳ ゴシック" panose="020B0609070205080204" pitchFamily="49" charset="-128"/>
                          <a:ea typeface="ＭＳ ゴシック" panose="020B0609070205080204" pitchFamily="49" charset="-128"/>
                          <a:cs typeface="ＭＳ ゴシック"/>
                        </a:rPr>
                        <a:t>府</a:t>
                      </a:r>
                      <a:r>
                        <a:rPr sz="1050" err="1">
                          <a:latin typeface="ＭＳ ゴシック" panose="020B0609070205080204" pitchFamily="49" charset="-128"/>
                          <a:ea typeface="ＭＳ ゴシック" panose="020B0609070205080204" pitchFamily="49" charset="-128"/>
                          <a:cs typeface="ＭＳ ゴシック"/>
                        </a:rPr>
                        <a:t>県</a:t>
                      </a:r>
                      <a:r>
                        <a:rPr sz="1050" spc="-15" err="1">
                          <a:latin typeface="ＭＳ ゴシック" panose="020B0609070205080204" pitchFamily="49" charset="-128"/>
                          <a:ea typeface="ＭＳ ゴシック" panose="020B0609070205080204" pitchFamily="49" charset="-128"/>
                          <a:cs typeface="ＭＳ ゴシック"/>
                        </a:rPr>
                        <a:t>知</a:t>
                      </a:r>
                      <a:r>
                        <a:rPr sz="1050" err="1">
                          <a:latin typeface="ＭＳ ゴシック" panose="020B0609070205080204" pitchFamily="49" charset="-128"/>
                          <a:ea typeface="ＭＳ ゴシック" panose="020B0609070205080204" pitchFamily="49" charset="-128"/>
                          <a:cs typeface="ＭＳ ゴシック"/>
                        </a:rPr>
                        <a:t>事</a:t>
                      </a:r>
                      <a:r>
                        <a:rPr sz="1050" spc="-15">
                          <a:latin typeface="ＭＳ ゴシック" panose="020B0609070205080204" pitchFamily="49" charset="-128"/>
                          <a:ea typeface="ＭＳ ゴシック" panose="020B0609070205080204" pitchFamily="49" charset="-128"/>
                          <a:cs typeface="ＭＳ ゴシック"/>
                        </a:rPr>
                        <a:t>(</a:t>
                      </a:r>
                      <a:r>
                        <a:rPr sz="1050" err="1">
                          <a:latin typeface="ＭＳ ゴシック" panose="020B0609070205080204" pitchFamily="49" charset="-128"/>
                          <a:ea typeface="ＭＳ ゴシック" panose="020B0609070205080204" pitchFamily="49" charset="-128"/>
                          <a:cs typeface="ＭＳ ゴシック"/>
                        </a:rPr>
                        <a:t>福</a:t>
                      </a:r>
                      <a:r>
                        <a:rPr sz="1050" spc="-15" err="1">
                          <a:latin typeface="ＭＳ ゴシック" panose="020B0609070205080204" pitchFamily="49" charset="-128"/>
                          <a:ea typeface="ＭＳ ゴシック" panose="020B0609070205080204" pitchFamily="49" charset="-128"/>
                          <a:cs typeface="ＭＳ ゴシック"/>
                        </a:rPr>
                        <a:t>祉</a:t>
                      </a:r>
                      <a:r>
                        <a:rPr sz="1050" err="1">
                          <a:latin typeface="ＭＳ ゴシック" panose="020B0609070205080204" pitchFamily="49" charset="-128"/>
                          <a:ea typeface="ＭＳ ゴシック" panose="020B0609070205080204" pitchFamily="49" charset="-128"/>
                          <a:cs typeface="ＭＳ ゴシック"/>
                        </a:rPr>
                        <a:t>事</a:t>
                      </a:r>
                      <a:r>
                        <a:rPr sz="1050" spc="-15" err="1">
                          <a:latin typeface="ＭＳ ゴシック" panose="020B0609070205080204" pitchFamily="49" charset="-128"/>
                          <a:ea typeface="ＭＳ ゴシック" panose="020B0609070205080204" pitchFamily="49" charset="-128"/>
                          <a:cs typeface="ＭＳ ゴシック"/>
                        </a:rPr>
                        <a:t>務所</a:t>
                      </a:r>
                      <a:r>
                        <a:rPr sz="1050" spc="-5" err="1">
                          <a:latin typeface="ＭＳ ゴシック" panose="020B0609070205080204" pitchFamily="49" charset="-128"/>
                          <a:ea typeface="ＭＳ ゴシック" panose="020B0609070205080204" pitchFamily="49" charset="-128"/>
                          <a:cs typeface="ＭＳ ゴシック"/>
                        </a:rPr>
                        <a:t>長</a:t>
                      </a:r>
                      <a:r>
                        <a:rPr sz="1050">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市</a:t>
                      </a:r>
                      <a:r>
                        <a:rPr sz="1050" spc="140">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町</a:t>
                      </a:r>
                      <a:r>
                        <a:rPr sz="1050" spc="145">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村</a:t>
                      </a:r>
                      <a:r>
                        <a:rPr sz="1050" spc="140">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長</a:t>
                      </a:r>
                      <a:r>
                        <a:rPr sz="1050" spc="-15">
                          <a:latin typeface="ＭＳ ゴシック" panose="020B0609070205080204" pitchFamily="49" charset="-128"/>
                          <a:ea typeface="ＭＳ ゴシック" panose="020B0609070205080204" pitchFamily="49" charset="-128"/>
                          <a:cs typeface="ＭＳ ゴシック"/>
                        </a:rPr>
                        <a:t>(</a:t>
                      </a:r>
                      <a:r>
                        <a:rPr sz="1050" spc="5" err="1">
                          <a:latin typeface="ＭＳ ゴシック" panose="020B0609070205080204" pitchFamily="49" charset="-128"/>
                          <a:ea typeface="ＭＳ ゴシック" panose="020B0609070205080204" pitchFamily="49" charset="-128"/>
                          <a:cs typeface="ＭＳ ゴシック"/>
                        </a:rPr>
                        <a:t>福</a:t>
                      </a:r>
                      <a:r>
                        <a:rPr sz="1050" spc="-10" err="1">
                          <a:latin typeface="ＭＳ ゴシック" panose="020B0609070205080204" pitchFamily="49" charset="-128"/>
                          <a:ea typeface="ＭＳ ゴシック" panose="020B0609070205080204" pitchFamily="49" charset="-128"/>
                          <a:cs typeface="ＭＳ ゴシック"/>
                        </a:rPr>
                        <a:t>祉</a:t>
                      </a:r>
                      <a:r>
                        <a:rPr sz="1050" spc="5" err="1">
                          <a:latin typeface="ＭＳ ゴシック" panose="020B0609070205080204" pitchFamily="49" charset="-128"/>
                          <a:ea typeface="ＭＳ ゴシック" panose="020B0609070205080204" pitchFamily="49" charset="-128"/>
                          <a:cs typeface="ＭＳ ゴシック"/>
                        </a:rPr>
                        <a:t>事</a:t>
                      </a:r>
                      <a:r>
                        <a:rPr sz="1050" spc="-10" err="1">
                          <a:latin typeface="ＭＳ ゴシック" panose="020B0609070205080204" pitchFamily="49" charset="-128"/>
                          <a:ea typeface="ＭＳ ゴシック" panose="020B0609070205080204" pitchFamily="49" charset="-128"/>
                          <a:cs typeface="ＭＳ ゴシック"/>
                        </a:rPr>
                        <a:t>務所</a:t>
                      </a:r>
                      <a:r>
                        <a:rPr sz="1050" err="1">
                          <a:latin typeface="ＭＳ ゴシック" panose="020B0609070205080204" pitchFamily="49" charset="-128"/>
                          <a:ea typeface="ＭＳ ゴシック" panose="020B0609070205080204" pitchFamily="49" charset="-128"/>
                          <a:cs typeface="ＭＳ ゴシック"/>
                        </a:rPr>
                        <a:t>長</a:t>
                      </a:r>
                      <a:r>
                        <a:rPr sz="1050">
                          <a:latin typeface="ＭＳ ゴシック" panose="020B0609070205080204" pitchFamily="49" charset="-128"/>
                          <a:ea typeface="ＭＳ ゴシック" panose="020B0609070205080204" pitchFamily="49" charset="-128"/>
                          <a:cs typeface="ＭＳ ゴシック"/>
                        </a:rPr>
                        <a:t>)</a:t>
                      </a:r>
                    </a:p>
                  </a:txBody>
                  <a:tcPr marL="0" marR="0" marT="80645"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
                        </a:spcBef>
                      </a:pPr>
                      <a:endParaRPr sz="1200">
                        <a:latin typeface="ＭＳ ゴシック" panose="020B0609070205080204" pitchFamily="49" charset="-128"/>
                        <a:ea typeface="ＭＳ ゴシック" panose="020B0609070205080204" pitchFamily="49" charset="-128"/>
                        <a:cs typeface="Times New Roman"/>
                      </a:endParaRPr>
                    </a:p>
                    <a:p>
                      <a:pPr marL="365125">
                        <a:lnSpc>
                          <a:spcPct val="100000"/>
                        </a:lnSpc>
                        <a:spcBef>
                          <a:spcPts val="5"/>
                        </a:spcBef>
                      </a:pPr>
                      <a:r>
                        <a:rPr sz="1050">
                          <a:latin typeface="ＭＳ ゴシック" panose="020B0609070205080204" pitchFamily="49" charset="-128"/>
                          <a:ea typeface="ＭＳ ゴシック" panose="020B0609070205080204" pitchFamily="49" charset="-128"/>
                          <a:cs typeface="ＭＳ ゴシック"/>
                        </a:rPr>
                        <a:t>印</a:t>
                      </a:r>
                    </a:p>
                  </a:txBody>
                  <a:tcPr marL="0" marR="0" marT="5715" marB="0">
                    <a:lnR w="6350">
                      <a:solidFill>
                        <a:srgbClr val="000000"/>
                      </a:solidFill>
                      <a:prstDash val="solid"/>
                    </a:lnR>
                  </a:tcPr>
                </a:tc>
                <a:extLst>
                  <a:ext uri="{0D108BD9-81ED-4DB2-BD59-A6C34878D82A}">
                    <a16:rowId xmlns:a16="http://schemas.microsoft.com/office/drawing/2014/main" val="10009"/>
                  </a:ext>
                </a:extLst>
              </a:tr>
              <a:tr h="332105">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B w="6350">
                      <a:solidFill>
                        <a:srgbClr val="000000"/>
                      </a:solidFill>
                      <a:prstDash val="solid"/>
                    </a:lnB>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B w="6350">
                      <a:solidFill>
                        <a:srgbClr val="000000"/>
                      </a:solidFill>
                      <a:prstDash val="solid"/>
                    </a:lnB>
                  </a:tcPr>
                </a:tc>
                <a:tc gridSpan="3">
                  <a:txBody>
                    <a:bodyPr/>
                    <a:lstStyle/>
                    <a:p>
                      <a:pPr marL="762635">
                        <a:lnSpc>
                          <a:spcPct val="100000"/>
                        </a:lnSpc>
                        <a:spcBef>
                          <a:spcPts val="450"/>
                        </a:spcBef>
                      </a:pPr>
                      <a:endParaRPr sz="1050">
                        <a:latin typeface="ＭＳ ゴシック" panose="020B0609070205080204" pitchFamily="49" charset="-128"/>
                        <a:ea typeface="ＭＳ ゴシック" panose="020B0609070205080204" pitchFamily="49" charset="-128"/>
                        <a:cs typeface="ＭＳ ゴシック"/>
                      </a:endParaRPr>
                    </a:p>
                  </a:txBody>
                  <a:tcPr marL="0" marR="0" marT="57150" marB="0">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dirty="0">
                        <a:latin typeface="ＭＳ ゴシック" panose="020B0609070205080204" pitchFamily="49" charset="-128"/>
                        <a:ea typeface="ＭＳ ゴシック" panose="020B0609070205080204" pitchFamily="49" charset="-128"/>
                        <a:cs typeface="Times New Roman"/>
                      </a:endParaRPr>
                    </a:p>
                  </a:txBody>
                  <a:tcPr marL="0" marR="0" marT="0" marB="0">
                    <a:lnR w="6350">
                      <a:solidFill>
                        <a:srgbClr val="000000"/>
                      </a:solidFill>
                      <a:prstDash val="solid"/>
                    </a:lnR>
                    <a:lnB w="6350">
                      <a:solidFill>
                        <a:srgbClr val="000000"/>
                      </a:solidFill>
                      <a:prstDash val="solid"/>
                    </a:lnB>
                  </a:tcPr>
                </a:tc>
                <a:extLst>
                  <a:ext uri="{0D108BD9-81ED-4DB2-BD59-A6C34878D82A}">
                    <a16:rowId xmlns:a16="http://schemas.microsoft.com/office/drawing/2014/main" val="10010"/>
                  </a:ext>
                </a:extLst>
              </a:tr>
            </a:tbl>
          </a:graphicData>
        </a:graphic>
      </p:graphicFrame>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児童扶養手当認定通知書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 name="object 6"/>
          <p:cNvSpPr txBox="1"/>
          <p:nvPr/>
        </p:nvSpPr>
        <p:spPr>
          <a:xfrm>
            <a:off x="1068120" y="9024411"/>
            <a:ext cx="2295525" cy="175048"/>
          </a:xfrm>
          <a:prstGeom prst="rect">
            <a:avLst/>
          </a:prstGeom>
        </p:spPr>
        <p:txBody>
          <a:bodyPr vert="horz" wrap="square" lIns="0" tIns="13335" rIns="0" bIns="0" rtlCol="0">
            <a:spAutoFit/>
          </a:bodyPr>
          <a:lstStyle/>
          <a:p>
            <a:pPr marL="12700">
              <a:lnSpc>
                <a:spcPct val="100000"/>
              </a:lnSpc>
              <a:spcBef>
                <a:spcPts val="105"/>
              </a:spcBef>
              <a:tabLst>
                <a:tab pos="280670" algn="l"/>
              </a:tabLst>
            </a:pPr>
            <a:r>
              <a:rPr sz="1050" spc="5">
                <a:latin typeface="ＭＳ ゴシック" panose="020B0609070205080204" pitchFamily="49" charset="-128"/>
                <a:ea typeface="ＭＳ ゴシック" panose="020B0609070205080204" pitchFamily="49" charset="-128"/>
                <a:cs typeface="ＭＳ ゴシック"/>
              </a:rPr>
              <a:t>◎	</a:t>
            </a:r>
            <a:r>
              <a:rPr sz="1050" spc="-10" err="1">
                <a:latin typeface="ＭＳ ゴシック" panose="020B0609070205080204" pitchFamily="49" charset="-128"/>
                <a:ea typeface="ＭＳ ゴシック" panose="020B0609070205080204" pitchFamily="49" charset="-128"/>
                <a:cs typeface="ＭＳ ゴシック"/>
              </a:rPr>
              <a:t>裏</a:t>
            </a:r>
            <a:r>
              <a:rPr sz="1050" spc="5" err="1">
                <a:latin typeface="ＭＳ ゴシック" panose="020B0609070205080204" pitchFamily="49" charset="-128"/>
                <a:ea typeface="ＭＳ ゴシック" panose="020B0609070205080204" pitchFamily="49" charset="-128"/>
                <a:cs typeface="ＭＳ ゴシック"/>
              </a:rPr>
              <a:t>面</a:t>
            </a:r>
            <a:r>
              <a:rPr sz="1050" spc="-10" err="1">
                <a:latin typeface="ＭＳ ゴシック" panose="020B0609070205080204" pitchFamily="49" charset="-128"/>
                <a:ea typeface="ＭＳ ゴシック" panose="020B0609070205080204" pitchFamily="49" charset="-128"/>
                <a:cs typeface="ＭＳ ゴシック"/>
              </a:rPr>
              <a:t>の</a:t>
            </a:r>
            <a:r>
              <a:rPr sz="1050" spc="5" err="1">
                <a:latin typeface="ＭＳ ゴシック" panose="020B0609070205080204" pitchFamily="49" charset="-128"/>
                <a:ea typeface="ＭＳ ゴシック" panose="020B0609070205080204" pitchFamily="49" charset="-128"/>
                <a:cs typeface="ＭＳ ゴシック"/>
              </a:rPr>
              <a:t>注</a:t>
            </a:r>
            <a:r>
              <a:rPr sz="1050" spc="-10" err="1">
                <a:latin typeface="ＭＳ ゴシック" panose="020B0609070205080204" pitchFamily="49" charset="-128"/>
                <a:ea typeface="ＭＳ ゴシック" panose="020B0609070205080204" pitchFamily="49" charset="-128"/>
                <a:cs typeface="ＭＳ ゴシック"/>
              </a:rPr>
              <a:t>意</a:t>
            </a:r>
            <a:r>
              <a:rPr sz="1050" spc="5" err="1">
                <a:latin typeface="ＭＳ ゴシック" panose="020B0609070205080204" pitchFamily="49" charset="-128"/>
                <a:ea typeface="ＭＳ ゴシック" panose="020B0609070205080204" pitchFamily="49" charset="-128"/>
                <a:cs typeface="ＭＳ ゴシック"/>
              </a:rPr>
              <a:t>を</a:t>
            </a:r>
            <a:r>
              <a:rPr sz="1050" spc="-10" err="1">
                <a:latin typeface="ＭＳ ゴシック" panose="020B0609070205080204" pitchFamily="49" charset="-128"/>
                <a:ea typeface="ＭＳ ゴシック" panose="020B0609070205080204" pitchFamily="49" charset="-128"/>
                <a:cs typeface="ＭＳ ゴシック"/>
              </a:rPr>
              <a:t>よ</a:t>
            </a:r>
            <a:r>
              <a:rPr sz="1050" spc="5" err="1">
                <a:latin typeface="ＭＳ ゴシック" panose="020B0609070205080204" pitchFamily="49" charset="-128"/>
                <a:ea typeface="ＭＳ ゴシック" panose="020B0609070205080204" pitchFamily="49" charset="-128"/>
                <a:cs typeface="ＭＳ ゴシック"/>
              </a:rPr>
              <a:t>く</a:t>
            </a:r>
            <a:r>
              <a:rPr sz="1050" spc="-10" err="1">
                <a:latin typeface="ＭＳ ゴシック" panose="020B0609070205080204" pitchFamily="49" charset="-128"/>
                <a:ea typeface="ＭＳ ゴシック" panose="020B0609070205080204" pitchFamily="49" charset="-128"/>
                <a:cs typeface="ＭＳ ゴシック"/>
              </a:rPr>
              <a:t>読</a:t>
            </a:r>
            <a:r>
              <a:rPr sz="1050" spc="5" err="1">
                <a:latin typeface="ＭＳ ゴシック" panose="020B0609070205080204" pitchFamily="49" charset="-128"/>
                <a:ea typeface="ＭＳ ゴシック" panose="020B0609070205080204" pitchFamily="49" charset="-128"/>
                <a:cs typeface="ＭＳ ゴシック"/>
              </a:rPr>
              <a:t>んで</a:t>
            </a:r>
            <a:r>
              <a:rPr sz="1050" spc="-10" err="1">
                <a:latin typeface="ＭＳ ゴシック" panose="020B0609070205080204" pitchFamily="49" charset="-128"/>
                <a:ea typeface="ＭＳ ゴシック" panose="020B0609070205080204" pitchFamily="49" charset="-128"/>
                <a:cs typeface="ＭＳ ゴシック"/>
              </a:rPr>
              <a:t>下</a:t>
            </a:r>
            <a:r>
              <a:rPr sz="1050" spc="5" err="1">
                <a:latin typeface="ＭＳ ゴシック" panose="020B0609070205080204" pitchFamily="49" charset="-128"/>
                <a:ea typeface="ＭＳ ゴシック" panose="020B0609070205080204" pitchFamily="49" charset="-128"/>
                <a:cs typeface="ＭＳ ゴシック"/>
              </a:rPr>
              <a:t>さ</a:t>
            </a:r>
            <a:r>
              <a:rPr sz="1050" spc="-10" err="1">
                <a:latin typeface="ＭＳ ゴシック" panose="020B0609070205080204" pitchFamily="49" charset="-128"/>
                <a:ea typeface="ＭＳ ゴシック" panose="020B0609070205080204" pitchFamily="49" charset="-128"/>
                <a:cs typeface="ＭＳ ゴシック"/>
              </a:rPr>
              <a:t>い</a:t>
            </a:r>
            <a:r>
              <a:rPr sz="1050" spc="5">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p:txBody>
      </p:sp>
      <p:sp>
        <p:nvSpPr>
          <p:cNvPr id="7" name="object 7"/>
          <p:cNvSpPr/>
          <p:nvPr/>
        </p:nvSpPr>
        <p:spPr>
          <a:xfrm>
            <a:off x="5476875" y="8287987"/>
            <a:ext cx="66675" cy="327025"/>
          </a:xfrm>
          <a:custGeom>
            <a:avLst/>
            <a:gdLst/>
            <a:ahLst/>
            <a:cxnLst/>
            <a:rect l="l" t="t" r="r" b="b"/>
            <a:pathLst>
              <a:path w="66675" h="327025">
                <a:moveTo>
                  <a:pt x="0" y="0"/>
                </a:moveTo>
                <a:lnTo>
                  <a:pt x="12987" y="2141"/>
                </a:lnTo>
                <a:lnTo>
                  <a:pt x="23606" y="7985"/>
                </a:lnTo>
                <a:lnTo>
                  <a:pt x="30771" y="16662"/>
                </a:lnTo>
                <a:lnTo>
                  <a:pt x="33400" y="27305"/>
                </a:lnTo>
                <a:lnTo>
                  <a:pt x="33400" y="136271"/>
                </a:lnTo>
                <a:lnTo>
                  <a:pt x="36010" y="146859"/>
                </a:lnTo>
                <a:lnTo>
                  <a:pt x="43132" y="155543"/>
                </a:lnTo>
                <a:lnTo>
                  <a:pt x="53707" y="161416"/>
                </a:lnTo>
                <a:lnTo>
                  <a:pt x="66675" y="163575"/>
                </a:lnTo>
                <a:lnTo>
                  <a:pt x="53707" y="165715"/>
                </a:lnTo>
                <a:lnTo>
                  <a:pt x="43132" y="171545"/>
                </a:lnTo>
                <a:lnTo>
                  <a:pt x="36010" y="180185"/>
                </a:lnTo>
                <a:lnTo>
                  <a:pt x="33400" y="190754"/>
                </a:lnTo>
                <a:lnTo>
                  <a:pt x="33400" y="299720"/>
                </a:lnTo>
                <a:lnTo>
                  <a:pt x="30771" y="310362"/>
                </a:lnTo>
                <a:lnTo>
                  <a:pt x="23606" y="319039"/>
                </a:lnTo>
                <a:lnTo>
                  <a:pt x="12987" y="324883"/>
                </a:lnTo>
                <a:lnTo>
                  <a:pt x="0" y="327025"/>
                </a:lnTo>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 name="object 8"/>
          <p:cNvSpPr/>
          <p:nvPr/>
        </p:nvSpPr>
        <p:spPr>
          <a:xfrm>
            <a:off x="6200775" y="8367997"/>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8" name="object 6">
            <a:extLst>
              <a:ext uri="{FF2B5EF4-FFF2-40B4-BE49-F238E27FC236}">
                <a16:creationId xmlns:a16="http://schemas.microsoft.com/office/drawing/2014/main" id="{65C3B44E-E33B-4162-8849-032C6B7CD29C}"/>
              </a:ext>
            </a:extLst>
          </p:cNvPr>
          <p:cNvSpPr txBox="1"/>
          <p:nvPr/>
        </p:nvSpPr>
        <p:spPr>
          <a:xfrm>
            <a:off x="2538448" y="8730354"/>
            <a:ext cx="579784" cy="175048"/>
          </a:xfrm>
          <a:prstGeom prst="rect">
            <a:avLst/>
          </a:prstGeom>
        </p:spPr>
        <p:txBody>
          <a:bodyPr vert="horz" wrap="square" lIns="0" tIns="13335" rIns="0" bIns="0" rtlCol="0">
            <a:spAutoFit/>
          </a:bodyPr>
          <a:lstStyle/>
          <a:p>
            <a:pPr marL="12700" algn="ctr">
              <a:lnSpc>
                <a:spcPct val="100000"/>
              </a:lnSpc>
              <a:spcBef>
                <a:spcPts val="105"/>
              </a:spcBef>
              <a:tabLst>
                <a:tab pos="280670" algn="l"/>
              </a:tabLst>
            </a:pPr>
            <a:r>
              <a:rPr lang="ja-JP" altLang="en-US" sz="1050" spc="5" dirty="0">
                <a:latin typeface="ＭＳ ゴシック" panose="020B0609070205080204" pitchFamily="49" charset="-128"/>
                <a:ea typeface="ＭＳ ゴシック" panose="020B0609070205080204" pitchFamily="49" charset="-128"/>
                <a:cs typeface="ＭＳ ゴシック"/>
              </a:rPr>
              <a:t>殿</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（様）</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65" name="正方形/長方形 64">
            <a:extLst>
              <a:ext uri="{FF2B5EF4-FFF2-40B4-BE49-F238E27FC236}">
                <a16:creationId xmlns:a16="http://schemas.microsoft.com/office/drawing/2014/main" id="{C81B42FB-923B-4CAC-BECA-1851F3E75E8C}"/>
              </a:ext>
            </a:extLst>
          </p:cNvPr>
          <p:cNvSpPr/>
          <p:nvPr/>
        </p:nvSpPr>
        <p:spPr>
          <a:xfrm>
            <a:off x="4125645" y="9100611"/>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67" name="object 2">
            <a:extLst>
              <a:ext uri="{FF2B5EF4-FFF2-40B4-BE49-F238E27FC236}">
                <a16:creationId xmlns:a16="http://schemas.microsoft.com/office/drawing/2014/main" id="{5C11EBAD-5ED6-4375-A1FC-56236E3263C9}"/>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72" name="object 2">
            <a:extLst>
              <a:ext uri="{FF2B5EF4-FFF2-40B4-BE49-F238E27FC236}">
                <a16:creationId xmlns:a16="http://schemas.microsoft.com/office/drawing/2014/main" id="{EBDB42C0-237A-459D-92BD-8893BB7C1A37}"/>
              </a:ext>
            </a:extLst>
          </p:cNvPr>
          <p:cNvSpPr txBox="1"/>
          <p:nvPr/>
        </p:nvSpPr>
        <p:spPr>
          <a:xfrm>
            <a:off x="3525766" y="8780042"/>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p>
        </p:txBody>
      </p:sp>
      <p:grpSp>
        <p:nvGrpSpPr>
          <p:cNvPr id="40" name="グループ化 39">
            <a:extLst>
              <a:ext uri="{FF2B5EF4-FFF2-40B4-BE49-F238E27FC236}">
                <a16:creationId xmlns:a16="http://schemas.microsoft.com/office/drawing/2014/main" id="{103FF8D2-C02C-4FB0-926F-FC9DAE6FD915}"/>
              </a:ext>
            </a:extLst>
          </p:cNvPr>
          <p:cNvGrpSpPr/>
          <p:nvPr/>
        </p:nvGrpSpPr>
        <p:grpSpPr>
          <a:xfrm>
            <a:off x="1067381" y="473107"/>
            <a:ext cx="2395805" cy="1546263"/>
            <a:chOff x="1384206" y="774699"/>
            <a:chExt cx="2395805" cy="1546263"/>
          </a:xfrm>
        </p:grpSpPr>
        <p:grpSp>
          <p:nvGrpSpPr>
            <p:cNvPr id="41" name="object 3">
              <a:extLst>
                <a:ext uri="{FF2B5EF4-FFF2-40B4-BE49-F238E27FC236}">
                  <a16:creationId xmlns:a16="http://schemas.microsoft.com/office/drawing/2014/main" id="{48C903FC-7296-4B34-9C60-B1F07E1CDD69}"/>
                </a:ext>
              </a:extLst>
            </p:cNvPr>
            <p:cNvGrpSpPr/>
            <p:nvPr/>
          </p:nvGrpSpPr>
          <p:grpSpPr>
            <a:xfrm>
              <a:off x="1600792" y="2086207"/>
              <a:ext cx="1955790" cy="91002"/>
              <a:chOff x="3671299" y="9382245"/>
              <a:chExt cx="1955790" cy="91002"/>
            </a:xfrm>
            <a:solidFill>
              <a:srgbClr val="00B0F0"/>
            </a:solidFill>
          </p:grpSpPr>
          <p:pic>
            <p:nvPicPr>
              <p:cNvPr id="66" name="object 4">
                <a:extLst>
                  <a:ext uri="{FF2B5EF4-FFF2-40B4-BE49-F238E27FC236}">
                    <a16:creationId xmlns:a16="http://schemas.microsoft.com/office/drawing/2014/main" id="{568CD301-ABA8-49E6-951B-E3A02504020E}"/>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3" name="object 5">
                <a:extLst>
                  <a:ext uri="{FF2B5EF4-FFF2-40B4-BE49-F238E27FC236}">
                    <a16:creationId xmlns:a16="http://schemas.microsoft.com/office/drawing/2014/main" id="{369387BB-5D5A-4C2A-8BCA-0DF4C1400842}"/>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4" name="object 6">
                <a:extLst>
                  <a:ext uri="{FF2B5EF4-FFF2-40B4-BE49-F238E27FC236}">
                    <a16:creationId xmlns:a16="http://schemas.microsoft.com/office/drawing/2014/main" id="{0E09476E-A704-4B59-AF3D-987C8EFE9086}"/>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5" name="object 7">
                <a:extLst>
                  <a:ext uri="{FF2B5EF4-FFF2-40B4-BE49-F238E27FC236}">
                    <a16:creationId xmlns:a16="http://schemas.microsoft.com/office/drawing/2014/main" id="{C32E3C82-47EB-4D05-947F-C4303ED6859D}"/>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6" name="object 8">
                <a:extLst>
                  <a:ext uri="{FF2B5EF4-FFF2-40B4-BE49-F238E27FC236}">
                    <a16:creationId xmlns:a16="http://schemas.microsoft.com/office/drawing/2014/main" id="{424FA29C-7439-49D0-802F-1AECA7E082B8}"/>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7" name="object 9">
                <a:extLst>
                  <a:ext uri="{FF2B5EF4-FFF2-40B4-BE49-F238E27FC236}">
                    <a16:creationId xmlns:a16="http://schemas.microsoft.com/office/drawing/2014/main" id="{23E77991-EDC8-4232-BC10-7C8AB43D8CB7}"/>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8" name="object 10">
                <a:extLst>
                  <a:ext uri="{FF2B5EF4-FFF2-40B4-BE49-F238E27FC236}">
                    <a16:creationId xmlns:a16="http://schemas.microsoft.com/office/drawing/2014/main" id="{25CE97A3-F409-4A94-B0F4-263CF068330B}"/>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9" name="object 11">
                <a:extLst>
                  <a:ext uri="{FF2B5EF4-FFF2-40B4-BE49-F238E27FC236}">
                    <a16:creationId xmlns:a16="http://schemas.microsoft.com/office/drawing/2014/main" id="{C284AC97-EF73-4D7D-98DC-04BE47925254}"/>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0" name="object 12">
                <a:extLst>
                  <a:ext uri="{FF2B5EF4-FFF2-40B4-BE49-F238E27FC236}">
                    <a16:creationId xmlns:a16="http://schemas.microsoft.com/office/drawing/2014/main" id="{2ECE97AB-9E1C-4331-97C0-FF71CD2983B1}"/>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1" name="object 13">
                <a:extLst>
                  <a:ext uri="{FF2B5EF4-FFF2-40B4-BE49-F238E27FC236}">
                    <a16:creationId xmlns:a16="http://schemas.microsoft.com/office/drawing/2014/main" id="{6C59D44F-E8F5-439B-A031-36FC1AD43E4A}"/>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2" name="object 14">
                <a:extLst>
                  <a:ext uri="{FF2B5EF4-FFF2-40B4-BE49-F238E27FC236}">
                    <a16:creationId xmlns:a16="http://schemas.microsoft.com/office/drawing/2014/main" id="{11891B63-55E1-4EB2-A689-6945217E65F0}"/>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3" name="object 15">
                <a:extLst>
                  <a:ext uri="{FF2B5EF4-FFF2-40B4-BE49-F238E27FC236}">
                    <a16:creationId xmlns:a16="http://schemas.microsoft.com/office/drawing/2014/main" id="{9CE20A6B-3922-4080-A641-3E02A78F1B7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4" name="object 16">
                <a:extLst>
                  <a:ext uri="{FF2B5EF4-FFF2-40B4-BE49-F238E27FC236}">
                    <a16:creationId xmlns:a16="http://schemas.microsoft.com/office/drawing/2014/main" id="{325257B2-5979-4157-8EB5-0F6D9DB17E93}"/>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5" name="object 17">
                <a:extLst>
                  <a:ext uri="{FF2B5EF4-FFF2-40B4-BE49-F238E27FC236}">
                    <a16:creationId xmlns:a16="http://schemas.microsoft.com/office/drawing/2014/main" id="{36D41DDF-1ABC-4C08-9596-9E4BF1DB0F08}"/>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6" name="object 18">
                <a:extLst>
                  <a:ext uri="{FF2B5EF4-FFF2-40B4-BE49-F238E27FC236}">
                    <a16:creationId xmlns:a16="http://schemas.microsoft.com/office/drawing/2014/main" id="{741BD181-8FFD-40CA-8B37-643B9C28A01A}"/>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7" name="object 19">
                <a:extLst>
                  <a:ext uri="{FF2B5EF4-FFF2-40B4-BE49-F238E27FC236}">
                    <a16:creationId xmlns:a16="http://schemas.microsoft.com/office/drawing/2014/main" id="{57E86146-5C73-4D8A-B7C5-121D513622D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8" name="object 20">
                <a:extLst>
                  <a:ext uri="{FF2B5EF4-FFF2-40B4-BE49-F238E27FC236}">
                    <a16:creationId xmlns:a16="http://schemas.microsoft.com/office/drawing/2014/main" id="{45DF101C-7A54-4392-9CA4-DBD9190D88AF}"/>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89" name="object 21">
                <a:extLst>
                  <a:ext uri="{FF2B5EF4-FFF2-40B4-BE49-F238E27FC236}">
                    <a16:creationId xmlns:a16="http://schemas.microsoft.com/office/drawing/2014/main" id="{C5C66733-C262-4709-BC75-5F969AAFCEB0}"/>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0" name="object 22">
                <a:extLst>
                  <a:ext uri="{FF2B5EF4-FFF2-40B4-BE49-F238E27FC236}">
                    <a16:creationId xmlns:a16="http://schemas.microsoft.com/office/drawing/2014/main" id="{E747EDFC-E808-48CB-A6B3-F57AA4733867}"/>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1" name="object 23">
                <a:extLst>
                  <a:ext uri="{FF2B5EF4-FFF2-40B4-BE49-F238E27FC236}">
                    <a16:creationId xmlns:a16="http://schemas.microsoft.com/office/drawing/2014/main" id="{6F2F7F44-86E0-4CFB-B4A0-A8A348442E19}"/>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2" name="object 24">
                <a:extLst>
                  <a:ext uri="{FF2B5EF4-FFF2-40B4-BE49-F238E27FC236}">
                    <a16:creationId xmlns:a16="http://schemas.microsoft.com/office/drawing/2014/main" id="{36E924F5-E815-4B2B-923F-B65036FDBB0F}"/>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3" name="object 25">
                <a:extLst>
                  <a:ext uri="{FF2B5EF4-FFF2-40B4-BE49-F238E27FC236}">
                    <a16:creationId xmlns:a16="http://schemas.microsoft.com/office/drawing/2014/main" id="{51112A65-4BA0-4E9B-B439-CB566FFB9E7A}"/>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4" name="object 26">
                <a:extLst>
                  <a:ext uri="{FF2B5EF4-FFF2-40B4-BE49-F238E27FC236}">
                    <a16:creationId xmlns:a16="http://schemas.microsoft.com/office/drawing/2014/main" id="{BB3337FF-948E-4515-816B-6EE0825D608F}"/>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5" name="正方形/長方形 44">
              <a:extLst>
                <a:ext uri="{FF2B5EF4-FFF2-40B4-BE49-F238E27FC236}">
                  <a16:creationId xmlns:a16="http://schemas.microsoft.com/office/drawing/2014/main" id="{383FD444-37FB-4C4F-800F-93B9A5E1D6B4}"/>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11" name="object 2">
            <a:extLst>
              <a:ext uri="{FF2B5EF4-FFF2-40B4-BE49-F238E27FC236}">
                <a16:creationId xmlns:a16="http://schemas.microsoft.com/office/drawing/2014/main" id="{223B379E-085B-3036-22B1-5BCF130E6E1E}"/>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12" name="object 2">
            <a:extLst>
              <a:ext uri="{FF2B5EF4-FFF2-40B4-BE49-F238E27FC236}">
                <a16:creationId xmlns:a16="http://schemas.microsoft.com/office/drawing/2014/main" id="{260A06A3-199A-F43B-377D-5C13CB24AED6}"/>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1038504"/>
            <a:ext cx="5363845" cy="3002280"/>
          </a:xfrm>
          <a:prstGeom prst="rect">
            <a:avLst/>
          </a:prstGeom>
        </p:spPr>
        <p:txBody>
          <a:bodyPr vert="horz" wrap="square" lIns="0" tIns="64135" rIns="0" bIns="0" rtlCol="0">
            <a:spAutoFit/>
          </a:bodyPr>
          <a:lstStyle/>
          <a:p>
            <a:pPr marL="2345690">
              <a:lnSpc>
                <a:spcPct val="100000"/>
              </a:lnSpc>
              <a:spcBef>
                <a:spcPts val="505"/>
              </a:spcBef>
              <a:tabLst>
                <a:tab pos="2813685" algn="l"/>
              </a:tabLst>
            </a:pPr>
            <a:r>
              <a:rPr sz="1050" spc="-15">
                <a:latin typeface="ＭＳ ゴシック"/>
                <a:cs typeface="ＭＳ ゴシック"/>
              </a:rPr>
              <a:t>(</a:t>
            </a:r>
            <a:r>
              <a:rPr sz="1050" spc="5">
                <a:latin typeface="ＭＳ ゴシック"/>
                <a:cs typeface="ＭＳ ゴシック"/>
              </a:rPr>
              <a:t>裏	面</a:t>
            </a:r>
            <a:r>
              <a:rPr sz="1050">
                <a:latin typeface="ＭＳ ゴシック"/>
                <a:cs typeface="ＭＳ ゴシック"/>
              </a:rPr>
              <a:t>)</a:t>
            </a:r>
          </a:p>
          <a:p>
            <a:pPr marL="12700">
              <a:lnSpc>
                <a:spcPct val="100000"/>
              </a:lnSpc>
              <a:spcBef>
                <a:spcPts val="409"/>
              </a:spcBef>
              <a:tabLst>
                <a:tab pos="280670" algn="l"/>
              </a:tabLst>
            </a:pPr>
            <a:r>
              <a:rPr sz="1050" spc="5">
                <a:latin typeface="ＭＳ ゴシック"/>
                <a:cs typeface="ＭＳ ゴシック"/>
              </a:rPr>
              <a:t>注	意</a:t>
            </a:r>
            <a:endParaRPr sz="1050">
              <a:latin typeface="ＭＳ ゴシック"/>
              <a:cs typeface="ＭＳ ゴシック"/>
            </a:endParaRPr>
          </a:p>
          <a:p>
            <a:pPr marL="212090" marR="10160" indent="-64135">
              <a:lnSpc>
                <a:spcPct val="133300"/>
              </a:lnSpc>
              <a:buAutoNum type="arabicPlain"/>
              <a:tabLst>
                <a:tab pos="352425" algn="l"/>
                <a:tab pos="353060" algn="l"/>
              </a:tabLst>
            </a:pPr>
            <a:r>
              <a:rPr lang="ja-JP" altLang="en-US" sz="1050" spc="5">
                <a:latin typeface="ＭＳ ゴシック"/>
                <a:cs typeface="ＭＳ ゴシック"/>
              </a:rPr>
              <a:t>　</a:t>
            </a:r>
            <a:r>
              <a:rPr sz="1050" spc="5" err="1">
                <a:latin typeface="ＭＳ ゴシック"/>
                <a:cs typeface="ＭＳ ゴシック"/>
              </a:rPr>
              <a:t>児</a:t>
            </a:r>
            <a:r>
              <a:rPr sz="1050" spc="15" err="1">
                <a:latin typeface="ＭＳ ゴシック"/>
                <a:cs typeface="ＭＳ ゴシック"/>
              </a:rPr>
              <a:t>童扶</a:t>
            </a:r>
            <a:r>
              <a:rPr sz="1050" spc="5" err="1">
                <a:latin typeface="ＭＳ ゴシック"/>
                <a:cs typeface="ＭＳ ゴシック"/>
              </a:rPr>
              <a:t>養</a:t>
            </a:r>
            <a:r>
              <a:rPr sz="1050" spc="15" err="1">
                <a:latin typeface="ＭＳ ゴシック"/>
                <a:cs typeface="ＭＳ ゴシック"/>
              </a:rPr>
              <a:t>手当</a:t>
            </a:r>
            <a:r>
              <a:rPr sz="1050" spc="5" err="1">
                <a:latin typeface="ＭＳ ゴシック"/>
                <a:cs typeface="ＭＳ ゴシック"/>
              </a:rPr>
              <a:t>認</a:t>
            </a:r>
            <a:r>
              <a:rPr sz="1050" spc="15" err="1">
                <a:latin typeface="ＭＳ ゴシック"/>
                <a:cs typeface="ＭＳ ゴシック"/>
              </a:rPr>
              <a:t>定</a:t>
            </a:r>
            <a:r>
              <a:rPr sz="1050" spc="5" err="1">
                <a:latin typeface="ＭＳ ゴシック"/>
                <a:cs typeface="ＭＳ ゴシック"/>
              </a:rPr>
              <a:t>通</a:t>
            </a:r>
            <a:r>
              <a:rPr sz="1050" spc="15" err="1">
                <a:latin typeface="ＭＳ ゴシック"/>
                <a:cs typeface="ＭＳ ゴシック"/>
              </a:rPr>
              <a:t>知書を</a:t>
            </a:r>
            <a:r>
              <a:rPr sz="1050" spc="5" err="1">
                <a:latin typeface="ＭＳ ゴシック"/>
                <a:cs typeface="ＭＳ ゴシック"/>
              </a:rPr>
              <a:t>受</a:t>
            </a:r>
            <a:r>
              <a:rPr sz="1050" spc="15" err="1">
                <a:latin typeface="ＭＳ ゴシック"/>
                <a:cs typeface="ＭＳ ゴシック"/>
              </a:rPr>
              <a:t>け</a:t>
            </a:r>
            <a:r>
              <a:rPr sz="1050" spc="5" err="1">
                <a:latin typeface="ＭＳ ゴシック"/>
                <a:cs typeface="ＭＳ ゴシック"/>
              </a:rPr>
              <a:t>た</a:t>
            </a:r>
            <a:r>
              <a:rPr sz="1050" spc="15" err="1">
                <a:latin typeface="ＭＳ ゴシック"/>
                <a:cs typeface="ＭＳ ゴシック"/>
              </a:rPr>
              <a:t>人で</a:t>
            </a:r>
            <a:r>
              <a:rPr sz="1050" spc="5" err="1">
                <a:latin typeface="ＭＳ ゴシック"/>
                <a:cs typeface="ＭＳ ゴシック"/>
              </a:rPr>
              <a:t>全</a:t>
            </a:r>
            <a:r>
              <a:rPr sz="1050" spc="15" err="1">
                <a:latin typeface="ＭＳ ゴシック"/>
                <a:cs typeface="ＭＳ ゴシック"/>
              </a:rPr>
              <a:t>額</a:t>
            </a:r>
            <a:r>
              <a:rPr sz="1050" spc="5" err="1">
                <a:latin typeface="ＭＳ ゴシック"/>
                <a:cs typeface="ＭＳ ゴシック"/>
              </a:rPr>
              <a:t>支</a:t>
            </a:r>
            <a:r>
              <a:rPr sz="1050" spc="15" err="1">
                <a:latin typeface="ＭＳ ゴシック"/>
                <a:cs typeface="ＭＳ ゴシック"/>
              </a:rPr>
              <a:t>給停止</a:t>
            </a:r>
            <a:r>
              <a:rPr sz="1050" spc="5" err="1">
                <a:latin typeface="ＭＳ ゴシック"/>
                <a:cs typeface="ＭＳ ゴシック"/>
              </a:rPr>
              <a:t>で</a:t>
            </a:r>
            <a:r>
              <a:rPr sz="1050" spc="15" err="1">
                <a:latin typeface="ＭＳ ゴシック"/>
                <a:cs typeface="ＭＳ ゴシック"/>
              </a:rPr>
              <a:t>な</a:t>
            </a:r>
            <a:r>
              <a:rPr sz="1050" spc="5" err="1">
                <a:latin typeface="ＭＳ ゴシック"/>
                <a:cs typeface="ＭＳ ゴシック"/>
              </a:rPr>
              <a:t>い</a:t>
            </a:r>
            <a:r>
              <a:rPr sz="1050" spc="15" err="1">
                <a:latin typeface="ＭＳ ゴシック"/>
                <a:cs typeface="ＭＳ ゴシック"/>
              </a:rPr>
              <a:t>方の</a:t>
            </a:r>
            <a:r>
              <a:rPr sz="1050" spc="5" err="1">
                <a:latin typeface="ＭＳ ゴシック"/>
                <a:cs typeface="ＭＳ ゴシック"/>
              </a:rPr>
              <a:t>児</a:t>
            </a:r>
            <a:r>
              <a:rPr sz="1050" spc="15" err="1">
                <a:latin typeface="ＭＳ ゴシック"/>
                <a:cs typeface="ＭＳ ゴシック"/>
              </a:rPr>
              <a:t>童</a:t>
            </a:r>
            <a:r>
              <a:rPr sz="1050" spc="5" err="1">
                <a:latin typeface="ＭＳ ゴシック"/>
                <a:cs typeface="ＭＳ ゴシック"/>
              </a:rPr>
              <a:t>扶</a:t>
            </a:r>
            <a:r>
              <a:rPr sz="1050" spc="15" err="1">
                <a:latin typeface="ＭＳ ゴシック"/>
                <a:cs typeface="ＭＳ ゴシック"/>
              </a:rPr>
              <a:t>養手当</a:t>
            </a:r>
            <a:r>
              <a:rPr sz="1050" spc="5" err="1">
                <a:latin typeface="ＭＳ ゴシック"/>
                <a:cs typeface="ＭＳ ゴシック"/>
              </a:rPr>
              <a:t>は</a:t>
            </a:r>
            <a:r>
              <a:rPr sz="1050" spc="15" err="1">
                <a:latin typeface="ＭＳ ゴシック"/>
                <a:cs typeface="ＭＳ ゴシック"/>
              </a:rPr>
              <a:t>児</a:t>
            </a:r>
            <a:r>
              <a:rPr sz="1050" err="1">
                <a:latin typeface="ＭＳ ゴシック"/>
                <a:cs typeface="ＭＳ ゴシック"/>
              </a:rPr>
              <a:t>童</a:t>
            </a:r>
            <a:r>
              <a:rPr sz="1050">
                <a:latin typeface="ＭＳ ゴシック"/>
                <a:cs typeface="ＭＳ ゴシック"/>
              </a:rPr>
              <a:t> </a:t>
            </a:r>
            <a:r>
              <a:rPr sz="1050" spc="5" err="1">
                <a:latin typeface="ＭＳ ゴシック"/>
                <a:cs typeface="ＭＳ ゴシック"/>
              </a:rPr>
              <a:t>扶養</a:t>
            </a:r>
            <a:r>
              <a:rPr sz="1050" spc="-10" err="1">
                <a:latin typeface="ＭＳ ゴシック"/>
                <a:cs typeface="ＭＳ ゴシック"/>
              </a:rPr>
              <a:t>手</a:t>
            </a:r>
            <a:r>
              <a:rPr sz="1050" spc="5" err="1">
                <a:latin typeface="ＭＳ ゴシック"/>
                <a:cs typeface="ＭＳ ゴシック"/>
              </a:rPr>
              <a:t>当</a:t>
            </a:r>
            <a:r>
              <a:rPr sz="1050" spc="-10" err="1">
                <a:latin typeface="ＭＳ ゴシック"/>
                <a:cs typeface="ＭＳ ゴシック"/>
              </a:rPr>
              <a:t>証</a:t>
            </a:r>
            <a:r>
              <a:rPr sz="1050" spc="5" err="1">
                <a:latin typeface="ＭＳ ゴシック"/>
                <a:cs typeface="ＭＳ ゴシック"/>
              </a:rPr>
              <a:t>書</a:t>
            </a:r>
            <a:r>
              <a:rPr sz="1050" spc="-10" err="1">
                <a:latin typeface="ＭＳ ゴシック"/>
                <a:cs typeface="ＭＳ ゴシック"/>
              </a:rPr>
              <a:t>に</a:t>
            </a:r>
            <a:r>
              <a:rPr sz="1050" spc="5" err="1">
                <a:latin typeface="ＭＳ ゴシック"/>
                <a:cs typeface="ＭＳ ゴシック"/>
              </a:rPr>
              <a:t>記</a:t>
            </a:r>
            <a:r>
              <a:rPr sz="1050" spc="-10" err="1">
                <a:latin typeface="ＭＳ ゴシック"/>
                <a:cs typeface="ＭＳ ゴシック"/>
              </a:rPr>
              <a:t>載</a:t>
            </a:r>
            <a:r>
              <a:rPr sz="1050" spc="5" err="1">
                <a:latin typeface="ＭＳ ゴシック"/>
                <a:cs typeface="ＭＳ ゴシック"/>
              </a:rPr>
              <a:t>さ</a:t>
            </a:r>
            <a:r>
              <a:rPr sz="1050" spc="-10" err="1">
                <a:latin typeface="ＭＳ ゴシック"/>
                <a:cs typeface="ＭＳ ゴシック"/>
              </a:rPr>
              <a:t>れ</a:t>
            </a:r>
            <a:r>
              <a:rPr sz="1050" spc="5" err="1">
                <a:latin typeface="ＭＳ ゴシック"/>
                <a:cs typeface="ＭＳ ゴシック"/>
              </a:rPr>
              <a:t>てい</a:t>
            </a:r>
            <a:r>
              <a:rPr sz="1050" spc="-10" err="1">
                <a:latin typeface="ＭＳ ゴシック"/>
                <a:cs typeface="ＭＳ ゴシック"/>
              </a:rPr>
              <a:t>る</a:t>
            </a:r>
            <a:r>
              <a:rPr sz="1050" spc="5" err="1">
                <a:latin typeface="ＭＳ ゴシック"/>
                <a:cs typeface="ＭＳ ゴシック"/>
              </a:rPr>
              <a:t>金</a:t>
            </a:r>
            <a:r>
              <a:rPr sz="1050" spc="-10" err="1">
                <a:latin typeface="ＭＳ ゴシック"/>
                <a:cs typeface="ＭＳ ゴシック"/>
              </a:rPr>
              <a:t>融</a:t>
            </a:r>
            <a:r>
              <a:rPr sz="1050" spc="5" err="1">
                <a:latin typeface="ＭＳ ゴシック"/>
                <a:cs typeface="ＭＳ ゴシック"/>
              </a:rPr>
              <a:t>機</a:t>
            </a:r>
            <a:r>
              <a:rPr sz="1050" spc="-10" err="1">
                <a:latin typeface="ＭＳ ゴシック"/>
                <a:cs typeface="ＭＳ ゴシック"/>
              </a:rPr>
              <a:t>関</a:t>
            </a:r>
            <a:r>
              <a:rPr sz="1050" spc="5" err="1">
                <a:latin typeface="ＭＳ ゴシック"/>
                <a:cs typeface="ＭＳ ゴシック"/>
              </a:rPr>
              <a:t>の</a:t>
            </a:r>
            <a:r>
              <a:rPr sz="1050" spc="-10" err="1">
                <a:latin typeface="ＭＳ ゴシック"/>
                <a:cs typeface="ＭＳ ゴシック"/>
              </a:rPr>
              <a:t>口</a:t>
            </a:r>
            <a:r>
              <a:rPr sz="1050" spc="5" err="1">
                <a:latin typeface="ＭＳ ゴシック"/>
                <a:cs typeface="ＭＳ ゴシック"/>
              </a:rPr>
              <a:t>座</a:t>
            </a:r>
            <a:r>
              <a:rPr sz="1050" spc="-10" err="1">
                <a:latin typeface="ＭＳ ゴシック"/>
                <a:cs typeface="ＭＳ ゴシック"/>
              </a:rPr>
              <a:t>に</a:t>
            </a:r>
            <a:r>
              <a:rPr sz="1050" spc="5" err="1">
                <a:latin typeface="ＭＳ ゴシック"/>
                <a:cs typeface="ＭＳ ゴシック"/>
              </a:rPr>
              <a:t>振り</a:t>
            </a:r>
            <a:r>
              <a:rPr sz="1050" spc="-10" err="1">
                <a:latin typeface="ＭＳ ゴシック"/>
                <a:cs typeface="ＭＳ ゴシック"/>
              </a:rPr>
              <a:t>込</a:t>
            </a:r>
            <a:r>
              <a:rPr sz="1050" spc="5" err="1">
                <a:latin typeface="ＭＳ ゴシック"/>
                <a:cs typeface="ＭＳ ゴシック"/>
              </a:rPr>
              <a:t>ま</a:t>
            </a:r>
            <a:r>
              <a:rPr sz="1050" spc="-10" err="1">
                <a:latin typeface="ＭＳ ゴシック"/>
                <a:cs typeface="ＭＳ ゴシック"/>
              </a:rPr>
              <a:t>れ</a:t>
            </a:r>
            <a:r>
              <a:rPr sz="1050" spc="5" err="1">
                <a:latin typeface="ＭＳ ゴシック"/>
                <a:cs typeface="ＭＳ ゴシック"/>
              </a:rPr>
              <a:t>る</a:t>
            </a:r>
            <a:r>
              <a:rPr sz="1050" spc="-10" err="1">
                <a:latin typeface="ＭＳ ゴシック"/>
                <a:cs typeface="ＭＳ ゴシック"/>
              </a:rPr>
              <a:t>こ</a:t>
            </a:r>
            <a:r>
              <a:rPr sz="1050" spc="5" err="1">
                <a:latin typeface="ＭＳ ゴシック"/>
                <a:cs typeface="ＭＳ ゴシック"/>
              </a:rPr>
              <a:t>と</a:t>
            </a:r>
            <a:r>
              <a:rPr sz="1050" spc="-10" err="1">
                <a:latin typeface="ＭＳ ゴシック"/>
                <a:cs typeface="ＭＳ ゴシック"/>
              </a:rPr>
              <a:t>に</a:t>
            </a:r>
            <a:r>
              <a:rPr sz="1050" spc="5" err="1">
                <a:latin typeface="ＭＳ ゴシック"/>
                <a:cs typeface="ＭＳ ゴシック"/>
              </a:rPr>
              <a:t>な</a:t>
            </a:r>
            <a:r>
              <a:rPr sz="1050" spc="-10" err="1">
                <a:latin typeface="ＭＳ ゴシック"/>
                <a:cs typeface="ＭＳ ゴシック"/>
              </a:rPr>
              <a:t>つ</a:t>
            </a:r>
            <a:r>
              <a:rPr sz="1050" spc="5" err="1">
                <a:latin typeface="ＭＳ ゴシック"/>
                <a:cs typeface="ＭＳ ゴシック"/>
              </a:rPr>
              <a:t>てい</a:t>
            </a:r>
            <a:r>
              <a:rPr sz="1050" spc="-10" err="1">
                <a:latin typeface="ＭＳ ゴシック"/>
                <a:cs typeface="ＭＳ ゴシック"/>
              </a:rPr>
              <a:t>ま</a:t>
            </a:r>
            <a:r>
              <a:rPr sz="1050" spc="5" err="1">
                <a:latin typeface="ＭＳ ゴシック"/>
                <a:cs typeface="ＭＳ ゴシック"/>
              </a:rPr>
              <a:t>す</a:t>
            </a:r>
            <a:r>
              <a:rPr sz="1050" spc="5">
                <a:latin typeface="ＭＳ ゴシック"/>
                <a:cs typeface="ＭＳ ゴシック"/>
              </a:rPr>
              <a:t>。</a:t>
            </a:r>
            <a:endParaRPr sz="1050">
              <a:latin typeface="ＭＳ ゴシック"/>
              <a:cs typeface="ＭＳ ゴシック"/>
            </a:endParaRPr>
          </a:p>
          <a:p>
            <a:pPr marL="212090" marR="5080" indent="-66040">
              <a:lnSpc>
                <a:spcPts val="1680"/>
              </a:lnSpc>
              <a:spcBef>
                <a:spcPts val="115"/>
              </a:spcBef>
              <a:buAutoNum type="arabicPlain"/>
              <a:tabLst>
                <a:tab pos="346075" algn="l"/>
                <a:tab pos="346710" algn="l"/>
              </a:tabLst>
            </a:pPr>
            <a:r>
              <a:rPr lang="ja-JP" altLang="en-US" sz="1050" spc="5">
                <a:latin typeface="ＭＳ ゴシック"/>
                <a:cs typeface="ＭＳ ゴシック"/>
              </a:rPr>
              <a:t>　</a:t>
            </a:r>
            <a:r>
              <a:rPr sz="1050" spc="5">
                <a:latin typeface="ＭＳ ゴシック"/>
                <a:cs typeface="ＭＳ ゴシック"/>
              </a:rPr>
              <a:t>こ</a:t>
            </a:r>
            <a:r>
              <a:rPr sz="1050" spc="-10">
                <a:latin typeface="ＭＳ ゴシック"/>
                <a:cs typeface="ＭＳ ゴシック"/>
              </a:rPr>
              <a:t>の</a:t>
            </a:r>
            <a:r>
              <a:rPr sz="1050" spc="5">
                <a:latin typeface="ＭＳ ゴシック"/>
                <a:cs typeface="ＭＳ ゴシック"/>
              </a:rPr>
              <a:t>認</a:t>
            </a:r>
            <a:r>
              <a:rPr sz="1050" spc="-10">
                <a:latin typeface="ＭＳ ゴシック"/>
                <a:cs typeface="ＭＳ ゴシック"/>
              </a:rPr>
              <a:t>定</a:t>
            </a:r>
            <a:r>
              <a:rPr sz="1050" spc="5">
                <a:latin typeface="ＭＳ ゴシック"/>
                <a:cs typeface="ＭＳ ゴシック"/>
              </a:rPr>
              <a:t>に</a:t>
            </a:r>
            <a:r>
              <a:rPr sz="1050" spc="-10">
                <a:latin typeface="ＭＳ ゴシック"/>
                <a:cs typeface="ＭＳ ゴシック"/>
              </a:rPr>
              <a:t>不</a:t>
            </a:r>
            <a:r>
              <a:rPr sz="1050" spc="5">
                <a:latin typeface="ＭＳ ゴシック"/>
                <a:cs typeface="ＭＳ ゴシック"/>
              </a:rPr>
              <a:t>服</a:t>
            </a:r>
            <a:r>
              <a:rPr sz="1050" spc="-10">
                <a:latin typeface="ＭＳ ゴシック"/>
                <a:cs typeface="ＭＳ ゴシック"/>
              </a:rPr>
              <a:t>があ</a:t>
            </a:r>
            <a:r>
              <a:rPr sz="1050" spc="5">
                <a:latin typeface="ＭＳ ゴシック"/>
                <a:cs typeface="ＭＳ ゴシック"/>
              </a:rPr>
              <a:t>ると</a:t>
            </a:r>
            <a:r>
              <a:rPr sz="1050" spc="-10">
                <a:latin typeface="ＭＳ ゴシック"/>
                <a:cs typeface="ＭＳ ゴシック"/>
              </a:rPr>
              <a:t>き</a:t>
            </a:r>
            <a:r>
              <a:rPr sz="1050" spc="5">
                <a:latin typeface="ＭＳ ゴシック"/>
                <a:cs typeface="ＭＳ ゴシック"/>
              </a:rPr>
              <a:t>は</a:t>
            </a:r>
            <a:r>
              <a:rPr sz="1050" spc="-10">
                <a:latin typeface="ＭＳ ゴシック"/>
                <a:cs typeface="ＭＳ ゴシック"/>
              </a:rPr>
              <a:t>、</a:t>
            </a:r>
            <a:r>
              <a:rPr sz="1050" spc="5">
                <a:latin typeface="ＭＳ ゴシック"/>
                <a:cs typeface="ＭＳ ゴシック"/>
              </a:rPr>
              <a:t>こ</a:t>
            </a:r>
            <a:r>
              <a:rPr sz="1050" spc="-10">
                <a:latin typeface="ＭＳ ゴシック"/>
                <a:cs typeface="ＭＳ ゴシック"/>
              </a:rPr>
              <a:t>の</a:t>
            </a:r>
            <a:r>
              <a:rPr sz="1050" spc="5">
                <a:latin typeface="ＭＳ ゴシック"/>
                <a:cs typeface="ＭＳ ゴシック"/>
              </a:rPr>
              <a:t>通</a:t>
            </a:r>
            <a:r>
              <a:rPr sz="1050" spc="-10">
                <a:latin typeface="ＭＳ ゴシック"/>
                <a:cs typeface="ＭＳ ゴシック"/>
              </a:rPr>
              <a:t>知</a:t>
            </a:r>
            <a:r>
              <a:rPr sz="1050" spc="5">
                <a:latin typeface="ＭＳ ゴシック"/>
                <a:cs typeface="ＭＳ ゴシック"/>
              </a:rPr>
              <a:t>書</a:t>
            </a:r>
            <a:r>
              <a:rPr sz="1050" spc="-10">
                <a:latin typeface="ＭＳ ゴシック"/>
                <a:cs typeface="ＭＳ ゴシック"/>
              </a:rPr>
              <a:t>を</a:t>
            </a:r>
            <a:r>
              <a:rPr sz="1050" spc="5">
                <a:latin typeface="ＭＳ ゴシック"/>
                <a:cs typeface="ＭＳ ゴシック"/>
              </a:rPr>
              <a:t>受け</a:t>
            </a:r>
            <a:r>
              <a:rPr sz="1050" spc="-10">
                <a:latin typeface="ＭＳ ゴシック"/>
                <a:cs typeface="ＭＳ ゴシック"/>
              </a:rPr>
              <a:t>た</a:t>
            </a:r>
            <a:r>
              <a:rPr sz="1050" spc="5">
                <a:latin typeface="ＭＳ ゴシック"/>
                <a:cs typeface="ＭＳ ゴシック"/>
              </a:rPr>
              <a:t>日</a:t>
            </a:r>
            <a:r>
              <a:rPr sz="1050" spc="-10">
                <a:latin typeface="ＭＳ ゴシック"/>
                <a:cs typeface="ＭＳ ゴシック"/>
              </a:rPr>
              <a:t>の</a:t>
            </a:r>
            <a:r>
              <a:rPr sz="1050" spc="5">
                <a:latin typeface="ＭＳ ゴシック"/>
                <a:cs typeface="ＭＳ ゴシック"/>
              </a:rPr>
              <a:t>翌</a:t>
            </a:r>
            <a:r>
              <a:rPr sz="1050" spc="-10">
                <a:latin typeface="ＭＳ ゴシック"/>
                <a:cs typeface="ＭＳ ゴシック"/>
              </a:rPr>
              <a:t>日</a:t>
            </a:r>
            <a:r>
              <a:rPr sz="1050" spc="5">
                <a:latin typeface="ＭＳ ゴシック"/>
                <a:cs typeface="ＭＳ ゴシック"/>
              </a:rPr>
              <a:t>か</a:t>
            </a:r>
            <a:r>
              <a:rPr sz="1050" spc="-10">
                <a:latin typeface="ＭＳ ゴシック"/>
                <a:cs typeface="ＭＳ ゴシック"/>
              </a:rPr>
              <a:t>ら</a:t>
            </a:r>
            <a:r>
              <a:rPr sz="1050" spc="5">
                <a:latin typeface="ＭＳ ゴシック"/>
                <a:cs typeface="ＭＳ ゴシック"/>
              </a:rPr>
              <a:t>起</a:t>
            </a:r>
            <a:r>
              <a:rPr sz="1050" spc="-10">
                <a:latin typeface="ＭＳ ゴシック"/>
                <a:cs typeface="ＭＳ ゴシック"/>
              </a:rPr>
              <a:t>算</a:t>
            </a:r>
            <a:r>
              <a:rPr sz="1050" spc="5">
                <a:latin typeface="ＭＳ ゴシック"/>
                <a:cs typeface="ＭＳ ゴシック"/>
              </a:rPr>
              <a:t>して</a:t>
            </a:r>
            <a:r>
              <a:rPr sz="1050" spc="-15">
                <a:latin typeface="ＭＳ ゴシック"/>
                <a:cs typeface="ＭＳ ゴシック"/>
              </a:rPr>
              <a:t>3</a:t>
            </a:r>
            <a:r>
              <a:rPr sz="1050" spc="5">
                <a:latin typeface="ＭＳ ゴシック"/>
                <a:cs typeface="ＭＳ ゴシック"/>
              </a:rPr>
              <a:t>か</a:t>
            </a:r>
            <a:r>
              <a:rPr sz="1050" spc="-10">
                <a:latin typeface="ＭＳ ゴシック"/>
                <a:cs typeface="ＭＳ ゴシック"/>
              </a:rPr>
              <a:t>月</a:t>
            </a:r>
            <a:r>
              <a:rPr sz="1050" spc="5">
                <a:latin typeface="ＭＳ ゴシック"/>
                <a:cs typeface="ＭＳ ゴシック"/>
              </a:rPr>
              <a:t>以内 </a:t>
            </a:r>
            <a:r>
              <a:rPr sz="1050" spc="5" err="1">
                <a:latin typeface="ＭＳ ゴシック"/>
                <a:cs typeface="ＭＳ ゴシック"/>
              </a:rPr>
              <a:t>に、</a:t>
            </a:r>
            <a:r>
              <a:rPr sz="1050" spc="-10" err="1">
                <a:latin typeface="ＭＳ ゴシック"/>
                <a:cs typeface="ＭＳ ゴシック"/>
              </a:rPr>
              <a:t>書</a:t>
            </a:r>
            <a:r>
              <a:rPr sz="1050" spc="5" err="1">
                <a:latin typeface="ＭＳ ゴシック"/>
                <a:cs typeface="ＭＳ ゴシック"/>
              </a:rPr>
              <a:t>面</a:t>
            </a:r>
            <a:r>
              <a:rPr sz="1050" spc="-10" err="1">
                <a:latin typeface="ＭＳ ゴシック"/>
                <a:cs typeface="ＭＳ ゴシック"/>
              </a:rPr>
              <a:t>で</a:t>
            </a:r>
            <a:r>
              <a:rPr sz="1050" spc="5" err="1">
                <a:latin typeface="ＭＳ ゴシック"/>
                <a:cs typeface="ＭＳ ゴシック"/>
              </a:rPr>
              <a:t>、</a:t>
            </a:r>
            <a:r>
              <a:rPr sz="1050" spc="-10" err="1">
                <a:latin typeface="ＭＳ ゴシック"/>
                <a:cs typeface="ＭＳ ゴシック"/>
              </a:rPr>
              <a:t>都</a:t>
            </a:r>
            <a:r>
              <a:rPr sz="1050" spc="5" err="1">
                <a:latin typeface="ＭＳ ゴシック"/>
                <a:cs typeface="ＭＳ ゴシック"/>
              </a:rPr>
              <a:t>道</a:t>
            </a:r>
            <a:r>
              <a:rPr sz="1050" spc="-10" err="1">
                <a:latin typeface="ＭＳ ゴシック"/>
                <a:cs typeface="ＭＳ ゴシック"/>
              </a:rPr>
              <a:t>府</a:t>
            </a:r>
            <a:r>
              <a:rPr sz="1050" spc="5" err="1">
                <a:latin typeface="ＭＳ ゴシック"/>
                <a:cs typeface="ＭＳ ゴシック"/>
              </a:rPr>
              <a:t>県</a:t>
            </a:r>
            <a:r>
              <a:rPr sz="1050" spc="-10" err="1">
                <a:latin typeface="ＭＳ ゴシック"/>
                <a:cs typeface="ＭＳ ゴシック"/>
              </a:rPr>
              <a:t>知</a:t>
            </a:r>
            <a:r>
              <a:rPr sz="1050" spc="5" err="1">
                <a:latin typeface="ＭＳ ゴシック"/>
                <a:cs typeface="ＭＳ ゴシック"/>
              </a:rPr>
              <a:t>事に</a:t>
            </a:r>
            <a:r>
              <a:rPr sz="1050" spc="-10" err="1">
                <a:latin typeface="ＭＳ ゴシック"/>
                <a:cs typeface="ＭＳ ゴシック"/>
              </a:rPr>
              <a:t>対</a:t>
            </a:r>
            <a:r>
              <a:rPr sz="1050" spc="5" err="1">
                <a:latin typeface="ＭＳ ゴシック"/>
                <a:cs typeface="ＭＳ ゴシック"/>
              </a:rPr>
              <a:t>し</a:t>
            </a:r>
            <a:r>
              <a:rPr sz="1050" spc="-10" err="1">
                <a:latin typeface="ＭＳ ゴシック"/>
                <a:cs typeface="ＭＳ ゴシック"/>
              </a:rPr>
              <a:t>て</a:t>
            </a:r>
            <a:r>
              <a:rPr sz="1050" spc="5" err="1">
                <a:latin typeface="ＭＳ ゴシック"/>
                <a:cs typeface="ＭＳ ゴシック"/>
              </a:rPr>
              <a:t>審</a:t>
            </a:r>
            <a:r>
              <a:rPr sz="1050" spc="-10" err="1">
                <a:latin typeface="ＭＳ ゴシック"/>
                <a:cs typeface="ＭＳ ゴシック"/>
              </a:rPr>
              <a:t>査</a:t>
            </a:r>
            <a:r>
              <a:rPr sz="1050" spc="5" err="1">
                <a:latin typeface="ＭＳ ゴシック"/>
                <a:cs typeface="ＭＳ ゴシック"/>
              </a:rPr>
              <a:t>請</a:t>
            </a:r>
            <a:r>
              <a:rPr sz="1050" spc="-10" err="1">
                <a:latin typeface="ＭＳ ゴシック"/>
                <a:cs typeface="ＭＳ ゴシック"/>
              </a:rPr>
              <a:t>求</a:t>
            </a:r>
            <a:r>
              <a:rPr sz="1050" spc="5" err="1">
                <a:latin typeface="ＭＳ ゴシック"/>
                <a:cs typeface="ＭＳ ゴシック"/>
              </a:rPr>
              <a:t>を</a:t>
            </a:r>
            <a:r>
              <a:rPr sz="1050" spc="-10" err="1">
                <a:latin typeface="ＭＳ ゴシック"/>
                <a:cs typeface="ＭＳ ゴシック"/>
              </a:rPr>
              <a:t>す</a:t>
            </a:r>
            <a:r>
              <a:rPr sz="1050" spc="5" err="1">
                <a:latin typeface="ＭＳ ゴシック"/>
                <a:cs typeface="ＭＳ ゴシック"/>
              </a:rPr>
              <a:t>るこ</a:t>
            </a:r>
            <a:r>
              <a:rPr sz="1050" spc="-10" err="1">
                <a:latin typeface="ＭＳ ゴシック"/>
                <a:cs typeface="ＭＳ ゴシック"/>
              </a:rPr>
              <a:t>と</a:t>
            </a:r>
            <a:r>
              <a:rPr sz="1050" spc="5" err="1">
                <a:latin typeface="ＭＳ ゴシック"/>
                <a:cs typeface="ＭＳ ゴシック"/>
              </a:rPr>
              <a:t>が</a:t>
            </a:r>
            <a:r>
              <a:rPr sz="1050" spc="-10" err="1">
                <a:latin typeface="ＭＳ ゴシック"/>
                <a:cs typeface="ＭＳ ゴシック"/>
              </a:rPr>
              <a:t>で</a:t>
            </a:r>
            <a:r>
              <a:rPr sz="1050" spc="5" err="1">
                <a:latin typeface="ＭＳ ゴシック"/>
                <a:cs typeface="ＭＳ ゴシック"/>
              </a:rPr>
              <a:t>き</a:t>
            </a:r>
            <a:r>
              <a:rPr sz="1050" spc="-10" err="1">
                <a:latin typeface="ＭＳ ゴシック"/>
                <a:cs typeface="ＭＳ ゴシック"/>
              </a:rPr>
              <a:t>ま</a:t>
            </a:r>
            <a:r>
              <a:rPr sz="1050" spc="5" err="1">
                <a:latin typeface="ＭＳ ゴシック"/>
                <a:cs typeface="ＭＳ ゴシック"/>
              </a:rPr>
              <a:t>す</a:t>
            </a:r>
            <a:r>
              <a:rPr sz="1050" spc="5">
                <a:latin typeface="ＭＳ ゴシック"/>
                <a:cs typeface="ＭＳ ゴシック"/>
              </a:rPr>
              <a:t>。</a:t>
            </a:r>
            <a:endParaRPr sz="1050">
              <a:latin typeface="ＭＳ ゴシック"/>
              <a:cs typeface="ＭＳ ゴシック"/>
            </a:endParaRPr>
          </a:p>
          <a:p>
            <a:pPr marL="346075">
              <a:lnSpc>
                <a:spcPct val="100000"/>
              </a:lnSpc>
              <a:spcBef>
                <a:spcPts val="280"/>
              </a:spcBef>
            </a:pPr>
            <a:r>
              <a:rPr sz="1050" spc="5">
                <a:latin typeface="ＭＳ ゴシック"/>
                <a:cs typeface="ＭＳ ゴシック"/>
              </a:rPr>
              <a:t>な</a:t>
            </a:r>
            <a:r>
              <a:rPr sz="1050" spc="-10">
                <a:latin typeface="ＭＳ ゴシック"/>
                <a:cs typeface="ＭＳ ゴシック"/>
              </a:rPr>
              <a:t>お</a:t>
            </a:r>
            <a:r>
              <a:rPr sz="1050" spc="5">
                <a:latin typeface="ＭＳ ゴシック"/>
                <a:cs typeface="ＭＳ ゴシック"/>
              </a:rPr>
              <a:t>、</a:t>
            </a:r>
            <a:r>
              <a:rPr sz="1050" spc="-10">
                <a:latin typeface="ＭＳ ゴシック"/>
                <a:cs typeface="ＭＳ ゴシック"/>
              </a:rPr>
              <a:t>こ</a:t>
            </a:r>
            <a:r>
              <a:rPr sz="1050" spc="5">
                <a:latin typeface="ＭＳ ゴシック"/>
                <a:cs typeface="ＭＳ ゴシック"/>
              </a:rPr>
              <a:t>の</a:t>
            </a:r>
            <a:r>
              <a:rPr sz="1050" spc="-10">
                <a:latin typeface="ＭＳ ゴシック"/>
                <a:cs typeface="ＭＳ ゴシック"/>
              </a:rPr>
              <a:t>通</a:t>
            </a:r>
            <a:r>
              <a:rPr sz="1050" spc="5">
                <a:latin typeface="ＭＳ ゴシック"/>
                <a:cs typeface="ＭＳ ゴシック"/>
              </a:rPr>
              <a:t>知</a:t>
            </a:r>
            <a:r>
              <a:rPr sz="1050" spc="-10">
                <a:latin typeface="ＭＳ ゴシック"/>
                <a:cs typeface="ＭＳ ゴシック"/>
              </a:rPr>
              <a:t>書を</a:t>
            </a:r>
            <a:r>
              <a:rPr sz="1050" spc="5">
                <a:latin typeface="ＭＳ ゴシック"/>
                <a:cs typeface="ＭＳ ゴシック"/>
              </a:rPr>
              <a:t>受け</a:t>
            </a:r>
            <a:r>
              <a:rPr sz="1050" spc="-10">
                <a:latin typeface="ＭＳ ゴシック"/>
                <a:cs typeface="ＭＳ ゴシック"/>
              </a:rPr>
              <a:t>た</a:t>
            </a:r>
            <a:r>
              <a:rPr sz="1050" spc="5">
                <a:latin typeface="ＭＳ ゴシック"/>
                <a:cs typeface="ＭＳ ゴシック"/>
              </a:rPr>
              <a:t>日</a:t>
            </a:r>
            <a:r>
              <a:rPr sz="1050" spc="-10">
                <a:latin typeface="ＭＳ ゴシック"/>
                <a:cs typeface="ＭＳ ゴシック"/>
              </a:rPr>
              <a:t>の</a:t>
            </a:r>
            <a:r>
              <a:rPr sz="1050" spc="5">
                <a:latin typeface="ＭＳ ゴシック"/>
                <a:cs typeface="ＭＳ ゴシック"/>
              </a:rPr>
              <a:t>翌</a:t>
            </a:r>
            <a:r>
              <a:rPr sz="1050" spc="-10">
                <a:latin typeface="ＭＳ ゴシック"/>
                <a:cs typeface="ＭＳ ゴシック"/>
              </a:rPr>
              <a:t>日</a:t>
            </a:r>
            <a:r>
              <a:rPr sz="1050" spc="5">
                <a:latin typeface="ＭＳ ゴシック"/>
                <a:cs typeface="ＭＳ ゴシック"/>
              </a:rPr>
              <a:t>か</a:t>
            </a:r>
            <a:r>
              <a:rPr sz="1050" spc="-10">
                <a:latin typeface="ＭＳ ゴシック"/>
                <a:cs typeface="ＭＳ ゴシック"/>
              </a:rPr>
              <a:t>ら</a:t>
            </a:r>
            <a:r>
              <a:rPr sz="1050" spc="5">
                <a:latin typeface="ＭＳ ゴシック"/>
                <a:cs typeface="ＭＳ ゴシック"/>
              </a:rPr>
              <a:t>起</a:t>
            </a:r>
            <a:r>
              <a:rPr sz="1050" spc="-10">
                <a:latin typeface="ＭＳ ゴシック"/>
                <a:cs typeface="ＭＳ ゴシック"/>
              </a:rPr>
              <a:t>算</a:t>
            </a:r>
            <a:r>
              <a:rPr sz="1050" spc="5">
                <a:latin typeface="ＭＳ ゴシック"/>
                <a:cs typeface="ＭＳ ゴシック"/>
              </a:rPr>
              <a:t>して</a:t>
            </a:r>
            <a:r>
              <a:rPr sz="1050" spc="-15">
                <a:latin typeface="ＭＳ ゴシック"/>
                <a:cs typeface="ＭＳ ゴシック"/>
              </a:rPr>
              <a:t>3</a:t>
            </a:r>
            <a:r>
              <a:rPr sz="1050" spc="5">
                <a:latin typeface="ＭＳ ゴシック"/>
                <a:cs typeface="ＭＳ ゴシック"/>
              </a:rPr>
              <a:t>か</a:t>
            </a:r>
            <a:r>
              <a:rPr sz="1050" spc="-10">
                <a:latin typeface="ＭＳ ゴシック"/>
                <a:cs typeface="ＭＳ ゴシック"/>
              </a:rPr>
              <a:t>月</a:t>
            </a:r>
            <a:r>
              <a:rPr sz="1050" spc="5">
                <a:latin typeface="ＭＳ ゴシック"/>
                <a:cs typeface="ＭＳ ゴシック"/>
              </a:rPr>
              <a:t>以</a:t>
            </a:r>
            <a:r>
              <a:rPr sz="1050" spc="-10">
                <a:latin typeface="ＭＳ ゴシック"/>
                <a:cs typeface="ＭＳ ゴシック"/>
              </a:rPr>
              <a:t>内</a:t>
            </a:r>
            <a:r>
              <a:rPr sz="1050" spc="5">
                <a:latin typeface="ＭＳ ゴシック"/>
                <a:cs typeface="ＭＳ ゴシック"/>
              </a:rPr>
              <a:t>で</a:t>
            </a:r>
            <a:r>
              <a:rPr sz="1050" spc="-10">
                <a:latin typeface="ＭＳ ゴシック"/>
                <a:cs typeface="ＭＳ ゴシック"/>
              </a:rPr>
              <a:t>あ</a:t>
            </a:r>
            <a:r>
              <a:rPr sz="1050" spc="5">
                <a:latin typeface="ＭＳ ゴシック"/>
                <a:cs typeface="ＭＳ ゴシック"/>
              </a:rPr>
              <a:t>つ</a:t>
            </a:r>
            <a:r>
              <a:rPr sz="1050" spc="-10">
                <a:latin typeface="ＭＳ ゴシック"/>
                <a:cs typeface="ＭＳ ゴシック"/>
              </a:rPr>
              <a:t>ても</a:t>
            </a:r>
            <a:r>
              <a:rPr sz="1050" spc="5">
                <a:latin typeface="ＭＳ ゴシック"/>
                <a:cs typeface="ＭＳ ゴシック"/>
              </a:rPr>
              <a:t>、こ</a:t>
            </a:r>
            <a:r>
              <a:rPr sz="1050" spc="-10">
                <a:latin typeface="ＭＳ ゴシック"/>
                <a:cs typeface="ＭＳ ゴシック"/>
              </a:rPr>
              <a:t>の</a:t>
            </a:r>
            <a:r>
              <a:rPr sz="1050" spc="5">
                <a:latin typeface="ＭＳ ゴシック"/>
                <a:cs typeface="ＭＳ ゴシック"/>
              </a:rPr>
              <a:t>処</a:t>
            </a:r>
            <a:r>
              <a:rPr sz="1050" spc="-10">
                <a:latin typeface="ＭＳ ゴシック"/>
                <a:cs typeface="ＭＳ ゴシック"/>
              </a:rPr>
              <a:t>分</a:t>
            </a:r>
            <a:r>
              <a:rPr sz="1050" spc="5">
                <a:latin typeface="ＭＳ ゴシック"/>
                <a:cs typeface="ＭＳ ゴシック"/>
              </a:rPr>
              <a:t>の</a:t>
            </a:r>
            <a:endParaRPr sz="1050">
              <a:latin typeface="ＭＳ ゴシック"/>
              <a:cs typeface="ＭＳ ゴシック"/>
            </a:endParaRPr>
          </a:p>
          <a:p>
            <a:pPr marL="212090">
              <a:lnSpc>
                <a:spcPct val="100000"/>
              </a:lnSpc>
              <a:spcBef>
                <a:spcPts val="420"/>
              </a:spcBef>
            </a:pPr>
            <a:r>
              <a:rPr sz="1050" spc="5">
                <a:latin typeface="ＭＳ ゴシック"/>
                <a:cs typeface="ＭＳ ゴシック"/>
              </a:rPr>
              <a:t>日の</a:t>
            </a:r>
            <a:r>
              <a:rPr sz="1050" spc="-10">
                <a:latin typeface="ＭＳ ゴシック"/>
                <a:cs typeface="ＭＳ ゴシック"/>
              </a:rPr>
              <a:t>翌</a:t>
            </a:r>
            <a:r>
              <a:rPr sz="1050" spc="5">
                <a:latin typeface="ＭＳ ゴシック"/>
                <a:cs typeface="ＭＳ ゴシック"/>
              </a:rPr>
              <a:t>日</a:t>
            </a:r>
            <a:r>
              <a:rPr sz="1050" spc="-10">
                <a:latin typeface="ＭＳ ゴシック"/>
                <a:cs typeface="ＭＳ ゴシック"/>
              </a:rPr>
              <a:t>か</a:t>
            </a:r>
            <a:r>
              <a:rPr sz="1050" spc="5">
                <a:latin typeface="ＭＳ ゴシック"/>
                <a:cs typeface="ＭＳ ゴシック"/>
              </a:rPr>
              <a:t>ら</a:t>
            </a:r>
            <a:r>
              <a:rPr sz="1050" spc="-10">
                <a:latin typeface="ＭＳ ゴシック"/>
                <a:cs typeface="ＭＳ ゴシック"/>
              </a:rPr>
              <a:t>起</a:t>
            </a:r>
            <a:r>
              <a:rPr sz="1050" spc="5">
                <a:latin typeface="ＭＳ ゴシック"/>
                <a:cs typeface="ＭＳ ゴシック"/>
              </a:rPr>
              <a:t>算</a:t>
            </a:r>
            <a:r>
              <a:rPr sz="1050" spc="-10">
                <a:latin typeface="ＭＳ ゴシック"/>
                <a:cs typeface="ＭＳ ゴシック"/>
              </a:rPr>
              <a:t>し</a:t>
            </a:r>
            <a:r>
              <a:rPr sz="1050" spc="5">
                <a:latin typeface="ＭＳ ゴシック"/>
                <a:cs typeface="ＭＳ ゴシック"/>
              </a:rPr>
              <a:t>て</a:t>
            </a:r>
            <a:r>
              <a:rPr sz="1050" spc="-15">
                <a:latin typeface="ＭＳ ゴシック"/>
                <a:cs typeface="ＭＳ ゴシック"/>
              </a:rPr>
              <a:t>1年</a:t>
            </a:r>
            <a:r>
              <a:rPr sz="1050" spc="5">
                <a:latin typeface="ＭＳ ゴシック"/>
                <a:cs typeface="ＭＳ ゴシック"/>
              </a:rPr>
              <a:t>を経</a:t>
            </a:r>
            <a:r>
              <a:rPr sz="1050" spc="-10">
                <a:latin typeface="ＭＳ ゴシック"/>
                <a:cs typeface="ＭＳ ゴシック"/>
              </a:rPr>
              <a:t>過</a:t>
            </a:r>
            <a:r>
              <a:rPr sz="1050" spc="5">
                <a:latin typeface="ＭＳ ゴシック"/>
                <a:cs typeface="ＭＳ ゴシック"/>
              </a:rPr>
              <a:t>し</a:t>
            </a:r>
            <a:r>
              <a:rPr sz="1050" spc="-10">
                <a:latin typeface="ＭＳ ゴシック"/>
                <a:cs typeface="ＭＳ ゴシック"/>
              </a:rPr>
              <a:t>た</a:t>
            </a:r>
            <a:r>
              <a:rPr sz="1050" spc="5">
                <a:latin typeface="ＭＳ ゴシック"/>
                <a:cs typeface="ＭＳ ゴシック"/>
              </a:rPr>
              <a:t>と</a:t>
            </a:r>
            <a:r>
              <a:rPr sz="1050" spc="-10">
                <a:latin typeface="ＭＳ ゴシック"/>
                <a:cs typeface="ＭＳ ゴシック"/>
              </a:rPr>
              <a:t>き</a:t>
            </a:r>
            <a:r>
              <a:rPr sz="1050" spc="5">
                <a:latin typeface="ＭＳ ゴシック"/>
                <a:cs typeface="ＭＳ ゴシック"/>
              </a:rPr>
              <a:t>は</a:t>
            </a:r>
            <a:r>
              <a:rPr sz="1050" spc="-10">
                <a:latin typeface="ＭＳ ゴシック"/>
                <a:cs typeface="ＭＳ ゴシック"/>
              </a:rPr>
              <a:t>、</a:t>
            </a:r>
            <a:r>
              <a:rPr sz="1050" spc="5">
                <a:latin typeface="ＭＳ ゴシック"/>
                <a:cs typeface="ＭＳ ゴシック"/>
              </a:rPr>
              <a:t>審</a:t>
            </a:r>
            <a:r>
              <a:rPr sz="1050" spc="-10">
                <a:latin typeface="ＭＳ ゴシック"/>
                <a:cs typeface="ＭＳ ゴシック"/>
              </a:rPr>
              <a:t>査</a:t>
            </a:r>
            <a:r>
              <a:rPr sz="1050" spc="5">
                <a:latin typeface="ＭＳ ゴシック"/>
                <a:cs typeface="ＭＳ ゴシック"/>
              </a:rPr>
              <a:t>請求</a:t>
            </a:r>
            <a:r>
              <a:rPr sz="1050" spc="-10">
                <a:latin typeface="ＭＳ ゴシック"/>
                <a:cs typeface="ＭＳ ゴシック"/>
              </a:rPr>
              <a:t>を</a:t>
            </a:r>
            <a:r>
              <a:rPr sz="1050" spc="5">
                <a:latin typeface="ＭＳ ゴシック"/>
                <a:cs typeface="ＭＳ ゴシック"/>
              </a:rPr>
              <a:t>す</a:t>
            </a:r>
            <a:r>
              <a:rPr sz="1050" spc="-10">
                <a:latin typeface="ＭＳ ゴシック"/>
                <a:cs typeface="ＭＳ ゴシック"/>
              </a:rPr>
              <a:t>る</a:t>
            </a:r>
            <a:r>
              <a:rPr sz="1050" spc="5">
                <a:latin typeface="ＭＳ ゴシック"/>
                <a:cs typeface="ＭＳ ゴシック"/>
              </a:rPr>
              <a:t>こ</a:t>
            </a:r>
            <a:r>
              <a:rPr sz="1050" spc="-10">
                <a:latin typeface="ＭＳ ゴシック"/>
                <a:cs typeface="ＭＳ ゴシック"/>
              </a:rPr>
              <a:t>と</a:t>
            </a:r>
            <a:r>
              <a:rPr sz="1050" spc="5">
                <a:latin typeface="ＭＳ ゴシック"/>
                <a:cs typeface="ＭＳ ゴシック"/>
              </a:rPr>
              <a:t>が</a:t>
            </a:r>
            <a:r>
              <a:rPr sz="1050" spc="-10">
                <a:latin typeface="ＭＳ ゴシック"/>
                <a:cs typeface="ＭＳ ゴシック"/>
              </a:rPr>
              <a:t>で</a:t>
            </a:r>
            <a:r>
              <a:rPr sz="1050" spc="5">
                <a:latin typeface="ＭＳ ゴシック"/>
                <a:cs typeface="ＭＳ ゴシック"/>
              </a:rPr>
              <a:t>き</a:t>
            </a:r>
            <a:r>
              <a:rPr sz="1050" spc="-10">
                <a:latin typeface="ＭＳ ゴシック"/>
                <a:cs typeface="ＭＳ ゴシック"/>
              </a:rPr>
              <a:t>ま</a:t>
            </a:r>
            <a:r>
              <a:rPr sz="1050" spc="5">
                <a:latin typeface="ＭＳ ゴシック"/>
                <a:cs typeface="ＭＳ ゴシック"/>
              </a:rPr>
              <a:t>せん。</a:t>
            </a:r>
            <a:endParaRPr sz="1050">
              <a:latin typeface="ＭＳ ゴシック"/>
              <a:cs typeface="ＭＳ ゴシック"/>
            </a:endParaRPr>
          </a:p>
          <a:p>
            <a:pPr marL="212090" marR="6350" indent="-66040" algn="just">
              <a:lnSpc>
                <a:spcPts val="1680"/>
              </a:lnSpc>
              <a:spcBef>
                <a:spcPts val="114"/>
              </a:spcBef>
              <a:buAutoNum type="arabicPlain" startAt="3"/>
              <a:tabLst>
                <a:tab pos="346710" algn="l"/>
              </a:tabLst>
            </a:pPr>
            <a:r>
              <a:rPr lang="ja-JP" altLang="en-US" sz="1050" spc="5">
                <a:latin typeface="ＭＳ ゴシック"/>
                <a:cs typeface="ＭＳ ゴシック"/>
              </a:rPr>
              <a:t>　</a:t>
            </a:r>
            <a:r>
              <a:rPr sz="1050" spc="5">
                <a:latin typeface="ＭＳ ゴシック"/>
                <a:cs typeface="ＭＳ ゴシック"/>
              </a:rPr>
              <a:t>こ</a:t>
            </a:r>
            <a:r>
              <a:rPr sz="1050" spc="-10">
                <a:latin typeface="ＭＳ ゴシック"/>
                <a:cs typeface="ＭＳ ゴシック"/>
              </a:rPr>
              <a:t>の</a:t>
            </a:r>
            <a:r>
              <a:rPr sz="1050" spc="5">
                <a:latin typeface="ＭＳ ゴシック"/>
                <a:cs typeface="ＭＳ ゴシック"/>
              </a:rPr>
              <a:t>通</a:t>
            </a:r>
            <a:r>
              <a:rPr sz="1050" spc="-10">
                <a:latin typeface="ＭＳ ゴシック"/>
                <a:cs typeface="ＭＳ ゴシック"/>
              </a:rPr>
              <a:t>知</a:t>
            </a:r>
            <a:r>
              <a:rPr sz="1050" spc="5">
                <a:latin typeface="ＭＳ ゴシック"/>
                <a:cs typeface="ＭＳ ゴシック"/>
              </a:rPr>
              <a:t>書</a:t>
            </a:r>
            <a:r>
              <a:rPr sz="1050" spc="-10">
                <a:latin typeface="ＭＳ ゴシック"/>
                <a:cs typeface="ＭＳ ゴシック"/>
              </a:rPr>
              <a:t>を</a:t>
            </a:r>
            <a:r>
              <a:rPr sz="1050" spc="5">
                <a:latin typeface="ＭＳ ゴシック"/>
                <a:cs typeface="ＭＳ ゴシック"/>
              </a:rPr>
              <a:t>受</a:t>
            </a:r>
            <a:r>
              <a:rPr sz="1050" spc="-10">
                <a:latin typeface="ＭＳ ゴシック"/>
                <a:cs typeface="ＭＳ ゴシック"/>
              </a:rPr>
              <a:t>けた</a:t>
            </a:r>
            <a:r>
              <a:rPr sz="1050" spc="5">
                <a:latin typeface="ＭＳ ゴシック"/>
                <a:cs typeface="ＭＳ ゴシック"/>
              </a:rPr>
              <a:t>日の</a:t>
            </a:r>
            <a:r>
              <a:rPr sz="1050" spc="-10">
                <a:latin typeface="ＭＳ ゴシック"/>
                <a:cs typeface="ＭＳ ゴシック"/>
              </a:rPr>
              <a:t>翌</a:t>
            </a:r>
            <a:r>
              <a:rPr sz="1050" spc="5">
                <a:latin typeface="ＭＳ ゴシック"/>
                <a:cs typeface="ＭＳ ゴシック"/>
              </a:rPr>
              <a:t>日</a:t>
            </a:r>
            <a:r>
              <a:rPr sz="1050" spc="-10">
                <a:latin typeface="ＭＳ ゴシック"/>
                <a:cs typeface="ＭＳ ゴシック"/>
              </a:rPr>
              <a:t>か</a:t>
            </a:r>
            <a:r>
              <a:rPr sz="1050" spc="5">
                <a:latin typeface="ＭＳ ゴシック"/>
                <a:cs typeface="ＭＳ ゴシック"/>
              </a:rPr>
              <a:t>ら</a:t>
            </a:r>
            <a:r>
              <a:rPr sz="1050" spc="-10">
                <a:latin typeface="ＭＳ ゴシック"/>
                <a:cs typeface="ＭＳ ゴシック"/>
              </a:rPr>
              <a:t>起</a:t>
            </a:r>
            <a:r>
              <a:rPr sz="1050" spc="5">
                <a:latin typeface="ＭＳ ゴシック"/>
                <a:cs typeface="ＭＳ ゴシック"/>
              </a:rPr>
              <a:t>算</a:t>
            </a:r>
            <a:r>
              <a:rPr sz="1050" spc="-10">
                <a:latin typeface="ＭＳ ゴシック"/>
                <a:cs typeface="ＭＳ ゴシック"/>
              </a:rPr>
              <a:t>し</a:t>
            </a:r>
            <a:r>
              <a:rPr sz="1050" spc="5">
                <a:latin typeface="ＭＳ ゴシック"/>
                <a:cs typeface="ＭＳ ゴシック"/>
              </a:rPr>
              <a:t>て</a:t>
            </a:r>
            <a:r>
              <a:rPr sz="1050" spc="-15">
                <a:latin typeface="ＭＳ ゴシック"/>
                <a:cs typeface="ＭＳ ゴシック"/>
              </a:rPr>
              <a:t>6</a:t>
            </a:r>
            <a:r>
              <a:rPr sz="1050" spc="-10">
                <a:latin typeface="ＭＳ ゴシック"/>
                <a:cs typeface="ＭＳ ゴシック"/>
              </a:rPr>
              <a:t>か</a:t>
            </a:r>
            <a:r>
              <a:rPr sz="1050" spc="5">
                <a:latin typeface="ＭＳ ゴシック"/>
                <a:cs typeface="ＭＳ ゴシック"/>
              </a:rPr>
              <a:t>月以</a:t>
            </a:r>
            <a:r>
              <a:rPr sz="1050" spc="-10">
                <a:latin typeface="ＭＳ ゴシック"/>
                <a:cs typeface="ＭＳ ゴシック"/>
              </a:rPr>
              <a:t>内</a:t>
            </a:r>
            <a:r>
              <a:rPr sz="1050" spc="5">
                <a:latin typeface="ＭＳ ゴシック"/>
                <a:cs typeface="ＭＳ ゴシック"/>
              </a:rPr>
              <a:t>に</a:t>
            </a:r>
            <a:r>
              <a:rPr sz="1050" spc="-10">
                <a:latin typeface="ＭＳ ゴシック"/>
                <a:cs typeface="ＭＳ ゴシック"/>
              </a:rPr>
              <a:t>、</a:t>
            </a:r>
            <a:r>
              <a:rPr sz="1050" spc="5">
                <a:latin typeface="ＭＳ ゴシック"/>
                <a:cs typeface="ＭＳ ゴシック"/>
              </a:rPr>
              <a:t>市</a:t>
            </a:r>
            <a:r>
              <a:rPr sz="1050" spc="-10">
                <a:latin typeface="ＭＳ ゴシック"/>
                <a:cs typeface="ＭＳ ゴシック"/>
              </a:rPr>
              <a:t>町</a:t>
            </a:r>
            <a:r>
              <a:rPr sz="1050">
                <a:latin typeface="ＭＳ ゴシック"/>
                <a:cs typeface="ＭＳ ゴシック"/>
              </a:rPr>
              <a:t>村</a:t>
            </a:r>
            <a:r>
              <a:rPr sz="1050" spc="-15">
                <a:latin typeface="ＭＳ ゴシック"/>
                <a:cs typeface="ＭＳ ゴシック"/>
              </a:rPr>
              <a:t>(</a:t>
            </a:r>
            <a:r>
              <a:rPr sz="1050" spc="5" err="1">
                <a:latin typeface="ＭＳ ゴシック"/>
                <a:cs typeface="ＭＳ ゴシック"/>
              </a:rPr>
              <a:t>都</a:t>
            </a:r>
            <a:r>
              <a:rPr sz="1050" spc="-10" err="1">
                <a:latin typeface="ＭＳ ゴシック"/>
                <a:cs typeface="ＭＳ ゴシック"/>
              </a:rPr>
              <a:t>道府</a:t>
            </a:r>
            <a:r>
              <a:rPr sz="1050" spc="5" err="1">
                <a:latin typeface="ＭＳ ゴシック"/>
                <a:cs typeface="ＭＳ ゴシック"/>
              </a:rPr>
              <a:t>県</a:t>
            </a:r>
            <a:r>
              <a:rPr sz="1050">
                <a:latin typeface="ＭＳ ゴシック"/>
                <a:cs typeface="ＭＳ ゴシック"/>
              </a:rPr>
              <a:t>)</a:t>
            </a:r>
            <a:r>
              <a:rPr sz="1050" spc="-10" err="1">
                <a:latin typeface="ＭＳ ゴシック"/>
                <a:cs typeface="ＭＳ ゴシック"/>
              </a:rPr>
              <a:t>を</a:t>
            </a:r>
            <a:r>
              <a:rPr sz="1050" spc="5" err="1">
                <a:latin typeface="ＭＳ ゴシック"/>
                <a:cs typeface="ＭＳ ゴシック"/>
              </a:rPr>
              <a:t>被</a:t>
            </a:r>
            <a:r>
              <a:rPr sz="1050" spc="-10" err="1">
                <a:latin typeface="ＭＳ ゴシック"/>
                <a:cs typeface="ＭＳ ゴシック"/>
              </a:rPr>
              <a:t>告</a:t>
            </a:r>
            <a:r>
              <a:rPr sz="1050" spc="5" err="1">
                <a:latin typeface="ＭＳ ゴシック"/>
                <a:cs typeface="ＭＳ ゴシック"/>
              </a:rPr>
              <a:t>と</a:t>
            </a:r>
            <a:r>
              <a:rPr sz="1050" spc="5">
                <a:latin typeface="ＭＳ ゴシック"/>
                <a:cs typeface="ＭＳ ゴシック"/>
              </a:rPr>
              <a:t> </a:t>
            </a:r>
            <a:r>
              <a:rPr sz="1050" spc="5" err="1">
                <a:latin typeface="ＭＳ ゴシック"/>
                <a:cs typeface="ＭＳ ゴシック"/>
              </a:rPr>
              <a:t>して</a:t>
            </a:r>
            <a:r>
              <a:rPr sz="1050" spc="-15">
                <a:latin typeface="ＭＳ ゴシック"/>
                <a:cs typeface="ＭＳ ゴシック"/>
              </a:rPr>
              <a:t>(</a:t>
            </a:r>
            <a:r>
              <a:rPr sz="1050" spc="5" err="1">
                <a:latin typeface="ＭＳ ゴシック"/>
                <a:cs typeface="ＭＳ ゴシック"/>
              </a:rPr>
              <a:t>訴</a:t>
            </a:r>
            <a:r>
              <a:rPr sz="1050" spc="-10" err="1">
                <a:latin typeface="ＭＳ ゴシック"/>
                <a:cs typeface="ＭＳ ゴシック"/>
              </a:rPr>
              <a:t>訟</a:t>
            </a:r>
            <a:r>
              <a:rPr sz="1050" spc="5" err="1">
                <a:latin typeface="ＭＳ ゴシック"/>
                <a:cs typeface="ＭＳ ゴシック"/>
              </a:rPr>
              <a:t>に</a:t>
            </a:r>
            <a:r>
              <a:rPr sz="1050" spc="-10" err="1">
                <a:latin typeface="ＭＳ ゴシック"/>
                <a:cs typeface="ＭＳ ゴシック"/>
              </a:rPr>
              <a:t>お</a:t>
            </a:r>
            <a:r>
              <a:rPr sz="1050" spc="5" err="1">
                <a:latin typeface="ＭＳ ゴシック"/>
                <a:cs typeface="ＭＳ ゴシック"/>
              </a:rPr>
              <a:t>い</a:t>
            </a:r>
            <a:r>
              <a:rPr sz="1050" spc="-10" err="1">
                <a:latin typeface="ＭＳ ゴシック"/>
                <a:cs typeface="ＭＳ ゴシック"/>
              </a:rPr>
              <a:t>て</a:t>
            </a:r>
            <a:r>
              <a:rPr sz="1050" spc="5" err="1">
                <a:latin typeface="ＭＳ ゴシック"/>
                <a:cs typeface="ＭＳ ゴシック"/>
              </a:rPr>
              <a:t>市</a:t>
            </a:r>
            <a:r>
              <a:rPr sz="1050" spc="-10" err="1">
                <a:latin typeface="ＭＳ ゴシック"/>
                <a:cs typeface="ＭＳ ゴシック"/>
              </a:rPr>
              <a:t>町村</a:t>
            </a:r>
            <a:r>
              <a:rPr sz="1050">
                <a:latin typeface="ＭＳ ゴシック"/>
                <a:cs typeface="ＭＳ ゴシック"/>
              </a:rPr>
              <a:t>(</a:t>
            </a:r>
            <a:r>
              <a:rPr sz="1050" spc="5" err="1">
                <a:latin typeface="ＭＳ ゴシック"/>
                <a:cs typeface="ＭＳ ゴシック"/>
              </a:rPr>
              <a:t>都</a:t>
            </a:r>
            <a:r>
              <a:rPr sz="1050" spc="-10" err="1">
                <a:latin typeface="ＭＳ ゴシック"/>
                <a:cs typeface="ＭＳ ゴシック"/>
              </a:rPr>
              <a:t>道</a:t>
            </a:r>
            <a:r>
              <a:rPr sz="1050" spc="5" err="1">
                <a:latin typeface="ＭＳ ゴシック"/>
                <a:cs typeface="ＭＳ ゴシック"/>
              </a:rPr>
              <a:t>府</a:t>
            </a:r>
            <a:r>
              <a:rPr sz="1050" err="1">
                <a:latin typeface="ＭＳ ゴシック"/>
                <a:cs typeface="ＭＳ ゴシック"/>
              </a:rPr>
              <a:t>県</a:t>
            </a:r>
            <a:r>
              <a:rPr sz="1050" spc="-15">
                <a:latin typeface="ＭＳ ゴシック"/>
                <a:cs typeface="ＭＳ ゴシック"/>
              </a:rPr>
              <a:t>)</a:t>
            </a:r>
            <a:r>
              <a:rPr sz="1050" spc="5" err="1">
                <a:latin typeface="ＭＳ ゴシック"/>
                <a:cs typeface="ＭＳ ゴシック"/>
              </a:rPr>
              <a:t>を</a:t>
            </a:r>
            <a:r>
              <a:rPr sz="1050" spc="-10" err="1">
                <a:latin typeface="ＭＳ ゴシック"/>
                <a:cs typeface="ＭＳ ゴシック"/>
              </a:rPr>
              <a:t>代</a:t>
            </a:r>
            <a:r>
              <a:rPr sz="1050" spc="5" err="1">
                <a:latin typeface="ＭＳ ゴシック"/>
                <a:cs typeface="ＭＳ ゴシック"/>
              </a:rPr>
              <a:t>表</a:t>
            </a:r>
            <a:r>
              <a:rPr sz="1050" spc="-10" err="1">
                <a:latin typeface="ＭＳ ゴシック"/>
                <a:cs typeface="ＭＳ ゴシック"/>
              </a:rPr>
              <a:t>す</a:t>
            </a:r>
            <a:r>
              <a:rPr sz="1050" spc="5" err="1">
                <a:latin typeface="ＭＳ ゴシック"/>
                <a:cs typeface="ＭＳ ゴシック"/>
              </a:rPr>
              <a:t>る</a:t>
            </a:r>
            <a:r>
              <a:rPr sz="1050" spc="-10" err="1">
                <a:latin typeface="ＭＳ ゴシック"/>
                <a:cs typeface="ＭＳ ゴシック"/>
              </a:rPr>
              <a:t>者</a:t>
            </a:r>
            <a:r>
              <a:rPr sz="1050" spc="5" err="1">
                <a:latin typeface="ＭＳ ゴシック"/>
                <a:cs typeface="ＭＳ ゴシック"/>
              </a:rPr>
              <a:t>は市</a:t>
            </a:r>
            <a:r>
              <a:rPr sz="1050" spc="-10" err="1">
                <a:latin typeface="ＭＳ ゴシック"/>
                <a:cs typeface="ＭＳ ゴシック"/>
              </a:rPr>
              <a:t>町</a:t>
            </a:r>
            <a:r>
              <a:rPr sz="1050" spc="5" err="1">
                <a:latin typeface="ＭＳ ゴシック"/>
                <a:cs typeface="ＭＳ ゴシック"/>
              </a:rPr>
              <a:t>村</a:t>
            </a:r>
            <a:r>
              <a:rPr sz="1050" spc="-10" err="1">
                <a:latin typeface="ＭＳ ゴシック"/>
                <a:cs typeface="ＭＳ ゴシック"/>
              </a:rPr>
              <a:t>長</a:t>
            </a:r>
            <a:r>
              <a:rPr sz="1050">
                <a:latin typeface="ＭＳ ゴシック"/>
                <a:cs typeface="ＭＳ ゴシック"/>
              </a:rPr>
              <a:t>(</a:t>
            </a:r>
            <a:r>
              <a:rPr sz="1050" spc="-10" err="1">
                <a:latin typeface="ＭＳ ゴシック"/>
                <a:cs typeface="ＭＳ ゴシック"/>
              </a:rPr>
              <a:t>都</a:t>
            </a:r>
            <a:r>
              <a:rPr sz="1050" spc="5" err="1">
                <a:latin typeface="ＭＳ ゴシック"/>
                <a:cs typeface="ＭＳ ゴシック"/>
              </a:rPr>
              <a:t>道</a:t>
            </a:r>
            <a:r>
              <a:rPr sz="1050" spc="-10" err="1">
                <a:latin typeface="ＭＳ ゴシック"/>
                <a:cs typeface="ＭＳ ゴシック"/>
              </a:rPr>
              <a:t>府</a:t>
            </a:r>
            <a:r>
              <a:rPr sz="1050" spc="5" err="1">
                <a:latin typeface="ＭＳ ゴシック"/>
                <a:cs typeface="ＭＳ ゴシック"/>
              </a:rPr>
              <a:t>県</a:t>
            </a:r>
            <a:r>
              <a:rPr sz="1050" spc="-10" err="1">
                <a:latin typeface="ＭＳ ゴシック"/>
                <a:cs typeface="ＭＳ ゴシック"/>
              </a:rPr>
              <a:t>知事</a:t>
            </a:r>
            <a:r>
              <a:rPr sz="1050">
                <a:latin typeface="ＭＳ ゴシック"/>
                <a:cs typeface="ＭＳ ゴシック"/>
              </a:rPr>
              <a:t>)</a:t>
            </a:r>
            <a:r>
              <a:rPr sz="1050" spc="5" err="1">
                <a:latin typeface="ＭＳ ゴシック"/>
                <a:cs typeface="ＭＳ ゴシック"/>
              </a:rPr>
              <a:t>と</a:t>
            </a:r>
            <a:r>
              <a:rPr sz="1050" spc="-10" err="1">
                <a:latin typeface="ＭＳ ゴシック"/>
                <a:cs typeface="ＭＳ ゴシック"/>
              </a:rPr>
              <a:t>な</a:t>
            </a:r>
            <a:r>
              <a:rPr sz="1050" spc="5" err="1">
                <a:latin typeface="ＭＳ ゴシック"/>
                <a:cs typeface="ＭＳ ゴシック"/>
              </a:rPr>
              <a:t>りま</a:t>
            </a:r>
            <a:r>
              <a:rPr sz="1050" spc="5">
                <a:latin typeface="ＭＳ ゴシック"/>
                <a:cs typeface="ＭＳ ゴシック"/>
              </a:rPr>
              <a:t> す。</a:t>
            </a:r>
            <a:r>
              <a:rPr sz="1050" spc="-15">
                <a:latin typeface="ＭＳ ゴシック"/>
                <a:cs typeface="ＭＳ ゴシック"/>
              </a:rPr>
              <a:t>)</a:t>
            </a:r>
            <a:r>
              <a:rPr sz="1050" spc="5">
                <a:latin typeface="ＭＳ ゴシック"/>
                <a:cs typeface="ＭＳ ゴシック"/>
              </a:rPr>
              <a:t>、</a:t>
            </a:r>
            <a:r>
              <a:rPr sz="1050" spc="-10" err="1">
                <a:latin typeface="ＭＳ ゴシック"/>
                <a:cs typeface="ＭＳ ゴシック"/>
              </a:rPr>
              <a:t>処</a:t>
            </a:r>
            <a:r>
              <a:rPr sz="1050" spc="5" err="1">
                <a:latin typeface="ＭＳ ゴシック"/>
                <a:cs typeface="ＭＳ ゴシック"/>
              </a:rPr>
              <a:t>分</a:t>
            </a:r>
            <a:r>
              <a:rPr sz="1050" spc="-10" err="1">
                <a:latin typeface="ＭＳ ゴシック"/>
                <a:cs typeface="ＭＳ ゴシック"/>
              </a:rPr>
              <a:t>の</a:t>
            </a:r>
            <a:r>
              <a:rPr sz="1050" spc="5" err="1">
                <a:latin typeface="ＭＳ ゴシック"/>
                <a:cs typeface="ＭＳ ゴシック"/>
              </a:rPr>
              <a:t>取</a:t>
            </a:r>
            <a:r>
              <a:rPr sz="1050" spc="-10" err="1">
                <a:latin typeface="ＭＳ ゴシック"/>
                <a:cs typeface="ＭＳ ゴシック"/>
              </a:rPr>
              <a:t>消</a:t>
            </a:r>
            <a:r>
              <a:rPr sz="1050" spc="5" err="1">
                <a:latin typeface="ＭＳ ゴシック"/>
                <a:cs typeface="ＭＳ ゴシック"/>
              </a:rPr>
              <a:t>し</a:t>
            </a:r>
            <a:r>
              <a:rPr sz="1050" spc="-10" err="1">
                <a:latin typeface="ＭＳ ゴシック"/>
                <a:cs typeface="ＭＳ ゴシック"/>
              </a:rPr>
              <a:t>の訴</a:t>
            </a:r>
            <a:r>
              <a:rPr sz="1050" spc="5" err="1">
                <a:latin typeface="ＭＳ ゴシック"/>
                <a:cs typeface="ＭＳ ゴシック"/>
              </a:rPr>
              <a:t>えを</a:t>
            </a:r>
            <a:r>
              <a:rPr sz="1050" spc="-10" err="1">
                <a:latin typeface="ＭＳ ゴシック"/>
                <a:cs typeface="ＭＳ ゴシック"/>
              </a:rPr>
              <a:t>提</a:t>
            </a:r>
            <a:r>
              <a:rPr sz="1050" spc="5" err="1">
                <a:latin typeface="ＭＳ ゴシック"/>
                <a:cs typeface="ＭＳ ゴシック"/>
              </a:rPr>
              <a:t>起</a:t>
            </a:r>
            <a:r>
              <a:rPr sz="1050" spc="-10" err="1">
                <a:latin typeface="ＭＳ ゴシック"/>
                <a:cs typeface="ＭＳ ゴシック"/>
              </a:rPr>
              <a:t>す</a:t>
            </a:r>
            <a:r>
              <a:rPr sz="1050" spc="5" err="1">
                <a:latin typeface="ＭＳ ゴシック"/>
                <a:cs typeface="ＭＳ ゴシック"/>
              </a:rPr>
              <a:t>る</a:t>
            </a:r>
            <a:r>
              <a:rPr sz="1050" spc="-10" err="1">
                <a:latin typeface="ＭＳ ゴシック"/>
                <a:cs typeface="ＭＳ ゴシック"/>
              </a:rPr>
              <a:t>こ</a:t>
            </a:r>
            <a:r>
              <a:rPr sz="1050" spc="5" err="1">
                <a:latin typeface="ＭＳ ゴシック"/>
                <a:cs typeface="ＭＳ ゴシック"/>
              </a:rPr>
              <a:t>と</a:t>
            </a:r>
            <a:r>
              <a:rPr sz="1050" spc="-10" err="1">
                <a:latin typeface="ＭＳ ゴシック"/>
                <a:cs typeface="ＭＳ ゴシック"/>
              </a:rPr>
              <a:t>が</a:t>
            </a:r>
            <a:r>
              <a:rPr sz="1050" spc="5" err="1">
                <a:latin typeface="ＭＳ ゴシック"/>
                <a:cs typeface="ＭＳ ゴシック"/>
              </a:rPr>
              <a:t>で</a:t>
            </a:r>
            <a:r>
              <a:rPr sz="1050" spc="-10" err="1">
                <a:latin typeface="ＭＳ ゴシック"/>
                <a:cs typeface="ＭＳ ゴシック"/>
              </a:rPr>
              <a:t>き</a:t>
            </a:r>
            <a:r>
              <a:rPr sz="1050" spc="5" err="1">
                <a:latin typeface="ＭＳ ゴシック"/>
                <a:cs typeface="ＭＳ ゴシック"/>
              </a:rPr>
              <a:t>ます</a:t>
            </a:r>
            <a:r>
              <a:rPr sz="1050" spc="5">
                <a:latin typeface="ＭＳ ゴシック"/>
                <a:cs typeface="ＭＳ ゴシック"/>
              </a:rPr>
              <a:t>。</a:t>
            </a:r>
            <a:endParaRPr sz="1050">
              <a:latin typeface="ＭＳ ゴシック"/>
              <a:cs typeface="ＭＳ ゴシック"/>
            </a:endParaRPr>
          </a:p>
          <a:p>
            <a:pPr marL="346075">
              <a:lnSpc>
                <a:spcPct val="100000"/>
              </a:lnSpc>
              <a:spcBef>
                <a:spcPts val="285"/>
              </a:spcBef>
            </a:pPr>
            <a:r>
              <a:rPr sz="1050" spc="5">
                <a:latin typeface="ＭＳ ゴシック"/>
                <a:cs typeface="ＭＳ ゴシック"/>
              </a:rPr>
              <a:t>な</a:t>
            </a:r>
            <a:r>
              <a:rPr sz="1050" spc="-10">
                <a:latin typeface="ＭＳ ゴシック"/>
                <a:cs typeface="ＭＳ ゴシック"/>
              </a:rPr>
              <a:t>お</a:t>
            </a:r>
            <a:r>
              <a:rPr sz="1050" spc="5">
                <a:latin typeface="ＭＳ ゴシック"/>
                <a:cs typeface="ＭＳ ゴシック"/>
              </a:rPr>
              <a:t>、</a:t>
            </a:r>
            <a:r>
              <a:rPr sz="1050" spc="-10">
                <a:latin typeface="ＭＳ ゴシック"/>
                <a:cs typeface="ＭＳ ゴシック"/>
              </a:rPr>
              <a:t>こ</a:t>
            </a:r>
            <a:r>
              <a:rPr sz="1050" spc="5">
                <a:latin typeface="ＭＳ ゴシック"/>
                <a:cs typeface="ＭＳ ゴシック"/>
              </a:rPr>
              <a:t>の</a:t>
            </a:r>
            <a:r>
              <a:rPr sz="1050" spc="-10">
                <a:latin typeface="ＭＳ ゴシック"/>
                <a:cs typeface="ＭＳ ゴシック"/>
              </a:rPr>
              <a:t>通</a:t>
            </a:r>
            <a:r>
              <a:rPr sz="1050">
                <a:latin typeface="ＭＳ ゴシック"/>
                <a:cs typeface="ＭＳ ゴシック"/>
              </a:rPr>
              <a:t>知</a:t>
            </a:r>
            <a:r>
              <a:rPr sz="1050" spc="-10">
                <a:latin typeface="ＭＳ ゴシック"/>
                <a:cs typeface="ＭＳ ゴシック"/>
              </a:rPr>
              <a:t>書を</a:t>
            </a:r>
            <a:r>
              <a:rPr sz="1050" spc="5">
                <a:latin typeface="ＭＳ ゴシック"/>
                <a:cs typeface="ＭＳ ゴシック"/>
              </a:rPr>
              <a:t>受け</a:t>
            </a:r>
            <a:r>
              <a:rPr sz="1050" spc="-10">
                <a:latin typeface="ＭＳ ゴシック"/>
                <a:cs typeface="ＭＳ ゴシック"/>
              </a:rPr>
              <a:t>た</a:t>
            </a:r>
            <a:r>
              <a:rPr sz="1050" spc="5">
                <a:latin typeface="ＭＳ ゴシック"/>
                <a:cs typeface="ＭＳ ゴシック"/>
              </a:rPr>
              <a:t>日</a:t>
            </a:r>
            <a:r>
              <a:rPr sz="1050" spc="-10">
                <a:latin typeface="ＭＳ ゴシック"/>
                <a:cs typeface="ＭＳ ゴシック"/>
              </a:rPr>
              <a:t>の</a:t>
            </a:r>
            <a:r>
              <a:rPr sz="1050" spc="5">
                <a:latin typeface="ＭＳ ゴシック"/>
                <a:cs typeface="ＭＳ ゴシック"/>
              </a:rPr>
              <a:t>翌</a:t>
            </a:r>
            <a:r>
              <a:rPr sz="1050" spc="-10">
                <a:latin typeface="ＭＳ ゴシック"/>
                <a:cs typeface="ＭＳ ゴシック"/>
              </a:rPr>
              <a:t>日</a:t>
            </a:r>
            <a:r>
              <a:rPr sz="1050" spc="5">
                <a:latin typeface="ＭＳ ゴシック"/>
                <a:cs typeface="ＭＳ ゴシック"/>
              </a:rPr>
              <a:t>か</a:t>
            </a:r>
            <a:r>
              <a:rPr sz="1050" spc="-10">
                <a:latin typeface="ＭＳ ゴシック"/>
                <a:cs typeface="ＭＳ ゴシック"/>
              </a:rPr>
              <a:t>ら</a:t>
            </a:r>
            <a:r>
              <a:rPr sz="1050" spc="5">
                <a:latin typeface="ＭＳ ゴシック"/>
                <a:cs typeface="ＭＳ ゴシック"/>
              </a:rPr>
              <a:t>起</a:t>
            </a:r>
            <a:r>
              <a:rPr sz="1050" spc="-10">
                <a:latin typeface="ＭＳ ゴシック"/>
                <a:cs typeface="ＭＳ ゴシック"/>
              </a:rPr>
              <a:t>算</a:t>
            </a:r>
            <a:r>
              <a:rPr sz="1050" spc="5">
                <a:latin typeface="ＭＳ ゴシック"/>
                <a:cs typeface="ＭＳ ゴシック"/>
              </a:rPr>
              <a:t>して</a:t>
            </a:r>
            <a:r>
              <a:rPr sz="1050" spc="-15">
                <a:latin typeface="ＭＳ ゴシック"/>
                <a:cs typeface="ＭＳ ゴシック"/>
              </a:rPr>
              <a:t>6</a:t>
            </a:r>
            <a:r>
              <a:rPr sz="1050" spc="5">
                <a:latin typeface="ＭＳ ゴシック"/>
                <a:cs typeface="ＭＳ ゴシック"/>
              </a:rPr>
              <a:t>か</a:t>
            </a:r>
            <a:r>
              <a:rPr sz="1050" spc="-10">
                <a:latin typeface="ＭＳ ゴシック"/>
                <a:cs typeface="ＭＳ ゴシック"/>
              </a:rPr>
              <a:t>月</a:t>
            </a:r>
            <a:r>
              <a:rPr sz="1050" spc="5">
                <a:latin typeface="ＭＳ ゴシック"/>
                <a:cs typeface="ＭＳ ゴシック"/>
              </a:rPr>
              <a:t>以</a:t>
            </a:r>
            <a:r>
              <a:rPr sz="1050" spc="-10">
                <a:latin typeface="ＭＳ ゴシック"/>
                <a:cs typeface="ＭＳ ゴシック"/>
              </a:rPr>
              <a:t>内</a:t>
            </a:r>
            <a:r>
              <a:rPr sz="1050" spc="5">
                <a:latin typeface="ＭＳ ゴシック"/>
                <a:cs typeface="ＭＳ ゴシック"/>
              </a:rPr>
              <a:t>で</a:t>
            </a:r>
            <a:r>
              <a:rPr sz="1050" spc="-10">
                <a:latin typeface="ＭＳ ゴシック"/>
                <a:cs typeface="ＭＳ ゴシック"/>
              </a:rPr>
              <a:t>あ</a:t>
            </a:r>
            <a:r>
              <a:rPr sz="1050" spc="5">
                <a:latin typeface="ＭＳ ゴシック"/>
                <a:cs typeface="ＭＳ ゴシック"/>
              </a:rPr>
              <a:t>つ</a:t>
            </a:r>
            <a:r>
              <a:rPr sz="1050" spc="-10">
                <a:latin typeface="ＭＳ ゴシック"/>
                <a:cs typeface="ＭＳ ゴシック"/>
              </a:rPr>
              <a:t>ても</a:t>
            </a:r>
            <a:r>
              <a:rPr sz="1050" spc="5">
                <a:latin typeface="ＭＳ ゴシック"/>
                <a:cs typeface="ＭＳ ゴシック"/>
              </a:rPr>
              <a:t>、こ</a:t>
            </a:r>
            <a:r>
              <a:rPr sz="1050" spc="-10">
                <a:latin typeface="ＭＳ ゴシック"/>
                <a:cs typeface="ＭＳ ゴシック"/>
              </a:rPr>
              <a:t>の</a:t>
            </a:r>
            <a:r>
              <a:rPr sz="1050" spc="5">
                <a:latin typeface="ＭＳ ゴシック"/>
                <a:cs typeface="ＭＳ ゴシック"/>
              </a:rPr>
              <a:t>処</a:t>
            </a:r>
            <a:r>
              <a:rPr sz="1050" spc="-10">
                <a:latin typeface="ＭＳ ゴシック"/>
                <a:cs typeface="ＭＳ ゴシック"/>
              </a:rPr>
              <a:t>分</a:t>
            </a:r>
            <a:r>
              <a:rPr sz="1050" spc="5">
                <a:latin typeface="ＭＳ ゴシック"/>
                <a:cs typeface="ＭＳ ゴシック"/>
              </a:rPr>
              <a:t>の</a:t>
            </a:r>
            <a:endParaRPr sz="1050">
              <a:latin typeface="ＭＳ ゴシック"/>
              <a:cs typeface="ＭＳ ゴシック"/>
            </a:endParaRPr>
          </a:p>
          <a:p>
            <a:pPr marL="212090" marR="5080">
              <a:lnSpc>
                <a:spcPct val="132400"/>
              </a:lnSpc>
              <a:spcBef>
                <a:spcPts val="10"/>
              </a:spcBef>
            </a:pPr>
            <a:r>
              <a:rPr sz="1050" spc="5">
                <a:latin typeface="ＭＳ ゴシック"/>
                <a:cs typeface="ＭＳ ゴシック"/>
              </a:rPr>
              <a:t>日の</a:t>
            </a:r>
            <a:r>
              <a:rPr sz="1050" spc="-10">
                <a:latin typeface="ＭＳ ゴシック"/>
                <a:cs typeface="ＭＳ ゴシック"/>
              </a:rPr>
              <a:t>翌</a:t>
            </a:r>
            <a:r>
              <a:rPr sz="1050" spc="5">
                <a:latin typeface="ＭＳ ゴシック"/>
                <a:cs typeface="ＭＳ ゴシック"/>
              </a:rPr>
              <a:t>日</a:t>
            </a:r>
            <a:r>
              <a:rPr sz="1050" spc="-10">
                <a:latin typeface="ＭＳ ゴシック"/>
                <a:cs typeface="ＭＳ ゴシック"/>
              </a:rPr>
              <a:t>か</a:t>
            </a:r>
            <a:r>
              <a:rPr sz="1050" spc="5">
                <a:latin typeface="ＭＳ ゴシック"/>
                <a:cs typeface="ＭＳ ゴシック"/>
              </a:rPr>
              <a:t>ら</a:t>
            </a:r>
            <a:r>
              <a:rPr sz="1050" spc="-10">
                <a:latin typeface="ＭＳ ゴシック"/>
                <a:cs typeface="ＭＳ ゴシック"/>
              </a:rPr>
              <a:t>起</a:t>
            </a:r>
            <a:r>
              <a:rPr sz="1050" spc="5">
                <a:latin typeface="ＭＳ ゴシック"/>
                <a:cs typeface="ＭＳ ゴシック"/>
              </a:rPr>
              <a:t>算</a:t>
            </a:r>
            <a:r>
              <a:rPr sz="1050" spc="-10">
                <a:latin typeface="ＭＳ ゴシック"/>
                <a:cs typeface="ＭＳ ゴシック"/>
              </a:rPr>
              <a:t>し</a:t>
            </a:r>
            <a:r>
              <a:rPr sz="1050" spc="5">
                <a:latin typeface="ＭＳ ゴシック"/>
                <a:cs typeface="ＭＳ ゴシック"/>
              </a:rPr>
              <a:t>て</a:t>
            </a:r>
            <a:r>
              <a:rPr sz="1050" spc="-15">
                <a:latin typeface="ＭＳ ゴシック"/>
                <a:cs typeface="ＭＳ ゴシック"/>
              </a:rPr>
              <a:t>1年</a:t>
            </a:r>
            <a:r>
              <a:rPr sz="1050" spc="5">
                <a:latin typeface="ＭＳ ゴシック"/>
                <a:cs typeface="ＭＳ ゴシック"/>
              </a:rPr>
              <a:t>を経</a:t>
            </a:r>
            <a:r>
              <a:rPr sz="1050" spc="-10">
                <a:latin typeface="ＭＳ ゴシック"/>
                <a:cs typeface="ＭＳ ゴシック"/>
              </a:rPr>
              <a:t>過</a:t>
            </a:r>
            <a:r>
              <a:rPr sz="1050" spc="5">
                <a:latin typeface="ＭＳ ゴシック"/>
                <a:cs typeface="ＭＳ ゴシック"/>
              </a:rPr>
              <a:t>し</a:t>
            </a:r>
            <a:r>
              <a:rPr sz="1050" spc="-10">
                <a:latin typeface="ＭＳ ゴシック"/>
                <a:cs typeface="ＭＳ ゴシック"/>
              </a:rPr>
              <a:t>た</a:t>
            </a:r>
            <a:r>
              <a:rPr sz="1050" spc="5">
                <a:latin typeface="ＭＳ ゴシック"/>
                <a:cs typeface="ＭＳ ゴシック"/>
              </a:rPr>
              <a:t>と</a:t>
            </a:r>
            <a:r>
              <a:rPr sz="1050" spc="-10">
                <a:latin typeface="ＭＳ ゴシック"/>
                <a:cs typeface="ＭＳ ゴシック"/>
              </a:rPr>
              <a:t>き</a:t>
            </a:r>
            <a:r>
              <a:rPr sz="1050" spc="5">
                <a:latin typeface="ＭＳ ゴシック"/>
                <a:cs typeface="ＭＳ ゴシック"/>
              </a:rPr>
              <a:t>は</a:t>
            </a:r>
            <a:r>
              <a:rPr sz="1050" spc="-10">
                <a:latin typeface="ＭＳ ゴシック"/>
                <a:cs typeface="ＭＳ ゴシック"/>
              </a:rPr>
              <a:t>、</a:t>
            </a:r>
            <a:r>
              <a:rPr sz="1050" spc="5">
                <a:latin typeface="ＭＳ ゴシック"/>
                <a:cs typeface="ＭＳ ゴシック"/>
              </a:rPr>
              <a:t>処</a:t>
            </a:r>
            <a:r>
              <a:rPr sz="1050" spc="-10">
                <a:latin typeface="ＭＳ ゴシック"/>
                <a:cs typeface="ＭＳ ゴシック"/>
              </a:rPr>
              <a:t>分</a:t>
            </a:r>
            <a:r>
              <a:rPr sz="1050" spc="5">
                <a:latin typeface="ＭＳ ゴシック"/>
                <a:cs typeface="ＭＳ ゴシック"/>
              </a:rPr>
              <a:t>の取</a:t>
            </a:r>
            <a:r>
              <a:rPr sz="1050" spc="-10">
                <a:latin typeface="ＭＳ ゴシック"/>
                <a:cs typeface="ＭＳ ゴシック"/>
              </a:rPr>
              <a:t>消</a:t>
            </a:r>
            <a:r>
              <a:rPr sz="1050" spc="5">
                <a:latin typeface="ＭＳ ゴシック"/>
                <a:cs typeface="ＭＳ ゴシック"/>
              </a:rPr>
              <a:t>し</a:t>
            </a:r>
            <a:r>
              <a:rPr sz="1050" spc="-10">
                <a:latin typeface="ＭＳ ゴシック"/>
                <a:cs typeface="ＭＳ ゴシック"/>
              </a:rPr>
              <a:t>の</a:t>
            </a:r>
            <a:r>
              <a:rPr sz="1050" spc="5">
                <a:latin typeface="ＭＳ ゴシック"/>
                <a:cs typeface="ＭＳ ゴシック"/>
              </a:rPr>
              <a:t>訴</a:t>
            </a:r>
            <a:r>
              <a:rPr sz="1050" spc="-10">
                <a:latin typeface="ＭＳ ゴシック"/>
                <a:cs typeface="ＭＳ ゴシック"/>
              </a:rPr>
              <a:t>え</a:t>
            </a:r>
            <a:r>
              <a:rPr sz="1050" spc="5">
                <a:latin typeface="ＭＳ ゴシック"/>
                <a:cs typeface="ＭＳ ゴシック"/>
              </a:rPr>
              <a:t>を</a:t>
            </a:r>
            <a:r>
              <a:rPr sz="1050" spc="-10">
                <a:latin typeface="ＭＳ ゴシック"/>
                <a:cs typeface="ＭＳ ゴシック"/>
              </a:rPr>
              <a:t>提</a:t>
            </a:r>
            <a:r>
              <a:rPr sz="1050" spc="5">
                <a:latin typeface="ＭＳ ゴシック"/>
                <a:cs typeface="ＭＳ ゴシック"/>
              </a:rPr>
              <a:t>起</a:t>
            </a:r>
            <a:r>
              <a:rPr sz="1050" spc="-10">
                <a:latin typeface="ＭＳ ゴシック"/>
                <a:cs typeface="ＭＳ ゴシック"/>
              </a:rPr>
              <a:t>す</a:t>
            </a:r>
            <a:r>
              <a:rPr sz="1050" spc="5">
                <a:latin typeface="ＭＳ ゴシック"/>
                <a:cs typeface="ＭＳ ゴシック"/>
              </a:rPr>
              <a:t>るこ</a:t>
            </a:r>
            <a:r>
              <a:rPr sz="1050" spc="-10">
                <a:latin typeface="ＭＳ ゴシック"/>
                <a:cs typeface="ＭＳ ゴシック"/>
              </a:rPr>
              <a:t>と</a:t>
            </a:r>
            <a:r>
              <a:rPr sz="1050" spc="5">
                <a:latin typeface="ＭＳ ゴシック"/>
                <a:cs typeface="ＭＳ ゴシック"/>
              </a:rPr>
              <a:t>がで </a:t>
            </a:r>
            <a:r>
              <a:rPr sz="1050" spc="5" err="1">
                <a:latin typeface="ＭＳ ゴシック"/>
                <a:cs typeface="ＭＳ ゴシック"/>
              </a:rPr>
              <a:t>きま</a:t>
            </a:r>
            <a:r>
              <a:rPr sz="1050" spc="-10" err="1">
                <a:latin typeface="ＭＳ ゴシック"/>
                <a:cs typeface="ＭＳ ゴシック"/>
              </a:rPr>
              <a:t>せ</a:t>
            </a:r>
            <a:r>
              <a:rPr sz="1050" spc="5" err="1">
                <a:latin typeface="ＭＳ ゴシック"/>
                <a:cs typeface="ＭＳ ゴシック"/>
              </a:rPr>
              <a:t>ん</a:t>
            </a:r>
            <a:r>
              <a:rPr sz="1050" spc="5">
                <a:latin typeface="ＭＳ ゴシック"/>
                <a:cs typeface="ＭＳ ゴシック"/>
              </a:rPr>
              <a:t>。</a:t>
            </a:r>
            <a:endParaRPr sz="1050">
              <a:latin typeface="ＭＳ ゴシック"/>
              <a:cs typeface="ＭＳ ゴシック"/>
            </a:endParaRPr>
          </a:p>
        </p:txBody>
      </p:sp>
      <p:graphicFrame>
        <p:nvGraphicFramePr>
          <p:cNvPr id="6" name="表 5">
            <a:extLst>
              <a:ext uri="{FF2B5EF4-FFF2-40B4-BE49-F238E27FC236}">
                <a16:creationId xmlns:a16="http://schemas.microsoft.com/office/drawing/2014/main" id="{6154550D-01EB-4FED-9123-589D96B3E399}"/>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児童扶養手当認定通知書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7" name="object 2">
            <a:extLst>
              <a:ext uri="{FF2B5EF4-FFF2-40B4-BE49-F238E27FC236}">
                <a16:creationId xmlns:a16="http://schemas.microsoft.com/office/drawing/2014/main" id="{4CE93A63-6A1E-4EFD-889D-C24E6B1FE7F1}"/>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 name="object 3">
            <a:extLst>
              <a:ext uri="{FF2B5EF4-FFF2-40B4-BE49-F238E27FC236}">
                <a16:creationId xmlns:a16="http://schemas.microsoft.com/office/drawing/2014/main" id="{4EC4BE14-85CB-47F4-ACF3-D78E7CE586A0}"/>
              </a:ext>
            </a:extLst>
          </p:cNvPr>
          <p:cNvGraphicFramePr>
            <a:graphicFrameLocks noGrp="1"/>
          </p:cNvGraphicFramePr>
          <p:nvPr>
            <p:extLst>
              <p:ext uri="{D42A27DB-BD31-4B8C-83A1-F6EECF244321}">
                <p14:modId xmlns:p14="http://schemas.microsoft.com/office/powerpoint/2010/main" val="1163852564"/>
              </p:ext>
            </p:extLst>
          </p:nvPr>
        </p:nvGraphicFramePr>
        <p:xfrm>
          <a:off x="1077772" y="2294685"/>
          <a:ext cx="5412740" cy="6663839"/>
        </p:xfrm>
        <a:graphic>
          <a:graphicData uri="http://schemas.openxmlformats.org/drawingml/2006/table">
            <a:tbl>
              <a:tblPr firstRow="1" bandRow="1">
                <a:tableStyleId>{2D5ABB26-0587-4C30-8999-92F81FD0307C}</a:tableStyleId>
              </a:tblPr>
              <a:tblGrid>
                <a:gridCol w="934085">
                  <a:extLst>
                    <a:ext uri="{9D8B030D-6E8A-4147-A177-3AD203B41FA5}">
                      <a16:colId xmlns:a16="http://schemas.microsoft.com/office/drawing/2014/main" val="20000"/>
                    </a:ext>
                  </a:extLst>
                </a:gridCol>
                <a:gridCol w="4478655">
                  <a:extLst>
                    <a:ext uri="{9D8B030D-6E8A-4147-A177-3AD203B41FA5}">
                      <a16:colId xmlns:a16="http://schemas.microsoft.com/office/drawing/2014/main" val="20001"/>
                    </a:ext>
                  </a:extLst>
                </a:gridCol>
              </a:tblGrid>
              <a:tr h="631825">
                <a:tc gridSpan="2">
                  <a:txBody>
                    <a:bodyPr/>
                    <a:lstStyle/>
                    <a:p>
                      <a:pPr marR="4597400" algn="ctr">
                        <a:lnSpc>
                          <a:spcPct val="100000"/>
                        </a:lnSpc>
                        <a:spcBef>
                          <a:spcPts val="375"/>
                        </a:spcBef>
                        <a:tabLst>
                          <a:tab pos="667385" algn="l"/>
                        </a:tabLst>
                      </a:pPr>
                      <a:r>
                        <a:rPr lang="ja-JP" altLang="en-US" sz="1050" u="dbl" dirty="0">
                          <a:latin typeface="ＭＳ ゴシック"/>
                          <a:cs typeface="ＭＳ ゴシック"/>
                        </a:rPr>
                        <a:t>　</a:t>
                      </a:r>
                      <a:r>
                        <a:rPr sz="1050" u="dbl" dirty="0">
                          <a:latin typeface="ＭＳ ゴシック"/>
                          <a:cs typeface="ＭＳ ゴシック"/>
                        </a:rPr>
                        <a:t>第	号</a:t>
                      </a:r>
                    </a:p>
                    <a:p>
                      <a:pPr marL="1270" marR="3175" algn="ctr">
                        <a:lnSpc>
                          <a:spcPct val="100000"/>
                        </a:lnSpc>
                        <a:spcBef>
                          <a:spcPts val="100"/>
                        </a:spcBef>
                      </a:pPr>
                      <a:r>
                        <a:rPr sz="1050" u="dbl" baseline="0" dirty="0" err="1">
                          <a:uFill>
                            <a:solidFill>
                              <a:schemeClr val="tx1"/>
                            </a:solidFill>
                          </a:uFill>
                          <a:latin typeface="ＭＳ ゴシック"/>
                          <a:cs typeface="ＭＳ ゴシック"/>
                        </a:rPr>
                        <a:t>児童</a:t>
                      </a:r>
                      <a:r>
                        <a:rPr sz="1050" u="dbl" spc="-15" baseline="0" dirty="0" err="1">
                          <a:uFill>
                            <a:solidFill>
                              <a:schemeClr val="tx1"/>
                            </a:solidFill>
                          </a:uFill>
                          <a:latin typeface="ＭＳ ゴシック"/>
                          <a:cs typeface="ＭＳ ゴシック"/>
                        </a:rPr>
                        <a:t>扶</a:t>
                      </a:r>
                      <a:r>
                        <a:rPr sz="1050" u="dbl" baseline="0" dirty="0" err="1">
                          <a:uFill>
                            <a:solidFill>
                              <a:schemeClr val="tx1"/>
                            </a:solidFill>
                          </a:uFill>
                          <a:latin typeface="ＭＳ ゴシック"/>
                          <a:cs typeface="ＭＳ ゴシック"/>
                        </a:rPr>
                        <a:t>養</a:t>
                      </a:r>
                      <a:r>
                        <a:rPr sz="1050" u="dbl" spc="-15" baseline="0" dirty="0" err="1">
                          <a:uFill>
                            <a:solidFill>
                              <a:schemeClr val="tx1"/>
                            </a:solidFill>
                          </a:uFill>
                          <a:latin typeface="ＭＳ ゴシック"/>
                          <a:cs typeface="ＭＳ ゴシック"/>
                        </a:rPr>
                        <a:t>手</a:t>
                      </a:r>
                      <a:r>
                        <a:rPr sz="1050" u="dbl" baseline="0" dirty="0" err="1">
                          <a:uFill>
                            <a:solidFill>
                              <a:schemeClr val="tx1"/>
                            </a:solidFill>
                          </a:uFill>
                          <a:latin typeface="ＭＳ ゴシック"/>
                          <a:cs typeface="ＭＳ ゴシック"/>
                        </a:rPr>
                        <a:t>当</a:t>
                      </a:r>
                      <a:r>
                        <a:rPr sz="1050" u="dbl" spc="-15" baseline="0" dirty="0" err="1">
                          <a:uFill>
                            <a:solidFill>
                              <a:schemeClr val="tx1"/>
                            </a:solidFill>
                          </a:uFill>
                          <a:latin typeface="ＭＳ ゴシック"/>
                          <a:cs typeface="ＭＳ ゴシック"/>
                        </a:rPr>
                        <a:t>認</a:t>
                      </a:r>
                      <a:r>
                        <a:rPr sz="1050" u="dbl" baseline="0" dirty="0" err="1">
                          <a:uFill>
                            <a:solidFill>
                              <a:schemeClr val="tx1"/>
                            </a:solidFill>
                          </a:uFill>
                          <a:latin typeface="ＭＳ ゴシック"/>
                          <a:cs typeface="ＭＳ ゴシック"/>
                        </a:rPr>
                        <a:t>定</a:t>
                      </a:r>
                      <a:r>
                        <a:rPr sz="1050" u="dbl" spc="-15" baseline="0" dirty="0" err="1">
                          <a:uFill>
                            <a:solidFill>
                              <a:schemeClr val="tx1"/>
                            </a:solidFill>
                          </a:uFill>
                          <a:latin typeface="ＭＳ ゴシック"/>
                          <a:cs typeface="ＭＳ ゴシック"/>
                        </a:rPr>
                        <a:t>請</a:t>
                      </a:r>
                      <a:r>
                        <a:rPr sz="1050" u="dbl" baseline="0" dirty="0" err="1">
                          <a:uFill>
                            <a:solidFill>
                              <a:schemeClr val="tx1"/>
                            </a:solidFill>
                          </a:uFill>
                          <a:latin typeface="ＭＳ ゴシック"/>
                          <a:cs typeface="ＭＳ ゴシック"/>
                        </a:rPr>
                        <a:t>求</a:t>
                      </a:r>
                      <a:r>
                        <a:rPr sz="1050" u="dbl" spc="-15" baseline="0" dirty="0" err="1">
                          <a:uFill>
                            <a:solidFill>
                              <a:schemeClr val="tx1"/>
                            </a:solidFill>
                          </a:uFill>
                          <a:latin typeface="ＭＳ ゴシック"/>
                          <a:cs typeface="ＭＳ ゴシック"/>
                        </a:rPr>
                        <a:t>却</a:t>
                      </a:r>
                      <a:r>
                        <a:rPr sz="1050" u="dbl" baseline="0" dirty="0" err="1">
                          <a:uFill>
                            <a:solidFill>
                              <a:schemeClr val="tx1"/>
                            </a:solidFill>
                          </a:uFill>
                          <a:latin typeface="ＭＳ ゴシック"/>
                          <a:cs typeface="ＭＳ ゴシック"/>
                        </a:rPr>
                        <a:t>下通</a:t>
                      </a:r>
                      <a:r>
                        <a:rPr sz="1050" u="dbl" spc="-15" baseline="0" dirty="0" err="1">
                          <a:uFill>
                            <a:solidFill>
                              <a:schemeClr val="tx1"/>
                            </a:solidFill>
                          </a:uFill>
                          <a:latin typeface="ＭＳ ゴシック"/>
                          <a:cs typeface="ＭＳ ゴシック"/>
                        </a:rPr>
                        <a:t>知</a:t>
                      </a:r>
                      <a:r>
                        <a:rPr sz="1050" u="dbl" baseline="0" dirty="0" err="1">
                          <a:uFill>
                            <a:solidFill>
                              <a:schemeClr val="tx1"/>
                            </a:solidFill>
                          </a:uFill>
                          <a:latin typeface="ＭＳ ゴシック"/>
                          <a:cs typeface="ＭＳ ゴシック"/>
                        </a:rPr>
                        <a:t>書</a:t>
                      </a:r>
                      <a:endParaRPr sz="1050" u="dbl" baseline="0" dirty="0">
                        <a:uFill>
                          <a:solidFill>
                            <a:schemeClr val="tx1"/>
                          </a:solidFill>
                        </a:uFill>
                        <a:latin typeface="ＭＳ ゴシック"/>
                        <a:cs typeface="ＭＳ ゴシック"/>
                      </a:endParaRPr>
                    </a:p>
                  </a:txBody>
                  <a:tcPr marL="0" marR="0" marT="476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436880">
                <a:tc>
                  <a:txBody>
                    <a:bodyPr/>
                    <a:lstStyle/>
                    <a:p>
                      <a:pPr>
                        <a:lnSpc>
                          <a:spcPct val="100000"/>
                        </a:lnSpc>
                        <a:spcBef>
                          <a:spcPts val="15"/>
                        </a:spcBef>
                      </a:pPr>
                      <a:endParaRPr sz="900">
                        <a:latin typeface="Times New Roman"/>
                        <a:cs typeface="Times New Roman"/>
                      </a:endParaRPr>
                    </a:p>
                    <a:p>
                      <a:pPr algn="ctr">
                        <a:lnSpc>
                          <a:spcPct val="100000"/>
                        </a:lnSpc>
                        <a:tabLst>
                          <a:tab pos="400685" algn="l"/>
                        </a:tabLst>
                      </a:pPr>
                      <a:r>
                        <a:rPr sz="1050" spc="5">
                          <a:latin typeface="ＭＳ ゴシック"/>
                          <a:cs typeface="ＭＳ ゴシック"/>
                        </a:rPr>
                        <a:t>氏	名</a:t>
                      </a:r>
                      <a:endParaRPr sz="1050">
                        <a:latin typeface="ＭＳ ゴシック"/>
                        <a:cs typeface="ＭＳ ゴシック"/>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3175">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38784">
                <a:tc>
                  <a:txBody>
                    <a:bodyPr/>
                    <a:lstStyle/>
                    <a:p>
                      <a:pPr>
                        <a:lnSpc>
                          <a:spcPct val="100000"/>
                        </a:lnSpc>
                        <a:spcBef>
                          <a:spcPts val="15"/>
                        </a:spcBef>
                      </a:pPr>
                      <a:endParaRPr sz="900">
                        <a:latin typeface="Times New Roman"/>
                        <a:cs typeface="Times New Roman"/>
                      </a:endParaRPr>
                    </a:p>
                    <a:p>
                      <a:pPr algn="ctr">
                        <a:lnSpc>
                          <a:spcPct val="100000"/>
                        </a:lnSpc>
                        <a:tabLst>
                          <a:tab pos="400685" algn="l"/>
                        </a:tabLst>
                      </a:pPr>
                      <a:r>
                        <a:rPr sz="1050" spc="5">
                          <a:latin typeface="ＭＳ ゴシック"/>
                          <a:cs typeface="ＭＳ ゴシック"/>
                        </a:rPr>
                        <a:t>住	所</a:t>
                      </a:r>
                      <a:endParaRPr sz="1050">
                        <a:latin typeface="ＭＳ ゴシック"/>
                        <a:cs typeface="ＭＳ ゴシック"/>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3175">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02310">
                <a:tc>
                  <a:txBody>
                    <a:bodyPr/>
                    <a:lstStyle/>
                    <a:p>
                      <a:pPr marL="199390">
                        <a:lnSpc>
                          <a:spcPct val="100000"/>
                        </a:lnSpc>
                        <a:spcBef>
                          <a:spcPts val="725"/>
                        </a:spcBef>
                        <a:tabLst>
                          <a:tab pos="600075" algn="l"/>
                        </a:tabLst>
                      </a:pPr>
                      <a:r>
                        <a:rPr sz="1050" spc="5">
                          <a:latin typeface="ＭＳ ゴシック"/>
                          <a:cs typeface="ＭＳ ゴシック"/>
                        </a:rPr>
                        <a:t>却	下</a:t>
                      </a:r>
                      <a:endParaRPr sz="1050">
                        <a:latin typeface="ＭＳ ゴシック"/>
                        <a:cs typeface="ＭＳ ゴシック"/>
                      </a:endParaRPr>
                    </a:p>
                    <a:p>
                      <a:pPr marL="199390">
                        <a:lnSpc>
                          <a:spcPct val="100000"/>
                        </a:lnSpc>
                        <a:spcBef>
                          <a:spcPts val="110"/>
                        </a:spcBef>
                        <a:tabLst>
                          <a:tab pos="600075" algn="l"/>
                        </a:tabLst>
                      </a:pPr>
                      <a:r>
                        <a:rPr sz="1050" spc="5">
                          <a:latin typeface="ＭＳ ゴシック"/>
                          <a:cs typeface="ＭＳ ゴシック"/>
                        </a:rPr>
                        <a:t>し	た</a:t>
                      </a:r>
                      <a:endParaRPr sz="1050">
                        <a:latin typeface="ＭＳ ゴシック"/>
                        <a:cs typeface="ＭＳ ゴシック"/>
                      </a:endParaRPr>
                    </a:p>
                    <a:p>
                      <a:pPr marL="199390">
                        <a:lnSpc>
                          <a:spcPct val="100000"/>
                        </a:lnSpc>
                        <a:spcBef>
                          <a:spcPts val="105"/>
                        </a:spcBef>
                        <a:tabLst>
                          <a:tab pos="600075" algn="l"/>
                        </a:tabLst>
                      </a:pPr>
                      <a:r>
                        <a:rPr sz="1050" spc="5">
                          <a:latin typeface="ＭＳ ゴシック"/>
                          <a:cs typeface="ＭＳ ゴシック"/>
                        </a:rPr>
                        <a:t>理	由</a:t>
                      </a:r>
                      <a:endParaRPr sz="1050">
                        <a:latin typeface="ＭＳ ゴシック"/>
                        <a:cs typeface="ＭＳ ゴシック"/>
                      </a:endParaRPr>
                    </a:p>
                  </a:txBody>
                  <a:tcPr marL="0" marR="0" marT="920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3175">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960651">
                <a:tc>
                  <a:txBody>
                    <a:bodyPr/>
                    <a:lstStyle/>
                    <a:p>
                      <a:pPr algn="ctr">
                        <a:lnSpc>
                          <a:spcPct val="100000"/>
                        </a:lnSpc>
                        <a:tabLst>
                          <a:tab pos="400685" algn="l"/>
                        </a:tabLst>
                      </a:pPr>
                      <a:r>
                        <a:rPr lang="ja-JP" altLang="en-US" sz="1050" spc="5">
                          <a:solidFill>
                            <a:srgbClr val="00B0F0"/>
                          </a:solidFill>
                          <a:latin typeface="ＭＳ ゴシック"/>
                          <a:cs typeface="ＭＳ ゴシック"/>
                        </a:rPr>
                        <a:t>備	考</a:t>
                      </a:r>
                      <a:endParaRPr lang="ja-JP" altLang="en-US" sz="1050">
                        <a:solidFill>
                          <a:srgbClr val="00B0F0"/>
                        </a:solidFill>
                        <a:latin typeface="ＭＳ ゴシック"/>
                        <a:cs typeface="ＭＳ ゴシック"/>
                      </a:endParaRPr>
                    </a:p>
                  </a:txBody>
                  <a:tcPr marL="36000" marR="36000" marT="36000" marB="36000" anchor="ctr">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R="3175">
                        <a:lnSpc>
                          <a:spcPct val="100000"/>
                        </a:lnSpc>
                      </a:pPr>
                      <a:endParaRPr sz="100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extLst>
                  <a:ext uri="{0D108BD9-81ED-4DB2-BD59-A6C34878D82A}">
                    <a16:rowId xmlns:a16="http://schemas.microsoft.com/office/drawing/2014/main" val="894932434"/>
                  </a:ext>
                </a:extLst>
              </a:tr>
              <a:tr h="2616077">
                <a:tc gridSpan="2">
                  <a:txBody>
                    <a:bodyPr/>
                    <a:lstStyle/>
                    <a:p>
                      <a:pPr marR="3175">
                        <a:lnSpc>
                          <a:spcPct val="100000"/>
                        </a:lnSpc>
                        <a:spcBef>
                          <a:spcPts val="25"/>
                        </a:spcBef>
                      </a:pPr>
                      <a:endParaRPr sz="1100" dirty="0">
                        <a:latin typeface="Times New Roman"/>
                        <a:cs typeface="Times New Roman"/>
                      </a:endParaRPr>
                    </a:p>
                    <a:p>
                      <a:pPr marL="2540" marR="6985" indent="135255">
                        <a:lnSpc>
                          <a:spcPct val="108600"/>
                        </a:lnSpc>
                        <a:tabLst>
                          <a:tab pos="677545" algn="l"/>
                          <a:tab pos="1083310" algn="l"/>
                          <a:tab pos="1487170" algn="l"/>
                        </a:tabLst>
                      </a:pPr>
                      <a:r>
                        <a:rPr sz="1050" spc="10" dirty="0" err="1">
                          <a:latin typeface="ＭＳ ゴシック"/>
                          <a:cs typeface="ＭＳ ゴシック"/>
                        </a:rPr>
                        <a:t>令</a:t>
                      </a:r>
                      <a:r>
                        <a:rPr sz="1050" dirty="0" err="1">
                          <a:latin typeface="ＭＳ ゴシック"/>
                          <a:cs typeface="ＭＳ ゴシック"/>
                        </a:rPr>
                        <a:t>和</a:t>
                      </a:r>
                      <a:r>
                        <a:rPr sz="1050" dirty="0">
                          <a:latin typeface="ＭＳ ゴシック"/>
                          <a:cs typeface="ＭＳ ゴシック"/>
                        </a:rPr>
                        <a:t>	年	月	</a:t>
                      </a:r>
                      <a:r>
                        <a:rPr sz="1050" spc="10" dirty="0" err="1">
                          <a:latin typeface="ＭＳ ゴシック"/>
                          <a:cs typeface="ＭＳ ゴシック"/>
                        </a:rPr>
                        <a:t>日付</a:t>
                      </a:r>
                      <a:r>
                        <a:rPr sz="1050" dirty="0" err="1">
                          <a:latin typeface="ＭＳ ゴシック"/>
                          <a:cs typeface="ＭＳ ゴシック"/>
                        </a:rPr>
                        <a:t>け</a:t>
                      </a:r>
                      <a:r>
                        <a:rPr sz="1050" spc="10" dirty="0" err="1">
                          <a:latin typeface="ＭＳ ゴシック"/>
                          <a:cs typeface="ＭＳ ゴシック"/>
                        </a:rPr>
                        <a:t>で</a:t>
                      </a:r>
                      <a:r>
                        <a:rPr sz="1050" dirty="0" err="1">
                          <a:latin typeface="ＭＳ ゴシック"/>
                          <a:cs typeface="ＭＳ ゴシック"/>
                        </a:rPr>
                        <a:t>児</a:t>
                      </a:r>
                      <a:r>
                        <a:rPr sz="1050" spc="10" dirty="0" err="1">
                          <a:latin typeface="ＭＳ ゴシック"/>
                          <a:cs typeface="ＭＳ ゴシック"/>
                        </a:rPr>
                        <a:t>童</a:t>
                      </a:r>
                      <a:r>
                        <a:rPr sz="1050" dirty="0" err="1">
                          <a:latin typeface="ＭＳ ゴシック"/>
                          <a:cs typeface="ＭＳ ゴシック"/>
                        </a:rPr>
                        <a:t>扶</a:t>
                      </a:r>
                      <a:r>
                        <a:rPr sz="1050" spc="10" dirty="0" err="1">
                          <a:latin typeface="ＭＳ ゴシック"/>
                          <a:cs typeface="ＭＳ ゴシック"/>
                        </a:rPr>
                        <a:t>養手</a:t>
                      </a:r>
                      <a:r>
                        <a:rPr sz="1050" dirty="0" err="1">
                          <a:latin typeface="ＭＳ ゴシック"/>
                          <a:cs typeface="ＭＳ ゴシック"/>
                        </a:rPr>
                        <a:t>当認</a:t>
                      </a:r>
                      <a:r>
                        <a:rPr sz="1050" spc="10" dirty="0" err="1">
                          <a:latin typeface="ＭＳ ゴシック"/>
                          <a:cs typeface="ＭＳ ゴシック"/>
                        </a:rPr>
                        <a:t>定の</a:t>
                      </a:r>
                      <a:r>
                        <a:rPr sz="1050" dirty="0" err="1">
                          <a:latin typeface="ＭＳ ゴシック"/>
                          <a:cs typeface="ＭＳ ゴシック"/>
                        </a:rPr>
                        <a:t>請</a:t>
                      </a:r>
                      <a:r>
                        <a:rPr sz="1050" spc="10" dirty="0" err="1">
                          <a:latin typeface="ＭＳ ゴシック"/>
                          <a:cs typeface="ＭＳ ゴシック"/>
                        </a:rPr>
                        <a:t>求</a:t>
                      </a:r>
                      <a:r>
                        <a:rPr sz="1050" dirty="0" err="1">
                          <a:latin typeface="ＭＳ ゴシック"/>
                          <a:cs typeface="ＭＳ ゴシック"/>
                        </a:rPr>
                        <a:t>が</a:t>
                      </a:r>
                      <a:r>
                        <a:rPr sz="1050" spc="10" dirty="0" err="1">
                          <a:latin typeface="ＭＳ ゴシック"/>
                          <a:cs typeface="ＭＳ ゴシック"/>
                        </a:rPr>
                        <a:t>あ</a:t>
                      </a:r>
                      <a:r>
                        <a:rPr sz="1050" dirty="0" err="1">
                          <a:latin typeface="ＭＳ ゴシック"/>
                          <a:cs typeface="ＭＳ ゴシック"/>
                        </a:rPr>
                        <a:t>り</a:t>
                      </a:r>
                      <a:r>
                        <a:rPr sz="1050" spc="10" dirty="0" err="1">
                          <a:latin typeface="ＭＳ ゴシック"/>
                          <a:cs typeface="ＭＳ ゴシック"/>
                        </a:rPr>
                        <a:t>まし</a:t>
                      </a:r>
                      <a:r>
                        <a:rPr sz="1050" dirty="0" err="1">
                          <a:latin typeface="ＭＳ ゴシック"/>
                          <a:cs typeface="ＭＳ ゴシック"/>
                        </a:rPr>
                        <a:t>たが</a:t>
                      </a:r>
                      <a:r>
                        <a:rPr sz="1050" spc="10" dirty="0" err="1">
                          <a:latin typeface="ＭＳ ゴシック"/>
                          <a:cs typeface="ＭＳ ゴシック"/>
                        </a:rPr>
                        <a:t>、上</a:t>
                      </a:r>
                      <a:r>
                        <a:rPr sz="1050" dirty="0" err="1">
                          <a:latin typeface="ＭＳ ゴシック"/>
                          <a:cs typeface="ＭＳ ゴシック"/>
                        </a:rPr>
                        <a:t>記</a:t>
                      </a:r>
                      <a:r>
                        <a:rPr sz="1050" spc="10" dirty="0" err="1">
                          <a:latin typeface="ＭＳ ゴシック"/>
                          <a:cs typeface="ＭＳ ゴシック"/>
                        </a:rPr>
                        <a:t>の</a:t>
                      </a:r>
                      <a:r>
                        <a:rPr sz="1050" dirty="0" err="1">
                          <a:latin typeface="ＭＳ ゴシック"/>
                          <a:cs typeface="ＭＳ ゴシック"/>
                        </a:rPr>
                        <a:t>と</a:t>
                      </a:r>
                      <a:r>
                        <a:rPr sz="1050" spc="10" dirty="0" err="1">
                          <a:latin typeface="ＭＳ ゴシック"/>
                          <a:cs typeface="ＭＳ ゴシック"/>
                        </a:rPr>
                        <a:t>お</a:t>
                      </a:r>
                      <a:r>
                        <a:rPr sz="1050" dirty="0" err="1">
                          <a:latin typeface="ＭＳ ゴシック"/>
                          <a:cs typeface="ＭＳ ゴシック"/>
                        </a:rPr>
                        <a:t>り</a:t>
                      </a:r>
                      <a:r>
                        <a:rPr sz="1050" dirty="0">
                          <a:latin typeface="ＭＳ ゴシック"/>
                          <a:cs typeface="ＭＳ ゴシック"/>
                        </a:rPr>
                        <a:t> </a:t>
                      </a:r>
                      <a:r>
                        <a:rPr sz="1050" spc="5" dirty="0" err="1">
                          <a:latin typeface="ＭＳ ゴシック"/>
                          <a:cs typeface="ＭＳ ゴシック"/>
                        </a:rPr>
                        <a:t>却下</a:t>
                      </a:r>
                      <a:r>
                        <a:rPr sz="1050" spc="-10" dirty="0" err="1">
                          <a:latin typeface="ＭＳ ゴシック"/>
                          <a:cs typeface="ＭＳ ゴシック"/>
                        </a:rPr>
                        <a:t>し</a:t>
                      </a:r>
                      <a:r>
                        <a:rPr sz="1050" spc="5" dirty="0" err="1">
                          <a:latin typeface="ＭＳ ゴシック"/>
                          <a:cs typeface="ＭＳ ゴシック"/>
                        </a:rPr>
                        <a:t>ま</a:t>
                      </a:r>
                      <a:r>
                        <a:rPr sz="1050" spc="-10" dirty="0" err="1">
                          <a:latin typeface="ＭＳ ゴシック"/>
                          <a:cs typeface="ＭＳ ゴシック"/>
                        </a:rPr>
                        <a:t>し</a:t>
                      </a:r>
                      <a:r>
                        <a:rPr sz="1050" spc="5" dirty="0" err="1">
                          <a:latin typeface="ＭＳ ゴシック"/>
                          <a:cs typeface="ＭＳ ゴシック"/>
                        </a:rPr>
                        <a:t>た</a:t>
                      </a:r>
                      <a:r>
                        <a:rPr sz="1050" spc="-10" dirty="0" err="1">
                          <a:latin typeface="ＭＳ ゴシック"/>
                          <a:cs typeface="ＭＳ ゴシック"/>
                        </a:rPr>
                        <a:t>の</a:t>
                      </a:r>
                      <a:r>
                        <a:rPr sz="1050" spc="5" dirty="0" err="1">
                          <a:latin typeface="ＭＳ ゴシック"/>
                          <a:cs typeface="ＭＳ ゴシック"/>
                        </a:rPr>
                        <a:t>で</a:t>
                      </a:r>
                      <a:r>
                        <a:rPr sz="1050" spc="-10" dirty="0" err="1">
                          <a:latin typeface="ＭＳ ゴシック"/>
                          <a:cs typeface="ＭＳ ゴシック"/>
                        </a:rPr>
                        <a:t>通</a:t>
                      </a:r>
                      <a:r>
                        <a:rPr sz="1050" spc="5" dirty="0" err="1">
                          <a:latin typeface="ＭＳ ゴシック"/>
                          <a:cs typeface="ＭＳ ゴシック"/>
                        </a:rPr>
                        <a:t>知</a:t>
                      </a:r>
                      <a:r>
                        <a:rPr sz="1050" spc="-10" dirty="0" err="1">
                          <a:latin typeface="ＭＳ ゴシック"/>
                          <a:cs typeface="ＭＳ ゴシック"/>
                        </a:rPr>
                        <a:t>し</a:t>
                      </a:r>
                      <a:r>
                        <a:rPr sz="1050" spc="5" dirty="0" err="1">
                          <a:latin typeface="ＭＳ ゴシック"/>
                          <a:cs typeface="ＭＳ ゴシック"/>
                        </a:rPr>
                        <a:t>ます</a:t>
                      </a:r>
                      <a:r>
                        <a:rPr sz="1050" spc="5" dirty="0">
                          <a:latin typeface="ＭＳ ゴシック"/>
                          <a:cs typeface="ＭＳ ゴシック"/>
                        </a:rPr>
                        <a:t>。</a:t>
                      </a:r>
                      <a:endParaRPr sz="1050" dirty="0">
                        <a:latin typeface="ＭＳ ゴシック"/>
                        <a:cs typeface="ＭＳ ゴシック"/>
                      </a:endParaRPr>
                    </a:p>
                    <a:p>
                      <a:pPr marL="2540" marR="3810" indent="137160">
                        <a:lnSpc>
                          <a:spcPct val="107600"/>
                        </a:lnSpc>
                        <a:spcBef>
                          <a:spcPts val="15"/>
                        </a:spcBef>
                      </a:pPr>
                      <a:r>
                        <a:rPr sz="1050" spc="25" dirty="0">
                          <a:latin typeface="ＭＳ ゴシック"/>
                          <a:cs typeface="ＭＳ ゴシック"/>
                        </a:rPr>
                        <a:t>これ</a:t>
                      </a:r>
                      <a:r>
                        <a:rPr sz="1050" spc="15" dirty="0">
                          <a:latin typeface="ＭＳ ゴシック"/>
                          <a:cs typeface="ＭＳ ゴシック"/>
                        </a:rPr>
                        <a:t>に</a:t>
                      </a:r>
                      <a:r>
                        <a:rPr sz="1050" spc="25" dirty="0">
                          <a:latin typeface="ＭＳ ゴシック"/>
                          <a:cs typeface="ＭＳ ゴシック"/>
                        </a:rPr>
                        <a:t>不服</a:t>
                      </a:r>
                      <a:r>
                        <a:rPr sz="1050" spc="15" dirty="0">
                          <a:latin typeface="ＭＳ ゴシック"/>
                          <a:cs typeface="ＭＳ ゴシック"/>
                        </a:rPr>
                        <a:t>が</a:t>
                      </a:r>
                      <a:r>
                        <a:rPr sz="1050" spc="25" dirty="0">
                          <a:latin typeface="ＭＳ ゴシック"/>
                          <a:cs typeface="ＭＳ ゴシック"/>
                        </a:rPr>
                        <a:t>ある</a:t>
                      </a:r>
                      <a:r>
                        <a:rPr sz="1050" spc="15" dirty="0">
                          <a:latin typeface="ＭＳ ゴシック"/>
                          <a:cs typeface="ＭＳ ゴシック"/>
                        </a:rPr>
                        <a:t>とき</a:t>
                      </a:r>
                      <a:r>
                        <a:rPr sz="1050" spc="25" dirty="0">
                          <a:latin typeface="ＭＳ ゴシック"/>
                          <a:cs typeface="ＭＳ ゴシック"/>
                        </a:rPr>
                        <a:t>は、こ</a:t>
                      </a:r>
                      <a:r>
                        <a:rPr sz="1050" spc="15" dirty="0">
                          <a:latin typeface="ＭＳ ゴシック"/>
                          <a:cs typeface="ＭＳ ゴシック"/>
                        </a:rPr>
                        <a:t>の</a:t>
                      </a:r>
                      <a:r>
                        <a:rPr sz="1050" spc="25" dirty="0">
                          <a:latin typeface="ＭＳ ゴシック"/>
                          <a:cs typeface="ＭＳ ゴシック"/>
                        </a:rPr>
                        <a:t>通知</a:t>
                      </a:r>
                      <a:r>
                        <a:rPr sz="1050" spc="15" dirty="0">
                          <a:latin typeface="ＭＳ ゴシック"/>
                          <a:cs typeface="ＭＳ ゴシック"/>
                        </a:rPr>
                        <a:t>書</a:t>
                      </a:r>
                      <a:r>
                        <a:rPr sz="1050" spc="25" dirty="0">
                          <a:latin typeface="ＭＳ ゴシック"/>
                          <a:cs typeface="ＭＳ ゴシック"/>
                        </a:rPr>
                        <a:t>を受</a:t>
                      </a:r>
                      <a:r>
                        <a:rPr sz="1050" spc="15" dirty="0">
                          <a:latin typeface="ＭＳ ゴシック"/>
                          <a:cs typeface="ＭＳ ゴシック"/>
                        </a:rPr>
                        <a:t>けた</a:t>
                      </a:r>
                      <a:r>
                        <a:rPr sz="1050" spc="25" dirty="0">
                          <a:latin typeface="ＭＳ ゴシック"/>
                          <a:cs typeface="ＭＳ ゴシック"/>
                        </a:rPr>
                        <a:t>日の翌</a:t>
                      </a:r>
                      <a:r>
                        <a:rPr sz="1050" spc="15" dirty="0">
                          <a:latin typeface="ＭＳ ゴシック"/>
                          <a:cs typeface="ＭＳ ゴシック"/>
                        </a:rPr>
                        <a:t>日</a:t>
                      </a:r>
                      <a:r>
                        <a:rPr sz="1050" spc="25" dirty="0">
                          <a:latin typeface="ＭＳ ゴシック"/>
                          <a:cs typeface="ＭＳ ゴシック"/>
                        </a:rPr>
                        <a:t>から</a:t>
                      </a:r>
                      <a:r>
                        <a:rPr sz="1050" spc="15" dirty="0">
                          <a:latin typeface="ＭＳ ゴシック"/>
                          <a:cs typeface="ＭＳ ゴシック"/>
                        </a:rPr>
                        <a:t>起</a:t>
                      </a:r>
                      <a:r>
                        <a:rPr sz="1050" spc="25" dirty="0">
                          <a:latin typeface="ＭＳ ゴシック"/>
                          <a:cs typeface="ＭＳ ゴシック"/>
                        </a:rPr>
                        <a:t>算し</a:t>
                      </a:r>
                      <a:r>
                        <a:rPr sz="1050" spc="60" dirty="0">
                          <a:latin typeface="ＭＳ ゴシック"/>
                          <a:cs typeface="ＭＳ ゴシック"/>
                        </a:rPr>
                        <a:t>て</a:t>
                      </a:r>
                      <a:r>
                        <a:rPr sz="1050" spc="15" dirty="0">
                          <a:latin typeface="ＭＳ ゴシック"/>
                          <a:cs typeface="ＭＳ ゴシック"/>
                        </a:rPr>
                        <a:t>3</a:t>
                      </a:r>
                      <a:r>
                        <a:rPr sz="1050" spc="25" dirty="0">
                          <a:latin typeface="ＭＳ ゴシック"/>
                          <a:cs typeface="ＭＳ ゴシック"/>
                        </a:rPr>
                        <a:t>か月以</a:t>
                      </a:r>
                      <a:r>
                        <a:rPr sz="1050" spc="15" dirty="0">
                          <a:latin typeface="ＭＳ ゴシック"/>
                          <a:cs typeface="ＭＳ ゴシック"/>
                        </a:rPr>
                        <a:t>内</a:t>
                      </a:r>
                      <a:r>
                        <a:rPr sz="1050" spc="25" dirty="0">
                          <a:latin typeface="ＭＳ ゴシック"/>
                          <a:cs typeface="ＭＳ ゴシック"/>
                        </a:rPr>
                        <a:t>に、</a:t>
                      </a:r>
                      <a:r>
                        <a:rPr sz="1050" spc="5" dirty="0">
                          <a:latin typeface="ＭＳ ゴシック"/>
                          <a:cs typeface="ＭＳ ゴシック"/>
                        </a:rPr>
                        <a:t>書 </a:t>
                      </a:r>
                      <a:r>
                        <a:rPr sz="1050" spc="5" dirty="0" err="1">
                          <a:latin typeface="ＭＳ ゴシック"/>
                          <a:cs typeface="ＭＳ ゴシック"/>
                        </a:rPr>
                        <a:t>面で</a:t>
                      </a:r>
                      <a:r>
                        <a:rPr sz="1050" spc="-10" dirty="0" err="1">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a:t>
                      </a:r>
                      <a:r>
                        <a:rPr sz="1050" spc="5" dirty="0" err="1">
                          <a:latin typeface="ＭＳ ゴシック"/>
                          <a:cs typeface="ＭＳ ゴシック"/>
                        </a:rPr>
                        <a:t>府</a:t>
                      </a:r>
                      <a:r>
                        <a:rPr sz="1050" spc="-10" dirty="0" err="1">
                          <a:latin typeface="ＭＳ ゴシック"/>
                          <a:cs typeface="ＭＳ ゴシック"/>
                        </a:rPr>
                        <a:t>県</a:t>
                      </a:r>
                      <a:r>
                        <a:rPr sz="1050" spc="5" dirty="0" err="1">
                          <a:latin typeface="ＭＳ ゴシック"/>
                          <a:cs typeface="ＭＳ ゴシック"/>
                        </a:rPr>
                        <a:t>知</a:t>
                      </a:r>
                      <a:r>
                        <a:rPr sz="1050" spc="-10" dirty="0" err="1">
                          <a:latin typeface="ＭＳ ゴシック"/>
                          <a:cs typeface="ＭＳ ゴシック"/>
                        </a:rPr>
                        <a:t>事</a:t>
                      </a:r>
                      <a:r>
                        <a:rPr sz="1050" spc="5" dirty="0" err="1">
                          <a:latin typeface="ＭＳ ゴシック"/>
                          <a:cs typeface="ＭＳ ゴシック"/>
                        </a:rPr>
                        <a:t>に</a:t>
                      </a:r>
                      <a:r>
                        <a:rPr sz="1050" spc="-10" dirty="0" err="1">
                          <a:latin typeface="ＭＳ ゴシック"/>
                          <a:cs typeface="ＭＳ ゴシック"/>
                        </a:rPr>
                        <a:t>対</a:t>
                      </a:r>
                      <a:r>
                        <a:rPr sz="1050" spc="5" dirty="0" err="1">
                          <a:latin typeface="ＭＳ ゴシック"/>
                          <a:cs typeface="ＭＳ ゴシック"/>
                        </a:rPr>
                        <a:t>し審</a:t>
                      </a:r>
                      <a:r>
                        <a:rPr sz="1050" spc="-10" dirty="0" err="1">
                          <a:latin typeface="ＭＳ ゴシック"/>
                          <a:cs typeface="ＭＳ ゴシック"/>
                        </a:rPr>
                        <a:t>査</a:t>
                      </a:r>
                      <a:r>
                        <a:rPr sz="1050" spc="5" dirty="0" err="1">
                          <a:latin typeface="ＭＳ ゴシック"/>
                          <a:cs typeface="ＭＳ ゴシック"/>
                        </a:rPr>
                        <a:t>請</a:t>
                      </a:r>
                      <a:r>
                        <a:rPr sz="1050" spc="-10" dirty="0" err="1">
                          <a:latin typeface="ＭＳ ゴシック"/>
                          <a:cs typeface="ＭＳ ゴシック"/>
                        </a:rPr>
                        <a:t>求</a:t>
                      </a:r>
                      <a:r>
                        <a:rPr sz="1050" spc="5" dirty="0" err="1">
                          <a:latin typeface="ＭＳ ゴシック"/>
                          <a:cs typeface="ＭＳ ゴシック"/>
                        </a:rPr>
                        <a:t>を</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でき</a:t>
                      </a:r>
                      <a:r>
                        <a:rPr sz="1050" spc="-10" dirty="0" err="1">
                          <a:latin typeface="ＭＳ ゴシック"/>
                          <a:cs typeface="ＭＳ ゴシック"/>
                        </a:rPr>
                        <a:t>ま</a:t>
                      </a:r>
                      <a:r>
                        <a:rPr sz="1050" spc="5"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540" marR="5080" indent="137160">
                        <a:lnSpc>
                          <a:spcPct val="108600"/>
                        </a:lnSpc>
                      </a:pPr>
                      <a:r>
                        <a:rPr sz="1050" spc="25" dirty="0">
                          <a:latin typeface="ＭＳ ゴシック"/>
                          <a:cs typeface="ＭＳ ゴシック"/>
                        </a:rPr>
                        <a:t>なお</a:t>
                      </a:r>
                      <a:r>
                        <a:rPr sz="1050" spc="15" dirty="0">
                          <a:latin typeface="ＭＳ ゴシック"/>
                          <a:cs typeface="ＭＳ ゴシック"/>
                        </a:rPr>
                        <a:t>、</a:t>
                      </a:r>
                      <a:r>
                        <a:rPr sz="1050" spc="25" dirty="0">
                          <a:latin typeface="ＭＳ ゴシック"/>
                          <a:cs typeface="ＭＳ ゴシック"/>
                        </a:rPr>
                        <a:t>この</a:t>
                      </a:r>
                      <a:r>
                        <a:rPr sz="1050" spc="15" dirty="0">
                          <a:latin typeface="ＭＳ ゴシック"/>
                          <a:cs typeface="ＭＳ ゴシック"/>
                        </a:rPr>
                        <a:t>通</a:t>
                      </a:r>
                      <a:r>
                        <a:rPr sz="1050" spc="25" dirty="0">
                          <a:latin typeface="ＭＳ ゴシック"/>
                          <a:cs typeface="ＭＳ ゴシック"/>
                        </a:rPr>
                        <a:t>知書</a:t>
                      </a:r>
                      <a:r>
                        <a:rPr sz="1050" spc="15" dirty="0">
                          <a:latin typeface="ＭＳ ゴシック"/>
                          <a:cs typeface="ＭＳ ゴシック"/>
                        </a:rPr>
                        <a:t>を受</a:t>
                      </a:r>
                      <a:r>
                        <a:rPr sz="1050" spc="25" dirty="0">
                          <a:latin typeface="ＭＳ ゴシック"/>
                          <a:cs typeface="ＭＳ ゴシック"/>
                        </a:rPr>
                        <a:t>けた日</a:t>
                      </a:r>
                      <a:r>
                        <a:rPr sz="1050" spc="15" dirty="0">
                          <a:latin typeface="ＭＳ ゴシック"/>
                          <a:cs typeface="ＭＳ ゴシック"/>
                        </a:rPr>
                        <a:t>の</a:t>
                      </a:r>
                      <a:r>
                        <a:rPr sz="1050" spc="25" dirty="0">
                          <a:latin typeface="ＭＳ ゴシック"/>
                          <a:cs typeface="ＭＳ ゴシック"/>
                        </a:rPr>
                        <a:t>翌日</a:t>
                      </a:r>
                      <a:r>
                        <a:rPr sz="1050" spc="15" dirty="0">
                          <a:latin typeface="ＭＳ ゴシック"/>
                          <a:cs typeface="ＭＳ ゴシック"/>
                        </a:rPr>
                        <a:t>か</a:t>
                      </a:r>
                      <a:r>
                        <a:rPr sz="1050" spc="25" dirty="0">
                          <a:latin typeface="ＭＳ ゴシック"/>
                          <a:cs typeface="ＭＳ ゴシック"/>
                        </a:rPr>
                        <a:t>ら起</a:t>
                      </a:r>
                      <a:r>
                        <a:rPr sz="1050" spc="15" dirty="0">
                          <a:latin typeface="ＭＳ ゴシック"/>
                          <a:cs typeface="ＭＳ ゴシック"/>
                        </a:rPr>
                        <a:t>算し</a:t>
                      </a:r>
                      <a:r>
                        <a:rPr sz="1050" spc="55" dirty="0">
                          <a:latin typeface="ＭＳ ゴシック"/>
                          <a:cs typeface="ＭＳ ゴシック"/>
                        </a:rPr>
                        <a:t>て</a:t>
                      </a:r>
                      <a:r>
                        <a:rPr sz="1050" spc="20" dirty="0">
                          <a:latin typeface="ＭＳ ゴシック"/>
                          <a:cs typeface="ＭＳ ゴシック"/>
                        </a:rPr>
                        <a:t>3</a:t>
                      </a:r>
                      <a:r>
                        <a:rPr sz="1050" spc="25" dirty="0">
                          <a:latin typeface="ＭＳ ゴシック"/>
                          <a:cs typeface="ＭＳ ゴシック"/>
                        </a:rPr>
                        <a:t>か月</a:t>
                      </a:r>
                      <a:r>
                        <a:rPr sz="1050" spc="15" dirty="0">
                          <a:latin typeface="ＭＳ ゴシック"/>
                          <a:cs typeface="ＭＳ ゴシック"/>
                        </a:rPr>
                        <a:t>以</a:t>
                      </a:r>
                      <a:r>
                        <a:rPr sz="1050" spc="25" dirty="0">
                          <a:latin typeface="ＭＳ ゴシック"/>
                          <a:cs typeface="ＭＳ ゴシック"/>
                        </a:rPr>
                        <a:t>内で</a:t>
                      </a:r>
                      <a:r>
                        <a:rPr sz="1050" spc="15" dirty="0">
                          <a:latin typeface="ＭＳ ゴシック"/>
                          <a:cs typeface="ＭＳ ゴシック"/>
                        </a:rPr>
                        <a:t>あ</a:t>
                      </a:r>
                      <a:r>
                        <a:rPr sz="1050" spc="25" dirty="0">
                          <a:latin typeface="ＭＳ ゴシック"/>
                          <a:cs typeface="ＭＳ ゴシック"/>
                        </a:rPr>
                        <a:t>つて</a:t>
                      </a:r>
                      <a:r>
                        <a:rPr sz="1050" spc="15" dirty="0">
                          <a:latin typeface="ＭＳ ゴシック"/>
                          <a:cs typeface="ＭＳ ゴシック"/>
                        </a:rPr>
                        <a:t>も</a:t>
                      </a:r>
                      <a:r>
                        <a:rPr sz="1050" spc="25" dirty="0">
                          <a:latin typeface="ＭＳ ゴシック"/>
                          <a:cs typeface="ＭＳ ゴシック"/>
                        </a:rPr>
                        <a:t>、この</a:t>
                      </a:r>
                      <a:r>
                        <a:rPr sz="1050" spc="15" dirty="0">
                          <a:latin typeface="ＭＳ ゴシック"/>
                          <a:cs typeface="ＭＳ ゴシック"/>
                        </a:rPr>
                        <a:t>処</a:t>
                      </a:r>
                      <a:r>
                        <a:rPr sz="1050" spc="25" dirty="0">
                          <a:latin typeface="ＭＳ ゴシック"/>
                          <a:cs typeface="ＭＳ ゴシック"/>
                        </a:rPr>
                        <a:t>分の</a:t>
                      </a:r>
                      <a:r>
                        <a:rPr sz="1050" spc="5" dirty="0">
                          <a:latin typeface="ＭＳ ゴシック"/>
                          <a:cs typeface="ＭＳ ゴシック"/>
                        </a:rPr>
                        <a:t>日 の翌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a:t>
                      </a:r>
                      <a:r>
                        <a:rPr sz="1050" spc="-10" dirty="0">
                          <a:latin typeface="ＭＳ ゴシック"/>
                          <a:cs typeface="ＭＳ ゴシック"/>
                        </a:rPr>
                        <a:t>て</a:t>
                      </a:r>
                      <a:r>
                        <a:rPr sz="1050" dirty="0">
                          <a:latin typeface="ＭＳ ゴシック"/>
                          <a:cs typeface="ＭＳ ゴシック"/>
                        </a:rPr>
                        <a:t>1</a:t>
                      </a:r>
                      <a:r>
                        <a:rPr sz="1050" spc="-10" dirty="0">
                          <a:latin typeface="ＭＳ ゴシック"/>
                          <a:cs typeface="ＭＳ ゴシック"/>
                        </a:rPr>
                        <a:t>年を</a:t>
                      </a:r>
                      <a:r>
                        <a:rPr sz="1050" spc="5" dirty="0">
                          <a:latin typeface="ＭＳ ゴシック"/>
                          <a:cs typeface="ＭＳ ゴシック"/>
                        </a:rPr>
                        <a:t>経過</a:t>
                      </a:r>
                      <a:r>
                        <a:rPr sz="1050" spc="-10" dirty="0">
                          <a:latin typeface="ＭＳ ゴシック"/>
                          <a:cs typeface="ＭＳ ゴシック"/>
                        </a:rPr>
                        <a:t>し</a:t>
                      </a:r>
                      <a:r>
                        <a:rPr sz="1050" spc="5" dirty="0">
                          <a:latin typeface="ＭＳ ゴシック"/>
                          <a:cs typeface="ＭＳ ゴシック"/>
                        </a:rPr>
                        <a:t>た</a:t>
                      </a:r>
                      <a:r>
                        <a:rPr sz="1050" spc="-10" dirty="0">
                          <a:latin typeface="ＭＳ ゴシック"/>
                          <a:cs typeface="ＭＳ ゴシック"/>
                        </a:rPr>
                        <a:t>と</a:t>
                      </a:r>
                      <a:r>
                        <a:rPr sz="1050" spc="5" dirty="0">
                          <a:latin typeface="ＭＳ ゴシック"/>
                          <a:cs typeface="ＭＳ ゴシック"/>
                        </a:rPr>
                        <a:t>き</a:t>
                      </a:r>
                      <a:r>
                        <a:rPr sz="1050" spc="-10" dirty="0">
                          <a:latin typeface="ＭＳ ゴシック"/>
                          <a:cs typeface="ＭＳ ゴシック"/>
                        </a:rPr>
                        <a:t>は</a:t>
                      </a:r>
                      <a:r>
                        <a:rPr sz="1050" spc="5" dirty="0">
                          <a:latin typeface="ＭＳ ゴシック"/>
                          <a:cs typeface="ＭＳ ゴシック"/>
                        </a:rPr>
                        <a:t>、</a:t>
                      </a:r>
                      <a:r>
                        <a:rPr sz="1050" spc="-10" dirty="0">
                          <a:latin typeface="ＭＳ ゴシック"/>
                          <a:cs typeface="ＭＳ ゴシック"/>
                        </a:rPr>
                        <a:t>審</a:t>
                      </a:r>
                      <a:r>
                        <a:rPr sz="1050" spc="5" dirty="0">
                          <a:latin typeface="ＭＳ ゴシック"/>
                          <a:cs typeface="ＭＳ ゴシック"/>
                        </a:rPr>
                        <a:t>査</a:t>
                      </a:r>
                      <a:r>
                        <a:rPr sz="1050" spc="-10" dirty="0">
                          <a:latin typeface="ＭＳ ゴシック"/>
                          <a:cs typeface="ＭＳ ゴシック"/>
                        </a:rPr>
                        <a:t>請</a:t>
                      </a:r>
                      <a:r>
                        <a:rPr sz="1050" spc="5" dirty="0">
                          <a:latin typeface="ＭＳ ゴシック"/>
                          <a:cs typeface="ＭＳ ゴシック"/>
                        </a:rPr>
                        <a:t>求を</a:t>
                      </a:r>
                      <a:r>
                        <a:rPr sz="1050" spc="-10" dirty="0">
                          <a:latin typeface="ＭＳ ゴシック"/>
                          <a:cs typeface="ＭＳ ゴシック"/>
                        </a:rPr>
                        <a:t>す</a:t>
                      </a:r>
                      <a:r>
                        <a:rPr sz="1050" spc="5" dirty="0">
                          <a:latin typeface="ＭＳ ゴシック"/>
                          <a:cs typeface="ＭＳ ゴシック"/>
                        </a:rPr>
                        <a:t>る</a:t>
                      </a:r>
                      <a:r>
                        <a:rPr sz="1050" spc="-10" dirty="0">
                          <a:latin typeface="ＭＳ ゴシック"/>
                          <a:cs typeface="ＭＳ ゴシック"/>
                        </a:rPr>
                        <a:t>こ</a:t>
                      </a:r>
                      <a:r>
                        <a:rPr sz="1050" spc="5" dirty="0">
                          <a:latin typeface="ＭＳ ゴシック"/>
                          <a:cs typeface="ＭＳ ゴシック"/>
                        </a:rPr>
                        <a:t>と</a:t>
                      </a:r>
                      <a:r>
                        <a:rPr sz="1050" spc="-10" dirty="0">
                          <a:latin typeface="ＭＳ ゴシック"/>
                          <a:cs typeface="ＭＳ ゴシック"/>
                        </a:rPr>
                        <a:t>が</a:t>
                      </a:r>
                      <a:r>
                        <a:rPr sz="1050" spc="5" dirty="0">
                          <a:latin typeface="ＭＳ ゴシック"/>
                          <a:cs typeface="ＭＳ ゴシック"/>
                        </a:rPr>
                        <a:t>で</a:t>
                      </a:r>
                      <a:r>
                        <a:rPr sz="1050" spc="-10" dirty="0">
                          <a:latin typeface="ＭＳ ゴシック"/>
                          <a:cs typeface="ＭＳ ゴシック"/>
                        </a:rPr>
                        <a:t>き</a:t>
                      </a:r>
                      <a:r>
                        <a:rPr sz="1050" spc="5" dirty="0">
                          <a:latin typeface="ＭＳ ゴシック"/>
                          <a:cs typeface="ＭＳ ゴシック"/>
                        </a:rPr>
                        <a:t>ま</a:t>
                      </a:r>
                      <a:r>
                        <a:rPr sz="1050" spc="-10" dirty="0">
                          <a:latin typeface="ＭＳ ゴシック"/>
                          <a:cs typeface="ＭＳ ゴシック"/>
                        </a:rPr>
                        <a:t>せ</a:t>
                      </a:r>
                      <a:r>
                        <a:rPr sz="1050" spc="5" dirty="0">
                          <a:latin typeface="ＭＳ ゴシック"/>
                          <a:cs typeface="ＭＳ ゴシック"/>
                        </a:rPr>
                        <a:t>ん。</a:t>
                      </a:r>
                      <a:endParaRPr sz="1050" dirty="0">
                        <a:latin typeface="ＭＳ ゴシック"/>
                        <a:cs typeface="ＭＳ ゴシック"/>
                      </a:endParaRPr>
                    </a:p>
                    <a:p>
                      <a:pPr marL="2540" indent="137160" algn="just">
                        <a:lnSpc>
                          <a:spcPct val="108100"/>
                        </a:lnSpc>
                        <a:spcBef>
                          <a:spcPts val="5"/>
                        </a:spcBef>
                      </a:pPr>
                      <a:r>
                        <a:rPr sz="1050" spc="25" dirty="0">
                          <a:latin typeface="ＭＳ ゴシック"/>
                          <a:cs typeface="ＭＳ ゴシック"/>
                        </a:rPr>
                        <a:t>ま</a:t>
                      </a:r>
                      <a:r>
                        <a:rPr sz="1050" spc="15" dirty="0">
                          <a:latin typeface="ＭＳ ゴシック"/>
                          <a:cs typeface="ＭＳ ゴシック"/>
                        </a:rPr>
                        <a:t>た</a:t>
                      </a:r>
                      <a:r>
                        <a:rPr sz="1050" spc="25" dirty="0">
                          <a:latin typeface="ＭＳ ゴシック"/>
                          <a:cs typeface="ＭＳ ゴシック"/>
                        </a:rPr>
                        <a:t>、こ</a:t>
                      </a:r>
                      <a:r>
                        <a:rPr sz="1050" spc="15" dirty="0">
                          <a:latin typeface="ＭＳ ゴシック"/>
                          <a:cs typeface="ＭＳ ゴシック"/>
                        </a:rPr>
                        <a:t>の</a:t>
                      </a:r>
                      <a:r>
                        <a:rPr sz="1050" spc="25" dirty="0">
                          <a:latin typeface="ＭＳ ゴシック"/>
                          <a:cs typeface="ＭＳ ゴシック"/>
                        </a:rPr>
                        <a:t>通知</a:t>
                      </a:r>
                      <a:r>
                        <a:rPr sz="1050" spc="15" dirty="0">
                          <a:latin typeface="ＭＳ ゴシック"/>
                          <a:cs typeface="ＭＳ ゴシック"/>
                        </a:rPr>
                        <a:t>書</a:t>
                      </a:r>
                      <a:r>
                        <a:rPr sz="1050" spc="25" dirty="0">
                          <a:latin typeface="ＭＳ ゴシック"/>
                          <a:cs typeface="ＭＳ ゴシック"/>
                        </a:rPr>
                        <a:t>を</a:t>
                      </a:r>
                      <a:r>
                        <a:rPr sz="1050" spc="15" dirty="0">
                          <a:latin typeface="ＭＳ ゴシック"/>
                          <a:cs typeface="ＭＳ ゴシック"/>
                        </a:rPr>
                        <a:t>受</a:t>
                      </a:r>
                      <a:r>
                        <a:rPr sz="1050" spc="25" dirty="0">
                          <a:latin typeface="ＭＳ ゴシック"/>
                          <a:cs typeface="ＭＳ ゴシック"/>
                        </a:rPr>
                        <a:t>けた</a:t>
                      </a:r>
                      <a:r>
                        <a:rPr sz="1050" spc="15" dirty="0">
                          <a:latin typeface="ＭＳ ゴシック"/>
                          <a:cs typeface="ＭＳ ゴシック"/>
                        </a:rPr>
                        <a:t>日</a:t>
                      </a:r>
                      <a:r>
                        <a:rPr sz="1050" spc="25" dirty="0">
                          <a:latin typeface="ＭＳ ゴシック"/>
                          <a:cs typeface="ＭＳ ゴシック"/>
                        </a:rPr>
                        <a:t>の翌</a:t>
                      </a:r>
                      <a:r>
                        <a:rPr sz="1050" spc="15" dirty="0">
                          <a:latin typeface="ＭＳ ゴシック"/>
                          <a:cs typeface="ＭＳ ゴシック"/>
                        </a:rPr>
                        <a:t>日</a:t>
                      </a:r>
                      <a:r>
                        <a:rPr sz="1050" spc="25" dirty="0">
                          <a:latin typeface="ＭＳ ゴシック"/>
                          <a:cs typeface="ＭＳ ゴシック"/>
                        </a:rPr>
                        <a:t>から</a:t>
                      </a:r>
                      <a:r>
                        <a:rPr sz="1050" spc="15" dirty="0">
                          <a:latin typeface="ＭＳ ゴシック"/>
                          <a:cs typeface="ＭＳ ゴシック"/>
                        </a:rPr>
                        <a:t>起</a:t>
                      </a:r>
                      <a:r>
                        <a:rPr sz="1050" spc="25" dirty="0">
                          <a:latin typeface="ＭＳ ゴシック"/>
                          <a:cs typeface="ＭＳ ゴシック"/>
                        </a:rPr>
                        <a:t>算</a:t>
                      </a:r>
                      <a:r>
                        <a:rPr sz="1050" spc="15" dirty="0">
                          <a:latin typeface="ＭＳ ゴシック"/>
                          <a:cs typeface="ＭＳ ゴシック"/>
                        </a:rPr>
                        <a:t>し</a:t>
                      </a:r>
                      <a:r>
                        <a:rPr sz="1050" spc="50" dirty="0">
                          <a:latin typeface="ＭＳ ゴシック"/>
                          <a:cs typeface="ＭＳ ゴシック"/>
                        </a:rPr>
                        <a:t>て</a:t>
                      </a:r>
                      <a:r>
                        <a:rPr sz="1050" spc="25" dirty="0">
                          <a:latin typeface="ＭＳ ゴシック"/>
                          <a:cs typeface="ＭＳ ゴシック"/>
                        </a:rPr>
                        <a:t>、</a:t>
                      </a:r>
                      <a:r>
                        <a:rPr sz="1050" spc="20" dirty="0">
                          <a:latin typeface="ＭＳ ゴシック"/>
                          <a:cs typeface="ＭＳ ゴシック"/>
                        </a:rPr>
                        <a:t>6</a:t>
                      </a:r>
                      <a:r>
                        <a:rPr sz="1050" spc="15" dirty="0">
                          <a:latin typeface="ＭＳ ゴシック"/>
                          <a:cs typeface="ＭＳ ゴシック"/>
                        </a:rPr>
                        <a:t>か</a:t>
                      </a:r>
                      <a:r>
                        <a:rPr sz="1050" spc="25" dirty="0">
                          <a:latin typeface="ＭＳ ゴシック"/>
                          <a:cs typeface="ＭＳ ゴシック"/>
                        </a:rPr>
                        <a:t>月以</a:t>
                      </a:r>
                      <a:r>
                        <a:rPr sz="1050" spc="15" dirty="0">
                          <a:latin typeface="ＭＳ ゴシック"/>
                          <a:cs typeface="ＭＳ ゴシック"/>
                        </a:rPr>
                        <a:t>内</a:t>
                      </a:r>
                      <a:r>
                        <a:rPr sz="1050" spc="25" dirty="0">
                          <a:latin typeface="ＭＳ ゴシック"/>
                          <a:cs typeface="ＭＳ ゴシック"/>
                        </a:rPr>
                        <a:t>に</a:t>
                      </a:r>
                      <a:r>
                        <a:rPr sz="1050" spc="20" dirty="0">
                          <a:latin typeface="ＭＳ ゴシック"/>
                          <a:cs typeface="ＭＳ ゴシック"/>
                        </a:rPr>
                        <a:t>、</a:t>
                      </a:r>
                      <a:r>
                        <a:rPr sz="1050" spc="25" dirty="0">
                          <a:latin typeface="ＭＳ ゴシック"/>
                          <a:cs typeface="ＭＳ ゴシック"/>
                        </a:rPr>
                        <a:t>市</a:t>
                      </a:r>
                      <a:r>
                        <a:rPr sz="1050" spc="15" dirty="0">
                          <a:latin typeface="ＭＳ ゴシック"/>
                          <a:cs typeface="ＭＳ ゴシック"/>
                        </a:rPr>
                        <a:t>町</a:t>
                      </a:r>
                      <a:r>
                        <a:rPr sz="1050" spc="30" dirty="0">
                          <a:latin typeface="ＭＳ ゴシック"/>
                          <a:cs typeface="ＭＳ ゴシック"/>
                        </a:rPr>
                        <a:t>村</a:t>
                      </a:r>
                      <a:r>
                        <a:rPr sz="1050" spc="20" dirty="0">
                          <a:latin typeface="ＭＳ ゴシック"/>
                          <a:cs typeface="ＭＳ ゴシック"/>
                        </a:rPr>
                        <a:t>(</a:t>
                      </a:r>
                      <a:r>
                        <a:rPr sz="1050" spc="25" dirty="0" err="1">
                          <a:latin typeface="ＭＳ ゴシック"/>
                          <a:cs typeface="ＭＳ ゴシック"/>
                        </a:rPr>
                        <a:t>都</a:t>
                      </a:r>
                      <a:r>
                        <a:rPr sz="1050" spc="15" dirty="0" err="1">
                          <a:latin typeface="ＭＳ ゴシック"/>
                          <a:cs typeface="ＭＳ ゴシック"/>
                        </a:rPr>
                        <a:t>道</a:t>
                      </a:r>
                      <a:r>
                        <a:rPr sz="1050" spc="25" dirty="0" err="1">
                          <a:latin typeface="ＭＳ ゴシック"/>
                          <a:cs typeface="ＭＳ ゴシック"/>
                        </a:rPr>
                        <a:t>府</a:t>
                      </a:r>
                      <a:r>
                        <a:rPr sz="1050" spc="30" dirty="0" err="1">
                          <a:latin typeface="ＭＳ ゴシック"/>
                          <a:cs typeface="ＭＳ ゴシック"/>
                        </a:rPr>
                        <a:t>県</a:t>
                      </a:r>
                      <a:r>
                        <a:rPr sz="1050" spc="10" dirty="0">
                          <a:latin typeface="ＭＳ ゴシック"/>
                          <a:cs typeface="ＭＳ ゴシック"/>
                        </a:rPr>
                        <a:t>)</a:t>
                      </a:r>
                      <a:r>
                        <a:rPr sz="1050" spc="5" dirty="0">
                          <a:latin typeface="ＭＳ ゴシック"/>
                          <a:cs typeface="ＭＳ ゴシック"/>
                        </a:rPr>
                        <a:t>を </a:t>
                      </a:r>
                      <a:r>
                        <a:rPr sz="1050" spc="25" dirty="0" err="1">
                          <a:latin typeface="ＭＳ ゴシック"/>
                          <a:cs typeface="ＭＳ ゴシック"/>
                        </a:rPr>
                        <a:t>被告</a:t>
                      </a:r>
                      <a:r>
                        <a:rPr sz="1050" spc="15" dirty="0" err="1">
                          <a:latin typeface="ＭＳ ゴシック"/>
                          <a:cs typeface="ＭＳ ゴシック"/>
                        </a:rPr>
                        <a:t>と</a:t>
                      </a:r>
                      <a:r>
                        <a:rPr sz="1050" spc="25" dirty="0" err="1">
                          <a:latin typeface="ＭＳ ゴシック"/>
                          <a:cs typeface="ＭＳ ゴシック"/>
                        </a:rPr>
                        <a:t>し</a:t>
                      </a:r>
                      <a:r>
                        <a:rPr sz="1050" spc="30" dirty="0" err="1">
                          <a:latin typeface="ＭＳ ゴシック"/>
                          <a:cs typeface="ＭＳ ゴシック"/>
                        </a:rPr>
                        <a:t>て</a:t>
                      </a:r>
                      <a:r>
                        <a:rPr sz="1050" spc="10" dirty="0">
                          <a:latin typeface="ＭＳ ゴシック"/>
                          <a:cs typeface="ＭＳ ゴシック"/>
                        </a:rPr>
                        <a:t>(</a:t>
                      </a:r>
                      <a:r>
                        <a:rPr sz="1050" spc="25" dirty="0" err="1">
                          <a:latin typeface="ＭＳ ゴシック"/>
                          <a:cs typeface="ＭＳ ゴシック"/>
                        </a:rPr>
                        <a:t>訴</a:t>
                      </a:r>
                      <a:r>
                        <a:rPr sz="1050" spc="15" dirty="0" err="1">
                          <a:latin typeface="ＭＳ ゴシック"/>
                          <a:cs typeface="ＭＳ ゴシック"/>
                        </a:rPr>
                        <a:t>訟</a:t>
                      </a:r>
                      <a:r>
                        <a:rPr sz="1050" spc="25" dirty="0" err="1">
                          <a:latin typeface="ＭＳ ゴシック"/>
                          <a:cs typeface="ＭＳ ゴシック"/>
                        </a:rPr>
                        <a:t>にお</a:t>
                      </a:r>
                      <a:r>
                        <a:rPr sz="1050" spc="15" dirty="0" err="1">
                          <a:latin typeface="ＭＳ ゴシック"/>
                          <a:cs typeface="ＭＳ ゴシック"/>
                        </a:rPr>
                        <a:t>い</a:t>
                      </a:r>
                      <a:r>
                        <a:rPr sz="1050" spc="25" dirty="0" err="1">
                          <a:latin typeface="ＭＳ ゴシック"/>
                          <a:cs typeface="ＭＳ ゴシック"/>
                        </a:rPr>
                        <a:t>て市</a:t>
                      </a:r>
                      <a:r>
                        <a:rPr sz="1050" spc="15" dirty="0" err="1">
                          <a:latin typeface="ＭＳ ゴシック"/>
                          <a:cs typeface="ＭＳ ゴシック"/>
                        </a:rPr>
                        <a:t>町</a:t>
                      </a:r>
                      <a:r>
                        <a:rPr sz="1050" spc="40" dirty="0" err="1">
                          <a:latin typeface="ＭＳ ゴシック"/>
                          <a:cs typeface="ＭＳ ゴシック"/>
                        </a:rPr>
                        <a:t>村</a:t>
                      </a:r>
                      <a:r>
                        <a:rPr sz="1050" spc="20" dirty="0">
                          <a:latin typeface="ＭＳ ゴシック"/>
                          <a:cs typeface="ＭＳ ゴシック"/>
                        </a:rPr>
                        <a:t>(</a:t>
                      </a:r>
                      <a:r>
                        <a:rPr sz="1050" spc="15" dirty="0" err="1">
                          <a:latin typeface="ＭＳ ゴシック"/>
                          <a:cs typeface="ＭＳ ゴシック"/>
                        </a:rPr>
                        <a:t>都</a:t>
                      </a:r>
                      <a:r>
                        <a:rPr sz="1050" spc="25" dirty="0" err="1">
                          <a:latin typeface="ＭＳ ゴシック"/>
                          <a:cs typeface="ＭＳ ゴシック"/>
                        </a:rPr>
                        <a:t>道</a:t>
                      </a:r>
                      <a:r>
                        <a:rPr sz="1050" spc="15" dirty="0" err="1">
                          <a:latin typeface="ＭＳ ゴシック"/>
                          <a:cs typeface="ＭＳ ゴシック"/>
                        </a:rPr>
                        <a:t>府</a:t>
                      </a:r>
                      <a:r>
                        <a:rPr sz="1050" spc="30" dirty="0" err="1">
                          <a:latin typeface="ＭＳ ゴシック"/>
                          <a:cs typeface="ＭＳ ゴシック"/>
                        </a:rPr>
                        <a:t>県</a:t>
                      </a:r>
                      <a:r>
                        <a:rPr sz="1050" spc="20" dirty="0">
                          <a:latin typeface="ＭＳ ゴシック"/>
                          <a:cs typeface="ＭＳ ゴシック"/>
                        </a:rPr>
                        <a:t>)</a:t>
                      </a:r>
                      <a:r>
                        <a:rPr sz="1050" spc="15" dirty="0" err="1">
                          <a:latin typeface="ＭＳ ゴシック"/>
                          <a:cs typeface="ＭＳ ゴシック"/>
                        </a:rPr>
                        <a:t>を代</a:t>
                      </a:r>
                      <a:r>
                        <a:rPr sz="1050" spc="25" dirty="0" err="1">
                          <a:latin typeface="ＭＳ ゴシック"/>
                          <a:cs typeface="ＭＳ ゴシック"/>
                        </a:rPr>
                        <a:t>表す</a:t>
                      </a:r>
                      <a:r>
                        <a:rPr sz="1050" spc="15" dirty="0" err="1">
                          <a:latin typeface="ＭＳ ゴシック"/>
                          <a:cs typeface="ＭＳ ゴシック"/>
                        </a:rPr>
                        <a:t>る</a:t>
                      </a:r>
                      <a:r>
                        <a:rPr sz="1050" spc="25" dirty="0" err="1">
                          <a:latin typeface="ＭＳ ゴシック"/>
                          <a:cs typeface="ＭＳ ゴシック"/>
                        </a:rPr>
                        <a:t>者</a:t>
                      </a:r>
                      <a:r>
                        <a:rPr sz="1050" spc="15" dirty="0" err="1">
                          <a:latin typeface="ＭＳ ゴシック"/>
                          <a:cs typeface="ＭＳ ゴシック"/>
                        </a:rPr>
                        <a:t>は</a:t>
                      </a:r>
                      <a:r>
                        <a:rPr sz="1050" spc="25" dirty="0" err="1">
                          <a:latin typeface="ＭＳ ゴシック"/>
                          <a:cs typeface="ＭＳ ゴシック"/>
                        </a:rPr>
                        <a:t>市町</a:t>
                      </a:r>
                      <a:r>
                        <a:rPr sz="1050" spc="15" dirty="0" err="1">
                          <a:latin typeface="ＭＳ ゴシック"/>
                          <a:cs typeface="ＭＳ ゴシック"/>
                        </a:rPr>
                        <a:t>村</a:t>
                      </a:r>
                      <a:r>
                        <a:rPr sz="1050" spc="40" dirty="0" err="1">
                          <a:latin typeface="ＭＳ ゴシック"/>
                          <a:cs typeface="ＭＳ ゴシック"/>
                        </a:rPr>
                        <a:t>長</a:t>
                      </a:r>
                      <a:r>
                        <a:rPr sz="1050" spc="20" dirty="0">
                          <a:latin typeface="ＭＳ ゴシック"/>
                          <a:cs typeface="ＭＳ ゴシック"/>
                        </a:rPr>
                        <a:t>(</a:t>
                      </a:r>
                      <a:r>
                        <a:rPr sz="1050" spc="15" dirty="0" err="1">
                          <a:latin typeface="ＭＳ ゴシック"/>
                          <a:cs typeface="ＭＳ ゴシック"/>
                        </a:rPr>
                        <a:t>都</a:t>
                      </a:r>
                      <a:r>
                        <a:rPr sz="1050" spc="25" dirty="0" err="1">
                          <a:latin typeface="ＭＳ ゴシック"/>
                          <a:cs typeface="ＭＳ ゴシック"/>
                        </a:rPr>
                        <a:t>道府</a:t>
                      </a:r>
                      <a:r>
                        <a:rPr sz="1050" spc="15" dirty="0" err="1">
                          <a:latin typeface="ＭＳ ゴシック"/>
                          <a:cs typeface="ＭＳ ゴシック"/>
                        </a:rPr>
                        <a:t>県</a:t>
                      </a:r>
                      <a:r>
                        <a:rPr sz="1050" spc="25" dirty="0" err="1">
                          <a:latin typeface="ＭＳ ゴシック"/>
                          <a:cs typeface="ＭＳ ゴシック"/>
                        </a:rPr>
                        <a:t>知</a:t>
                      </a:r>
                      <a:r>
                        <a:rPr sz="1050" spc="35" dirty="0" err="1">
                          <a:latin typeface="ＭＳ ゴシック"/>
                          <a:cs typeface="ＭＳ ゴシック"/>
                        </a:rPr>
                        <a:t>事</a:t>
                      </a:r>
                      <a:r>
                        <a:rPr sz="1050" spc="10" dirty="0">
                          <a:latin typeface="ＭＳ ゴシック"/>
                          <a:cs typeface="ＭＳ ゴシック"/>
                        </a:rPr>
                        <a:t>)</a:t>
                      </a:r>
                      <a:r>
                        <a:rPr sz="1050" spc="25" dirty="0" err="1">
                          <a:latin typeface="ＭＳ ゴシック"/>
                          <a:cs typeface="ＭＳ ゴシック"/>
                        </a:rPr>
                        <a:t>とな</a:t>
                      </a:r>
                      <a:r>
                        <a:rPr sz="1050" spc="25" dirty="0">
                          <a:latin typeface="ＭＳ ゴシック"/>
                          <a:cs typeface="ＭＳ ゴシック"/>
                        </a:rPr>
                        <a:t> </a:t>
                      </a:r>
                      <a:r>
                        <a:rPr sz="1050" spc="5" dirty="0" err="1">
                          <a:latin typeface="ＭＳ ゴシック"/>
                          <a:cs typeface="ＭＳ ゴシック"/>
                        </a:rPr>
                        <a:t>りま</a:t>
                      </a:r>
                      <a:r>
                        <a:rPr sz="1050" spc="-10" dirty="0" err="1">
                          <a:latin typeface="ＭＳ ゴシック"/>
                          <a:cs typeface="ＭＳ ゴシック"/>
                        </a:rPr>
                        <a:t>す</a:t>
                      </a:r>
                      <a:r>
                        <a:rPr sz="1050" dirty="0">
                          <a:latin typeface="ＭＳ ゴシック"/>
                          <a:cs typeface="ＭＳ ゴシック"/>
                        </a:rPr>
                        <a:t>。</a:t>
                      </a:r>
                      <a:r>
                        <a:rPr sz="1050" spc="-15" dirty="0">
                          <a:latin typeface="ＭＳ ゴシック"/>
                          <a:cs typeface="ＭＳ ゴシック"/>
                        </a:rPr>
                        <a:t>)</a:t>
                      </a:r>
                      <a:r>
                        <a:rPr sz="1050" spc="5" dirty="0">
                          <a:latin typeface="ＭＳ ゴシック"/>
                          <a:cs typeface="ＭＳ ゴシック"/>
                        </a:rPr>
                        <a:t>、</a:t>
                      </a:r>
                      <a:r>
                        <a:rPr sz="1050" spc="-10" dirty="0" err="1">
                          <a:latin typeface="ＭＳ ゴシック"/>
                          <a:cs typeface="ＭＳ ゴシック"/>
                        </a:rPr>
                        <a:t>処</a:t>
                      </a:r>
                      <a:r>
                        <a:rPr sz="1050" spc="5" dirty="0" err="1">
                          <a:latin typeface="ＭＳ ゴシック"/>
                          <a:cs typeface="ＭＳ ゴシック"/>
                        </a:rPr>
                        <a:t>分</a:t>
                      </a:r>
                      <a:r>
                        <a:rPr sz="1050" spc="-10" dirty="0" err="1">
                          <a:latin typeface="ＭＳ ゴシック"/>
                          <a:cs typeface="ＭＳ ゴシック"/>
                        </a:rPr>
                        <a:t>の</a:t>
                      </a:r>
                      <a:r>
                        <a:rPr sz="1050" spc="5" dirty="0" err="1">
                          <a:latin typeface="ＭＳ ゴシック"/>
                          <a:cs typeface="ＭＳ ゴシック"/>
                        </a:rPr>
                        <a:t>取</a:t>
                      </a:r>
                      <a:r>
                        <a:rPr sz="1050" spc="-10" dirty="0" err="1">
                          <a:latin typeface="ＭＳ ゴシック"/>
                          <a:cs typeface="ＭＳ ゴシック"/>
                        </a:rPr>
                        <a:t>消し</a:t>
                      </a:r>
                      <a:r>
                        <a:rPr sz="1050" spc="5" dirty="0" err="1">
                          <a:latin typeface="ＭＳ ゴシック"/>
                          <a:cs typeface="ＭＳ ゴシック"/>
                        </a:rPr>
                        <a:t>の訴</a:t>
                      </a:r>
                      <a:r>
                        <a:rPr sz="1050" spc="-10" dirty="0" err="1">
                          <a:latin typeface="ＭＳ ゴシック"/>
                          <a:cs typeface="ＭＳ ゴシック"/>
                        </a:rPr>
                        <a:t>え</a:t>
                      </a:r>
                      <a:r>
                        <a:rPr sz="1050" spc="5" dirty="0" err="1">
                          <a:latin typeface="ＭＳ ゴシック"/>
                          <a:cs typeface="ＭＳ ゴシック"/>
                        </a:rPr>
                        <a:t>を</a:t>
                      </a:r>
                      <a:r>
                        <a:rPr sz="1050" spc="-10" dirty="0" err="1">
                          <a:latin typeface="ＭＳ ゴシック"/>
                          <a:cs typeface="ＭＳ ゴシック"/>
                        </a:rPr>
                        <a:t>提</a:t>
                      </a:r>
                      <a:r>
                        <a:rPr sz="1050" spc="5" dirty="0" err="1">
                          <a:latin typeface="ＭＳ ゴシック"/>
                          <a:cs typeface="ＭＳ ゴシック"/>
                        </a:rPr>
                        <a:t>起</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でき</a:t>
                      </a:r>
                      <a:r>
                        <a:rPr sz="1050" spc="-10" dirty="0" err="1">
                          <a:latin typeface="ＭＳ ゴシック"/>
                          <a:cs typeface="ＭＳ ゴシック"/>
                        </a:rPr>
                        <a:t>ま</a:t>
                      </a:r>
                      <a:r>
                        <a:rPr sz="1050" spc="5"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540" marR="4445" indent="137160" algn="just">
                        <a:lnSpc>
                          <a:spcPct val="108100"/>
                        </a:lnSpc>
                        <a:spcBef>
                          <a:spcPts val="5"/>
                        </a:spcBef>
                      </a:pPr>
                      <a:r>
                        <a:rPr sz="1050" spc="25" dirty="0">
                          <a:latin typeface="ＭＳ ゴシック"/>
                          <a:cs typeface="ＭＳ ゴシック"/>
                        </a:rPr>
                        <a:t>なお</a:t>
                      </a:r>
                      <a:r>
                        <a:rPr sz="1050" spc="15" dirty="0">
                          <a:latin typeface="ＭＳ ゴシック"/>
                          <a:cs typeface="ＭＳ ゴシック"/>
                        </a:rPr>
                        <a:t>、</a:t>
                      </a:r>
                      <a:r>
                        <a:rPr sz="1050" spc="25" dirty="0">
                          <a:latin typeface="ＭＳ ゴシック"/>
                          <a:cs typeface="ＭＳ ゴシック"/>
                        </a:rPr>
                        <a:t>この</a:t>
                      </a:r>
                      <a:r>
                        <a:rPr sz="1050" spc="15" dirty="0">
                          <a:latin typeface="ＭＳ ゴシック"/>
                          <a:cs typeface="ＭＳ ゴシック"/>
                        </a:rPr>
                        <a:t>通</a:t>
                      </a:r>
                      <a:r>
                        <a:rPr sz="1050" spc="25" dirty="0">
                          <a:latin typeface="ＭＳ ゴシック"/>
                          <a:cs typeface="ＭＳ ゴシック"/>
                        </a:rPr>
                        <a:t>知書</a:t>
                      </a:r>
                      <a:r>
                        <a:rPr sz="1050" spc="15" dirty="0">
                          <a:latin typeface="ＭＳ ゴシック"/>
                          <a:cs typeface="ＭＳ ゴシック"/>
                        </a:rPr>
                        <a:t>を受</a:t>
                      </a:r>
                      <a:r>
                        <a:rPr sz="1050" spc="25" dirty="0">
                          <a:latin typeface="ＭＳ ゴシック"/>
                          <a:cs typeface="ＭＳ ゴシック"/>
                        </a:rPr>
                        <a:t>けた日</a:t>
                      </a:r>
                      <a:r>
                        <a:rPr sz="1050" spc="15" dirty="0">
                          <a:latin typeface="ＭＳ ゴシック"/>
                          <a:cs typeface="ＭＳ ゴシック"/>
                        </a:rPr>
                        <a:t>の</a:t>
                      </a:r>
                      <a:r>
                        <a:rPr sz="1050" spc="25" dirty="0">
                          <a:latin typeface="ＭＳ ゴシック"/>
                          <a:cs typeface="ＭＳ ゴシック"/>
                        </a:rPr>
                        <a:t>翌日</a:t>
                      </a:r>
                      <a:r>
                        <a:rPr sz="1050" spc="15" dirty="0">
                          <a:latin typeface="ＭＳ ゴシック"/>
                          <a:cs typeface="ＭＳ ゴシック"/>
                        </a:rPr>
                        <a:t>か</a:t>
                      </a:r>
                      <a:r>
                        <a:rPr sz="1050" spc="25" dirty="0">
                          <a:latin typeface="ＭＳ ゴシック"/>
                          <a:cs typeface="ＭＳ ゴシック"/>
                        </a:rPr>
                        <a:t>ら起</a:t>
                      </a:r>
                      <a:r>
                        <a:rPr sz="1050" spc="15" dirty="0">
                          <a:latin typeface="ＭＳ ゴシック"/>
                          <a:cs typeface="ＭＳ ゴシック"/>
                        </a:rPr>
                        <a:t>算し</a:t>
                      </a:r>
                      <a:r>
                        <a:rPr sz="1050" spc="55" dirty="0">
                          <a:latin typeface="ＭＳ ゴシック"/>
                          <a:cs typeface="ＭＳ ゴシック"/>
                        </a:rPr>
                        <a:t>て</a:t>
                      </a:r>
                      <a:r>
                        <a:rPr sz="1050" spc="20" dirty="0">
                          <a:latin typeface="ＭＳ ゴシック"/>
                          <a:cs typeface="ＭＳ ゴシック"/>
                        </a:rPr>
                        <a:t>6</a:t>
                      </a:r>
                      <a:r>
                        <a:rPr sz="1050" spc="25" dirty="0">
                          <a:latin typeface="ＭＳ ゴシック"/>
                          <a:cs typeface="ＭＳ ゴシック"/>
                        </a:rPr>
                        <a:t>か月</a:t>
                      </a:r>
                      <a:r>
                        <a:rPr sz="1050" spc="15" dirty="0">
                          <a:latin typeface="ＭＳ ゴシック"/>
                          <a:cs typeface="ＭＳ ゴシック"/>
                        </a:rPr>
                        <a:t>以</a:t>
                      </a:r>
                      <a:r>
                        <a:rPr sz="1050" spc="25" dirty="0">
                          <a:latin typeface="ＭＳ ゴシック"/>
                          <a:cs typeface="ＭＳ ゴシック"/>
                        </a:rPr>
                        <a:t>内で</a:t>
                      </a:r>
                      <a:r>
                        <a:rPr sz="1050" spc="15" dirty="0">
                          <a:latin typeface="ＭＳ ゴシック"/>
                          <a:cs typeface="ＭＳ ゴシック"/>
                        </a:rPr>
                        <a:t>あ</a:t>
                      </a:r>
                      <a:r>
                        <a:rPr sz="1050" spc="25" dirty="0">
                          <a:latin typeface="ＭＳ ゴシック"/>
                          <a:cs typeface="ＭＳ ゴシック"/>
                        </a:rPr>
                        <a:t>つて</a:t>
                      </a:r>
                      <a:r>
                        <a:rPr sz="1050" spc="15" dirty="0">
                          <a:latin typeface="ＭＳ ゴシック"/>
                          <a:cs typeface="ＭＳ ゴシック"/>
                        </a:rPr>
                        <a:t>も</a:t>
                      </a:r>
                      <a:r>
                        <a:rPr sz="1050" spc="25" dirty="0">
                          <a:latin typeface="ＭＳ ゴシック"/>
                          <a:cs typeface="ＭＳ ゴシック"/>
                        </a:rPr>
                        <a:t>、この</a:t>
                      </a:r>
                      <a:r>
                        <a:rPr sz="1050" spc="15" dirty="0">
                          <a:latin typeface="ＭＳ ゴシック"/>
                          <a:cs typeface="ＭＳ ゴシック"/>
                        </a:rPr>
                        <a:t>処</a:t>
                      </a:r>
                      <a:r>
                        <a:rPr sz="1050" spc="25" dirty="0">
                          <a:latin typeface="ＭＳ ゴシック"/>
                          <a:cs typeface="ＭＳ ゴシック"/>
                        </a:rPr>
                        <a:t>分の</a:t>
                      </a:r>
                      <a:r>
                        <a:rPr sz="1050" spc="5" dirty="0">
                          <a:latin typeface="ＭＳ ゴシック"/>
                          <a:cs typeface="ＭＳ ゴシック"/>
                        </a:rPr>
                        <a:t>日 </a:t>
                      </a:r>
                      <a:r>
                        <a:rPr sz="1050" spc="25" dirty="0">
                          <a:latin typeface="ＭＳ ゴシック"/>
                          <a:cs typeface="ＭＳ ゴシック"/>
                        </a:rPr>
                        <a:t>の翌日</a:t>
                      </a:r>
                      <a:r>
                        <a:rPr sz="1050" spc="15" dirty="0">
                          <a:latin typeface="ＭＳ ゴシック"/>
                          <a:cs typeface="ＭＳ ゴシック"/>
                        </a:rPr>
                        <a:t>か</a:t>
                      </a:r>
                      <a:r>
                        <a:rPr sz="1050" spc="25" dirty="0">
                          <a:latin typeface="ＭＳ ゴシック"/>
                          <a:cs typeface="ＭＳ ゴシック"/>
                        </a:rPr>
                        <a:t>ら起</a:t>
                      </a:r>
                      <a:r>
                        <a:rPr sz="1050" spc="15" dirty="0">
                          <a:latin typeface="ＭＳ ゴシック"/>
                          <a:cs typeface="ＭＳ ゴシック"/>
                        </a:rPr>
                        <a:t>算</a:t>
                      </a:r>
                      <a:r>
                        <a:rPr sz="1050" spc="25" dirty="0">
                          <a:latin typeface="ＭＳ ゴシック"/>
                          <a:cs typeface="ＭＳ ゴシック"/>
                        </a:rPr>
                        <a:t>し</a:t>
                      </a:r>
                      <a:r>
                        <a:rPr sz="1050" spc="35" dirty="0">
                          <a:latin typeface="ＭＳ ゴシック"/>
                          <a:cs typeface="ＭＳ ゴシック"/>
                        </a:rPr>
                        <a:t>て</a:t>
                      </a:r>
                      <a:r>
                        <a:rPr sz="1050" spc="25" dirty="0">
                          <a:latin typeface="ＭＳ ゴシック"/>
                          <a:cs typeface="ＭＳ ゴシック"/>
                        </a:rPr>
                        <a:t>1</a:t>
                      </a:r>
                      <a:r>
                        <a:rPr sz="1050" spc="15" dirty="0">
                          <a:latin typeface="ＭＳ ゴシック"/>
                          <a:cs typeface="ＭＳ ゴシック"/>
                        </a:rPr>
                        <a:t>年</a:t>
                      </a:r>
                      <a:r>
                        <a:rPr sz="1050" spc="25" dirty="0">
                          <a:latin typeface="ＭＳ ゴシック"/>
                          <a:cs typeface="ＭＳ ゴシック"/>
                        </a:rPr>
                        <a:t>を経過</a:t>
                      </a:r>
                      <a:r>
                        <a:rPr sz="1050" spc="15" dirty="0">
                          <a:latin typeface="ＭＳ ゴシック"/>
                          <a:cs typeface="ＭＳ ゴシック"/>
                        </a:rPr>
                        <a:t>し</a:t>
                      </a:r>
                      <a:r>
                        <a:rPr sz="1050" spc="25" dirty="0">
                          <a:latin typeface="ＭＳ ゴシック"/>
                          <a:cs typeface="ＭＳ ゴシック"/>
                        </a:rPr>
                        <a:t>たと</a:t>
                      </a:r>
                      <a:r>
                        <a:rPr sz="1050" spc="15" dirty="0">
                          <a:latin typeface="ＭＳ ゴシック"/>
                          <a:cs typeface="ＭＳ ゴシック"/>
                        </a:rPr>
                        <a:t>き</a:t>
                      </a:r>
                      <a:r>
                        <a:rPr sz="1050" spc="25" dirty="0">
                          <a:latin typeface="ＭＳ ゴシック"/>
                          <a:cs typeface="ＭＳ ゴシック"/>
                        </a:rPr>
                        <a:t>は</a:t>
                      </a:r>
                      <a:r>
                        <a:rPr sz="1050" spc="35" dirty="0">
                          <a:latin typeface="ＭＳ ゴシック"/>
                          <a:cs typeface="ＭＳ ゴシック"/>
                        </a:rPr>
                        <a:t>、</a:t>
                      </a:r>
                      <a:r>
                        <a:rPr sz="1050" spc="15" dirty="0">
                          <a:latin typeface="ＭＳ ゴシック"/>
                          <a:cs typeface="ＭＳ ゴシック"/>
                        </a:rPr>
                        <a:t>処分</a:t>
                      </a:r>
                      <a:r>
                        <a:rPr sz="1050" spc="25" dirty="0">
                          <a:latin typeface="ＭＳ ゴシック"/>
                          <a:cs typeface="ＭＳ ゴシック"/>
                        </a:rPr>
                        <a:t>の取消</a:t>
                      </a:r>
                      <a:r>
                        <a:rPr sz="1050" spc="15" dirty="0">
                          <a:latin typeface="ＭＳ ゴシック"/>
                          <a:cs typeface="ＭＳ ゴシック"/>
                        </a:rPr>
                        <a:t>し</a:t>
                      </a:r>
                      <a:r>
                        <a:rPr sz="1050" spc="25" dirty="0">
                          <a:latin typeface="ＭＳ ゴシック"/>
                          <a:cs typeface="ＭＳ ゴシック"/>
                        </a:rPr>
                        <a:t>の訴えを提</a:t>
                      </a:r>
                      <a:r>
                        <a:rPr sz="1050" spc="15" dirty="0">
                          <a:latin typeface="ＭＳ ゴシック"/>
                          <a:cs typeface="ＭＳ ゴシック"/>
                        </a:rPr>
                        <a:t>起す</a:t>
                      </a:r>
                      <a:r>
                        <a:rPr sz="1050" spc="25" dirty="0">
                          <a:latin typeface="ＭＳ ゴシック"/>
                          <a:cs typeface="ＭＳ ゴシック"/>
                        </a:rPr>
                        <a:t>ること</a:t>
                      </a:r>
                      <a:r>
                        <a:rPr sz="1050" spc="15" dirty="0">
                          <a:latin typeface="ＭＳ ゴシック"/>
                          <a:cs typeface="ＭＳ ゴシック"/>
                        </a:rPr>
                        <a:t>が</a:t>
                      </a:r>
                      <a:r>
                        <a:rPr sz="1050" spc="25" dirty="0">
                          <a:latin typeface="ＭＳ ゴシック"/>
                          <a:cs typeface="ＭＳ ゴシック"/>
                        </a:rPr>
                        <a:t>でき</a:t>
                      </a:r>
                      <a:r>
                        <a:rPr sz="1050" spc="5" dirty="0">
                          <a:latin typeface="ＭＳ ゴシック"/>
                          <a:cs typeface="ＭＳ ゴシック"/>
                        </a:rPr>
                        <a:t>ま </a:t>
                      </a:r>
                      <a:r>
                        <a:rPr sz="1050" spc="5" dirty="0" err="1">
                          <a:latin typeface="ＭＳ ゴシック"/>
                          <a:cs typeface="ＭＳ ゴシック"/>
                        </a:rPr>
                        <a:t>せん</a:t>
                      </a:r>
                      <a:r>
                        <a:rPr sz="1050" spc="5" dirty="0">
                          <a:latin typeface="ＭＳ ゴシック"/>
                          <a:cs typeface="ＭＳ ゴシック"/>
                        </a:rPr>
                        <a:t>。</a:t>
                      </a:r>
                      <a:endParaRPr sz="800" dirty="0">
                        <a:latin typeface="Times New Roman"/>
                        <a:cs typeface="Times New Roman"/>
                      </a:endParaRPr>
                    </a:p>
                    <a:p>
                      <a:pPr marL="403225" marR="3175">
                        <a:lnSpc>
                          <a:spcPct val="100000"/>
                        </a:lnSpc>
                        <a:tabLst>
                          <a:tab pos="936625" algn="l"/>
                          <a:tab pos="1337945" algn="l"/>
                          <a:tab pos="1738630" algn="l"/>
                        </a:tabLst>
                      </a:pPr>
                      <a:r>
                        <a:rPr sz="1050" spc="5" dirty="0" err="1">
                          <a:latin typeface="ＭＳ ゴシック"/>
                          <a:cs typeface="ＭＳ ゴシック"/>
                        </a:rPr>
                        <a:t>令和</a:t>
                      </a:r>
                      <a:r>
                        <a:rPr sz="1050" spc="5" dirty="0">
                          <a:latin typeface="ＭＳ ゴシック"/>
                          <a:cs typeface="ＭＳ ゴシック"/>
                        </a:rPr>
                        <a:t>	年	月	日</a:t>
                      </a:r>
                      <a:endParaRPr sz="1050" dirty="0">
                        <a:latin typeface="ＭＳ ゴシック"/>
                        <a:cs typeface="ＭＳ ゴシック"/>
                      </a:endParaRPr>
                    </a:p>
                    <a:p>
                      <a:pPr marR="3175">
                        <a:lnSpc>
                          <a:spcPct val="100000"/>
                        </a:lnSpc>
                        <a:spcBef>
                          <a:spcPts val="50"/>
                        </a:spcBef>
                      </a:pPr>
                      <a:endParaRPr sz="1450" dirty="0">
                        <a:latin typeface="Times New Roman"/>
                        <a:cs typeface="Times New Roman"/>
                      </a:endParaRPr>
                    </a:p>
                    <a:p>
                      <a:pPr marL="65405" marR="3175" algn="ctr">
                        <a:lnSpc>
                          <a:spcPct val="100000"/>
                        </a:lnSpc>
                      </a:pPr>
                      <a:r>
                        <a:rPr sz="1050" dirty="0" err="1">
                          <a:latin typeface="ＭＳ ゴシック"/>
                          <a:cs typeface="ＭＳ ゴシック"/>
                        </a:rPr>
                        <a:t>都道</a:t>
                      </a:r>
                      <a:r>
                        <a:rPr sz="1050" spc="-15" dirty="0" err="1">
                          <a:latin typeface="ＭＳ ゴシック"/>
                          <a:cs typeface="ＭＳ ゴシック"/>
                        </a:rPr>
                        <a:t>府</a:t>
                      </a:r>
                      <a:r>
                        <a:rPr sz="1050" dirty="0" err="1">
                          <a:latin typeface="ＭＳ ゴシック"/>
                          <a:cs typeface="ＭＳ ゴシック"/>
                        </a:rPr>
                        <a:t>県</a:t>
                      </a:r>
                      <a:r>
                        <a:rPr sz="1050" spc="-15" dirty="0" err="1">
                          <a:latin typeface="ＭＳ ゴシック"/>
                          <a:cs typeface="ＭＳ ゴシック"/>
                        </a:rPr>
                        <a:t>知</a:t>
                      </a:r>
                      <a:r>
                        <a:rPr sz="1050" spc="-5" dirty="0" err="1">
                          <a:latin typeface="ＭＳ ゴシック"/>
                          <a:cs typeface="ＭＳ ゴシック"/>
                        </a:rPr>
                        <a:t>事</a:t>
                      </a:r>
                      <a:r>
                        <a:rPr sz="1050" spc="-15" dirty="0">
                          <a:latin typeface="ＭＳ ゴシック"/>
                          <a:cs typeface="ＭＳ ゴシック"/>
                        </a:rPr>
                        <a:t>(</a:t>
                      </a:r>
                      <a:r>
                        <a:rPr sz="1050" dirty="0" err="1">
                          <a:latin typeface="ＭＳ ゴシック"/>
                          <a:cs typeface="ＭＳ ゴシック"/>
                        </a:rPr>
                        <a:t>福</a:t>
                      </a:r>
                      <a:r>
                        <a:rPr sz="1050" spc="-15" dirty="0" err="1">
                          <a:latin typeface="ＭＳ ゴシック"/>
                          <a:cs typeface="ＭＳ ゴシック"/>
                        </a:rPr>
                        <a:t>祉</a:t>
                      </a:r>
                      <a:r>
                        <a:rPr sz="1050" dirty="0" err="1">
                          <a:latin typeface="ＭＳ ゴシック"/>
                          <a:cs typeface="ＭＳ ゴシック"/>
                        </a:rPr>
                        <a:t>事</a:t>
                      </a:r>
                      <a:r>
                        <a:rPr sz="1050" spc="-15" dirty="0" err="1">
                          <a:latin typeface="ＭＳ ゴシック"/>
                          <a:cs typeface="ＭＳ ゴシック"/>
                        </a:rPr>
                        <a:t>務所</a:t>
                      </a:r>
                      <a:r>
                        <a:rPr sz="1050" dirty="0" err="1">
                          <a:latin typeface="ＭＳ ゴシック"/>
                          <a:cs typeface="ＭＳ ゴシック"/>
                        </a:rPr>
                        <a:t>長</a:t>
                      </a:r>
                      <a:r>
                        <a:rPr sz="1050" dirty="0">
                          <a:latin typeface="ＭＳ ゴシック"/>
                          <a:cs typeface="ＭＳ ゴシック"/>
                        </a:rPr>
                        <a:t>)</a:t>
                      </a:r>
                    </a:p>
                    <a:p>
                      <a:pPr marL="4726305" marR="3175" algn="ctr">
                        <a:lnSpc>
                          <a:spcPct val="100000"/>
                        </a:lnSpc>
                        <a:spcBef>
                          <a:spcPts val="95"/>
                        </a:spcBef>
                      </a:pPr>
                      <a:r>
                        <a:rPr sz="1050" dirty="0">
                          <a:latin typeface="ＭＳ ゴシック"/>
                          <a:cs typeface="ＭＳ ゴシック"/>
                        </a:rPr>
                        <a:t>印</a:t>
                      </a:r>
                    </a:p>
                    <a:p>
                      <a:pPr marL="65405" marR="3175" algn="ctr">
                        <a:lnSpc>
                          <a:spcPct val="100000"/>
                        </a:lnSpc>
                        <a:spcBef>
                          <a:spcPts val="110"/>
                        </a:spcBef>
                      </a:pPr>
                      <a:r>
                        <a:rPr sz="1050" spc="5" dirty="0">
                          <a:latin typeface="ＭＳ ゴシック"/>
                          <a:cs typeface="ＭＳ ゴシック"/>
                        </a:rPr>
                        <a:t>市</a:t>
                      </a:r>
                      <a:r>
                        <a:rPr sz="1050" spc="140" dirty="0">
                          <a:latin typeface="ＭＳ ゴシック"/>
                          <a:cs typeface="ＭＳ ゴシック"/>
                        </a:rPr>
                        <a:t> </a:t>
                      </a:r>
                      <a:r>
                        <a:rPr sz="1050" spc="5" dirty="0">
                          <a:latin typeface="ＭＳ ゴシック"/>
                          <a:cs typeface="ＭＳ ゴシック"/>
                        </a:rPr>
                        <a:t>町</a:t>
                      </a:r>
                      <a:r>
                        <a:rPr sz="1050" spc="140" dirty="0">
                          <a:latin typeface="ＭＳ ゴシック"/>
                          <a:cs typeface="ＭＳ ゴシック"/>
                        </a:rPr>
                        <a:t> </a:t>
                      </a:r>
                      <a:r>
                        <a:rPr sz="1050" spc="5" dirty="0">
                          <a:latin typeface="ＭＳ ゴシック"/>
                          <a:cs typeface="ＭＳ ゴシック"/>
                        </a:rPr>
                        <a:t>村</a:t>
                      </a:r>
                      <a:r>
                        <a:rPr sz="1050" spc="145" dirty="0">
                          <a:latin typeface="ＭＳ ゴシック"/>
                          <a:cs typeface="ＭＳ ゴシック"/>
                        </a:rPr>
                        <a:t> </a:t>
                      </a:r>
                      <a:r>
                        <a:rPr sz="1050" spc="5" dirty="0">
                          <a:latin typeface="ＭＳ ゴシック"/>
                          <a:cs typeface="ＭＳ ゴシック"/>
                        </a:rPr>
                        <a:t>長</a:t>
                      </a:r>
                      <a:r>
                        <a:rPr sz="1050" spc="-15" dirty="0">
                          <a:latin typeface="ＭＳ ゴシック"/>
                          <a:cs typeface="ＭＳ ゴシック"/>
                        </a:rPr>
                        <a:t>(</a:t>
                      </a:r>
                      <a:r>
                        <a:rPr sz="1050" spc="5" dirty="0" err="1">
                          <a:latin typeface="ＭＳ ゴシック"/>
                          <a:cs typeface="ＭＳ ゴシック"/>
                        </a:rPr>
                        <a:t>福</a:t>
                      </a:r>
                      <a:r>
                        <a:rPr sz="1050" spc="-10" dirty="0" err="1">
                          <a:latin typeface="ＭＳ ゴシック"/>
                          <a:cs typeface="ＭＳ ゴシック"/>
                        </a:rPr>
                        <a:t>祉</a:t>
                      </a:r>
                      <a:r>
                        <a:rPr sz="1050" spc="5" dirty="0" err="1">
                          <a:latin typeface="ＭＳ ゴシック"/>
                          <a:cs typeface="ＭＳ ゴシック"/>
                        </a:rPr>
                        <a:t>事</a:t>
                      </a:r>
                      <a:r>
                        <a:rPr sz="1050" spc="-10" dirty="0" err="1">
                          <a:latin typeface="ＭＳ ゴシック"/>
                          <a:cs typeface="ＭＳ ゴシック"/>
                        </a:rPr>
                        <a:t>務所</a:t>
                      </a:r>
                      <a:r>
                        <a:rPr sz="1050" spc="5" dirty="0" err="1">
                          <a:latin typeface="ＭＳ ゴシック"/>
                          <a:cs typeface="ＭＳ ゴシック"/>
                        </a:rPr>
                        <a:t>長</a:t>
                      </a:r>
                      <a:r>
                        <a:rPr sz="1050" dirty="0">
                          <a:latin typeface="ＭＳ ゴシック"/>
                          <a:cs typeface="ＭＳ ゴシック"/>
                        </a:rPr>
                        <a:t>)</a:t>
                      </a:r>
                    </a:p>
                    <a:p>
                      <a:pPr marR="3175">
                        <a:lnSpc>
                          <a:spcPct val="100000"/>
                        </a:lnSpc>
                        <a:spcBef>
                          <a:spcPts val="35"/>
                        </a:spcBef>
                      </a:pPr>
                      <a:endParaRPr sz="1200" dirty="0">
                        <a:latin typeface="Times New Roman"/>
                        <a:cs typeface="Times New Roman"/>
                      </a:endParaRPr>
                    </a:p>
                    <a:p>
                      <a:pPr marL="1470660" marR="3175">
                        <a:lnSpc>
                          <a:spcPct val="100000"/>
                        </a:lnSpc>
                      </a:pPr>
                      <a:r>
                        <a:rPr sz="1050" dirty="0">
                          <a:latin typeface="ＭＳ ゴシック"/>
                          <a:cs typeface="ＭＳ ゴシック"/>
                        </a:rPr>
                        <a:t>殿</a:t>
                      </a:r>
                      <a:r>
                        <a:rPr lang="ja-JP" altLang="en-US" sz="1050" dirty="0">
                          <a:solidFill>
                            <a:srgbClr val="00B0F0"/>
                          </a:solidFill>
                          <a:latin typeface="ＭＳ ゴシック"/>
                          <a:cs typeface="ＭＳ ゴシック"/>
                        </a:rPr>
                        <a:t>（様）</a:t>
                      </a:r>
                      <a:endParaRPr sz="1050" dirty="0">
                        <a:solidFill>
                          <a:srgbClr val="00B0F0"/>
                        </a:solidFill>
                        <a:latin typeface="ＭＳ ゴシック"/>
                        <a:cs typeface="ＭＳ ゴシック"/>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児童扶養手当認定請求却下通知書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5" name="正方形/長方形 64">
            <a:extLst>
              <a:ext uri="{FF2B5EF4-FFF2-40B4-BE49-F238E27FC236}">
                <a16:creationId xmlns:a16="http://schemas.microsoft.com/office/drawing/2014/main" id="{C81B42FB-923B-4CAC-BECA-1851F3E75E8C}"/>
              </a:ext>
            </a:extLst>
          </p:cNvPr>
          <p:cNvSpPr/>
          <p:nvPr/>
        </p:nvSpPr>
        <p:spPr>
          <a:xfrm>
            <a:off x="4125645" y="9071538"/>
            <a:ext cx="2357879" cy="135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９９９－９９９９</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72" name="object 2">
            <a:extLst>
              <a:ext uri="{FF2B5EF4-FFF2-40B4-BE49-F238E27FC236}">
                <a16:creationId xmlns:a16="http://schemas.microsoft.com/office/drawing/2014/main" id="{133CB3CE-88A2-4D8A-83C6-60B162FB821A}"/>
              </a:ext>
            </a:extLst>
          </p:cNvPr>
          <p:cNvSpPr txBox="1"/>
          <p:nvPr/>
        </p:nvSpPr>
        <p:spPr>
          <a:xfrm>
            <a:off x="1068120" y="2091485"/>
            <a:ext cx="1760220" cy="186690"/>
          </a:xfrm>
          <a:prstGeom prst="rect">
            <a:avLst/>
          </a:prstGeom>
        </p:spPr>
        <p:txBody>
          <a:bodyPr vert="horz" wrap="square" lIns="0" tIns="13335" rIns="0" bIns="0" rtlCol="0">
            <a:spAutoFit/>
          </a:bodyPr>
          <a:lstStyle/>
          <a:p>
            <a:pPr marL="12700">
              <a:lnSpc>
                <a:spcPct val="100000"/>
              </a:lnSpc>
              <a:spcBef>
                <a:spcPts val="105"/>
              </a:spcBef>
            </a:pPr>
            <a:r>
              <a:rPr sz="1050" spc="5">
                <a:latin typeface="ＭＳ ゴシック"/>
                <a:cs typeface="ＭＳ ゴシック"/>
              </a:rPr>
              <a:t>様式</a:t>
            </a:r>
            <a:r>
              <a:rPr sz="1050" spc="-10">
                <a:latin typeface="ＭＳ ゴシック"/>
                <a:cs typeface="ＭＳ ゴシック"/>
              </a:rPr>
              <a:t>第</a:t>
            </a:r>
            <a:r>
              <a:rPr sz="1050" spc="5">
                <a:latin typeface="ＭＳ ゴシック"/>
                <a:cs typeface="ＭＳ ゴシック"/>
              </a:rPr>
              <a:t>十</a:t>
            </a:r>
            <a:r>
              <a:rPr sz="1050" spc="-10">
                <a:latin typeface="ＭＳ ゴシック"/>
                <a:cs typeface="ＭＳ ゴシック"/>
              </a:rPr>
              <a:t>二</a:t>
            </a:r>
            <a:r>
              <a:rPr sz="1050">
                <a:latin typeface="ＭＳ ゴシック"/>
                <a:cs typeface="ＭＳ ゴシック"/>
              </a:rPr>
              <a:t>号</a:t>
            </a:r>
            <a:r>
              <a:rPr sz="1050" spc="-15">
                <a:latin typeface="ＭＳ ゴシック"/>
                <a:cs typeface="ＭＳ ゴシック"/>
              </a:rPr>
              <a:t>(</a:t>
            </a:r>
            <a:r>
              <a:rPr sz="1050" spc="5">
                <a:latin typeface="ＭＳ ゴシック"/>
                <a:cs typeface="ＭＳ ゴシック"/>
              </a:rPr>
              <a:t>第</a:t>
            </a:r>
            <a:r>
              <a:rPr sz="1050" spc="-10">
                <a:latin typeface="ＭＳ ゴシック"/>
                <a:cs typeface="ＭＳ ゴシック"/>
              </a:rPr>
              <a:t>十</a:t>
            </a:r>
            <a:r>
              <a:rPr sz="1050" spc="5">
                <a:latin typeface="ＭＳ ゴシック"/>
                <a:cs typeface="ＭＳ ゴシック"/>
              </a:rPr>
              <a:t>七</a:t>
            </a:r>
            <a:r>
              <a:rPr sz="1050" spc="-10">
                <a:latin typeface="ＭＳ ゴシック"/>
                <a:cs typeface="ＭＳ ゴシック"/>
              </a:rPr>
              <a:t>条関</a:t>
            </a:r>
            <a:r>
              <a:rPr sz="1050">
                <a:latin typeface="ＭＳ ゴシック"/>
                <a:cs typeface="ＭＳ ゴシック"/>
              </a:rPr>
              <a:t>係)</a:t>
            </a:r>
          </a:p>
        </p:txBody>
      </p:sp>
      <p:sp>
        <p:nvSpPr>
          <p:cNvPr id="75" name="object 5">
            <a:extLst>
              <a:ext uri="{FF2B5EF4-FFF2-40B4-BE49-F238E27FC236}">
                <a16:creationId xmlns:a16="http://schemas.microsoft.com/office/drawing/2014/main" id="{E7EE45A2-34F2-4865-8EA5-6C0AE3CF4B5E}"/>
              </a:ext>
            </a:extLst>
          </p:cNvPr>
          <p:cNvSpPr/>
          <p:nvPr/>
        </p:nvSpPr>
        <p:spPr>
          <a:xfrm>
            <a:off x="6061049" y="8284033"/>
            <a:ext cx="152400" cy="152767"/>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endParaRPr/>
          </a:p>
        </p:txBody>
      </p:sp>
      <p:sp>
        <p:nvSpPr>
          <p:cNvPr id="76" name="object 2">
            <a:extLst>
              <a:ext uri="{FF2B5EF4-FFF2-40B4-BE49-F238E27FC236}">
                <a16:creationId xmlns:a16="http://schemas.microsoft.com/office/drawing/2014/main" id="{77B0E885-699F-46EB-A5CB-06C7FAB4B127}"/>
              </a:ext>
            </a:extLst>
          </p:cNvPr>
          <p:cNvSpPr txBox="1"/>
          <p:nvPr/>
        </p:nvSpPr>
        <p:spPr>
          <a:xfrm>
            <a:off x="3535855" y="8728875"/>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この証明書は黒色の電子公印を使用しています。</a:t>
            </a:r>
          </a:p>
        </p:txBody>
      </p:sp>
      <p:sp>
        <p:nvSpPr>
          <p:cNvPr id="45" name="object 4">
            <a:extLst>
              <a:ext uri="{FF2B5EF4-FFF2-40B4-BE49-F238E27FC236}">
                <a16:creationId xmlns:a16="http://schemas.microsoft.com/office/drawing/2014/main" id="{06D0DAF8-8F3F-477B-A0D6-34141E7A5641}"/>
              </a:ext>
            </a:extLst>
          </p:cNvPr>
          <p:cNvSpPr/>
          <p:nvPr/>
        </p:nvSpPr>
        <p:spPr>
          <a:xfrm>
            <a:off x="4768850" y="8143071"/>
            <a:ext cx="45719" cy="472790"/>
          </a:xfrm>
          <a:custGeom>
            <a:avLst/>
            <a:gdLst/>
            <a:ahLst/>
            <a:cxnLst/>
            <a:rect l="l" t="t" r="r" b="b"/>
            <a:pathLst>
              <a:path w="66675" h="320675">
                <a:moveTo>
                  <a:pt x="0" y="0"/>
                </a:moveTo>
                <a:lnTo>
                  <a:pt x="12987" y="2095"/>
                </a:lnTo>
                <a:lnTo>
                  <a:pt x="23606" y="7810"/>
                </a:lnTo>
                <a:lnTo>
                  <a:pt x="30771" y="16287"/>
                </a:lnTo>
                <a:lnTo>
                  <a:pt x="33400" y="26670"/>
                </a:lnTo>
                <a:lnTo>
                  <a:pt x="33400" y="133604"/>
                </a:lnTo>
                <a:lnTo>
                  <a:pt x="36010" y="144006"/>
                </a:lnTo>
                <a:lnTo>
                  <a:pt x="43132" y="152526"/>
                </a:lnTo>
                <a:lnTo>
                  <a:pt x="53707" y="158285"/>
                </a:lnTo>
                <a:lnTo>
                  <a:pt x="66675" y="160401"/>
                </a:lnTo>
                <a:lnTo>
                  <a:pt x="53707" y="162496"/>
                </a:lnTo>
                <a:lnTo>
                  <a:pt x="43132" y="168211"/>
                </a:lnTo>
                <a:lnTo>
                  <a:pt x="36010" y="176688"/>
                </a:lnTo>
                <a:lnTo>
                  <a:pt x="33400" y="187071"/>
                </a:lnTo>
                <a:lnTo>
                  <a:pt x="33400" y="294005"/>
                </a:lnTo>
                <a:lnTo>
                  <a:pt x="30771" y="304387"/>
                </a:lnTo>
                <a:lnTo>
                  <a:pt x="23606" y="312864"/>
                </a:lnTo>
                <a:lnTo>
                  <a:pt x="12987" y="318579"/>
                </a:lnTo>
                <a:lnTo>
                  <a:pt x="0" y="320675"/>
                </a:lnTo>
              </a:path>
            </a:pathLst>
          </a:custGeom>
          <a:ln w="6350">
            <a:solidFill>
              <a:srgbClr val="000000"/>
            </a:solidFill>
          </a:ln>
        </p:spPr>
        <p:txBody>
          <a:bodyPr wrap="square" lIns="0" tIns="0" rIns="0" bIns="0" rtlCol="0"/>
          <a:lstStyle/>
          <a:p>
            <a:endParaRPr/>
          </a:p>
        </p:txBody>
      </p:sp>
      <p:grpSp>
        <p:nvGrpSpPr>
          <p:cNvPr id="37" name="グループ化 36">
            <a:extLst>
              <a:ext uri="{FF2B5EF4-FFF2-40B4-BE49-F238E27FC236}">
                <a16:creationId xmlns:a16="http://schemas.microsoft.com/office/drawing/2014/main" id="{46BC0862-5878-48E2-82C0-4A6ADD9F5FB2}"/>
              </a:ext>
            </a:extLst>
          </p:cNvPr>
          <p:cNvGrpSpPr/>
          <p:nvPr/>
        </p:nvGrpSpPr>
        <p:grpSpPr>
          <a:xfrm>
            <a:off x="1067381" y="473107"/>
            <a:ext cx="2395805" cy="1546263"/>
            <a:chOff x="1384206" y="774699"/>
            <a:chExt cx="2395805" cy="1546263"/>
          </a:xfrm>
        </p:grpSpPr>
        <p:grpSp>
          <p:nvGrpSpPr>
            <p:cNvPr id="38" name="object 3">
              <a:extLst>
                <a:ext uri="{FF2B5EF4-FFF2-40B4-BE49-F238E27FC236}">
                  <a16:creationId xmlns:a16="http://schemas.microsoft.com/office/drawing/2014/main" id="{3FD0C436-DF66-4AAE-97ED-5D3ACC599FB8}"/>
                </a:ext>
              </a:extLst>
            </p:cNvPr>
            <p:cNvGrpSpPr/>
            <p:nvPr/>
          </p:nvGrpSpPr>
          <p:grpSpPr>
            <a:xfrm>
              <a:off x="1600792" y="2086207"/>
              <a:ext cx="1955790" cy="91002"/>
              <a:chOff x="3671299" y="9382245"/>
              <a:chExt cx="1955790" cy="91002"/>
            </a:xfrm>
            <a:solidFill>
              <a:srgbClr val="00B0F0"/>
            </a:solidFill>
          </p:grpSpPr>
          <p:pic>
            <p:nvPicPr>
              <p:cNvPr id="40" name="object 4">
                <a:extLst>
                  <a:ext uri="{FF2B5EF4-FFF2-40B4-BE49-F238E27FC236}">
                    <a16:creationId xmlns:a16="http://schemas.microsoft.com/office/drawing/2014/main" id="{338BD6D5-7B2D-407F-B46A-4EB105338A13}"/>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1" name="object 5">
                <a:extLst>
                  <a:ext uri="{FF2B5EF4-FFF2-40B4-BE49-F238E27FC236}">
                    <a16:creationId xmlns:a16="http://schemas.microsoft.com/office/drawing/2014/main" id="{CC0C97D2-997A-4FA3-9373-1F8D9336198B}"/>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66" name="object 6">
                <a:extLst>
                  <a:ext uri="{FF2B5EF4-FFF2-40B4-BE49-F238E27FC236}">
                    <a16:creationId xmlns:a16="http://schemas.microsoft.com/office/drawing/2014/main" id="{CA22A337-74F5-4646-8C4A-8F969EADC8C0}"/>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4" name="object 7">
                <a:extLst>
                  <a:ext uri="{FF2B5EF4-FFF2-40B4-BE49-F238E27FC236}">
                    <a16:creationId xmlns:a16="http://schemas.microsoft.com/office/drawing/2014/main" id="{856FDD1A-69C6-47DC-94A1-4697DB3F9862}"/>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7" name="object 8">
                <a:extLst>
                  <a:ext uri="{FF2B5EF4-FFF2-40B4-BE49-F238E27FC236}">
                    <a16:creationId xmlns:a16="http://schemas.microsoft.com/office/drawing/2014/main" id="{9D8EED4F-ACD7-43BC-9533-25D7CE1A55F6}"/>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8" name="object 9">
                <a:extLst>
                  <a:ext uri="{FF2B5EF4-FFF2-40B4-BE49-F238E27FC236}">
                    <a16:creationId xmlns:a16="http://schemas.microsoft.com/office/drawing/2014/main" id="{33C8DE56-4BFD-4DB0-A003-499C69E77AF4}"/>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9" name="object 10">
                <a:extLst>
                  <a:ext uri="{FF2B5EF4-FFF2-40B4-BE49-F238E27FC236}">
                    <a16:creationId xmlns:a16="http://schemas.microsoft.com/office/drawing/2014/main" id="{EFA3945D-4C6C-4A93-9C86-D60079E34447}"/>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0" name="object 11">
                <a:extLst>
                  <a:ext uri="{FF2B5EF4-FFF2-40B4-BE49-F238E27FC236}">
                    <a16:creationId xmlns:a16="http://schemas.microsoft.com/office/drawing/2014/main" id="{3A2D825E-563D-49E3-B528-7E1698015C2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1" name="object 12">
                <a:extLst>
                  <a:ext uri="{FF2B5EF4-FFF2-40B4-BE49-F238E27FC236}">
                    <a16:creationId xmlns:a16="http://schemas.microsoft.com/office/drawing/2014/main" id="{D28229DC-6A6A-476C-820C-03C074B54871}"/>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2" name="object 13">
                <a:extLst>
                  <a:ext uri="{FF2B5EF4-FFF2-40B4-BE49-F238E27FC236}">
                    <a16:creationId xmlns:a16="http://schemas.microsoft.com/office/drawing/2014/main" id="{996F8423-33C5-453A-BD14-27739450EB9C}"/>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3" name="object 14">
                <a:extLst>
                  <a:ext uri="{FF2B5EF4-FFF2-40B4-BE49-F238E27FC236}">
                    <a16:creationId xmlns:a16="http://schemas.microsoft.com/office/drawing/2014/main" id="{53CC90D3-04D8-4BA6-9106-E4CE7EDA4665}"/>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4" name="object 15">
                <a:extLst>
                  <a:ext uri="{FF2B5EF4-FFF2-40B4-BE49-F238E27FC236}">
                    <a16:creationId xmlns:a16="http://schemas.microsoft.com/office/drawing/2014/main" id="{64F4E292-7E33-4E8B-8854-AEA67BE8EF07}"/>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5" name="object 16">
                <a:extLst>
                  <a:ext uri="{FF2B5EF4-FFF2-40B4-BE49-F238E27FC236}">
                    <a16:creationId xmlns:a16="http://schemas.microsoft.com/office/drawing/2014/main" id="{A9A579C5-7ED8-45F7-8675-104AC8385CA6}"/>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6" name="object 17">
                <a:extLst>
                  <a:ext uri="{FF2B5EF4-FFF2-40B4-BE49-F238E27FC236}">
                    <a16:creationId xmlns:a16="http://schemas.microsoft.com/office/drawing/2014/main" id="{9D7AB682-65BC-4D61-91F8-38C8C97EFFF9}"/>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7" name="object 18">
                <a:extLst>
                  <a:ext uri="{FF2B5EF4-FFF2-40B4-BE49-F238E27FC236}">
                    <a16:creationId xmlns:a16="http://schemas.microsoft.com/office/drawing/2014/main" id="{490C1D7E-435F-4EE2-B4C6-ED35D3522BA6}"/>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8" name="object 19">
                <a:extLst>
                  <a:ext uri="{FF2B5EF4-FFF2-40B4-BE49-F238E27FC236}">
                    <a16:creationId xmlns:a16="http://schemas.microsoft.com/office/drawing/2014/main" id="{042B1FCB-A3A8-4F41-AACB-6D77CD5CBCD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9" name="object 20">
                <a:extLst>
                  <a:ext uri="{FF2B5EF4-FFF2-40B4-BE49-F238E27FC236}">
                    <a16:creationId xmlns:a16="http://schemas.microsoft.com/office/drawing/2014/main" id="{93F31968-63E9-4043-8402-A0E88FFAFEAE}"/>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0" name="object 21">
                <a:extLst>
                  <a:ext uri="{FF2B5EF4-FFF2-40B4-BE49-F238E27FC236}">
                    <a16:creationId xmlns:a16="http://schemas.microsoft.com/office/drawing/2014/main" id="{CCE90947-616E-4C43-93FA-D8D5E84FD300}"/>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1" name="object 22">
                <a:extLst>
                  <a:ext uri="{FF2B5EF4-FFF2-40B4-BE49-F238E27FC236}">
                    <a16:creationId xmlns:a16="http://schemas.microsoft.com/office/drawing/2014/main" id="{7D918344-2C74-4992-98E7-63D0FA9ED98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2" name="object 23">
                <a:extLst>
                  <a:ext uri="{FF2B5EF4-FFF2-40B4-BE49-F238E27FC236}">
                    <a16:creationId xmlns:a16="http://schemas.microsoft.com/office/drawing/2014/main" id="{01B14123-6F1E-48C6-ABF5-F4C1F6545D27}"/>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3" name="object 24">
                <a:extLst>
                  <a:ext uri="{FF2B5EF4-FFF2-40B4-BE49-F238E27FC236}">
                    <a16:creationId xmlns:a16="http://schemas.microsoft.com/office/drawing/2014/main" id="{8E000325-4061-4059-A18C-CE4C0C9D3F23}"/>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4" name="object 25">
                <a:extLst>
                  <a:ext uri="{FF2B5EF4-FFF2-40B4-BE49-F238E27FC236}">
                    <a16:creationId xmlns:a16="http://schemas.microsoft.com/office/drawing/2014/main" id="{0ACC3686-985D-46C4-BA72-5BC3A7FE1E59}"/>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5" name="object 26">
                <a:extLst>
                  <a:ext uri="{FF2B5EF4-FFF2-40B4-BE49-F238E27FC236}">
                    <a16:creationId xmlns:a16="http://schemas.microsoft.com/office/drawing/2014/main" id="{2B0683B9-3B3E-4A64-95AB-D37D81F0D0E0}"/>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39" name="正方形/長方形 38">
              <a:extLst>
                <a:ext uri="{FF2B5EF4-FFF2-40B4-BE49-F238E27FC236}">
                  <a16:creationId xmlns:a16="http://schemas.microsoft.com/office/drawing/2014/main" id="{05487399-2A10-4153-AFC1-17BCF9CEDFD2}"/>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3" name="object 2">
            <a:extLst>
              <a:ext uri="{FF2B5EF4-FFF2-40B4-BE49-F238E27FC236}">
                <a16:creationId xmlns:a16="http://schemas.microsoft.com/office/drawing/2014/main" id="{FCF7F943-2EE9-E997-BC8F-FB2BA3F91C12}"/>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4" name="object 2">
            <a:extLst>
              <a:ext uri="{FF2B5EF4-FFF2-40B4-BE49-F238E27FC236}">
                <a16:creationId xmlns:a16="http://schemas.microsoft.com/office/drawing/2014/main" id="{B0E1995C-CF17-8F5B-A00D-44C824C50C9F}"/>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B4BA8AD3-D69A-4C29-B474-AB8C6B5DBC6F}"/>
              </a:ext>
            </a:extLst>
          </p:cNvPr>
          <p:cNvGraphicFramePr>
            <a:graphicFrameLocks noGrp="1"/>
          </p:cNvGraphicFramePr>
          <p:nvPr/>
        </p:nvGraphicFramePr>
        <p:xfrm>
          <a:off x="59504" y="65227"/>
          <a:ext cx="3072584" cy="224636"/>
        </p:xfrm>
        <a:graphic>
          <a:graphicData uri="http://schemas.openxmlformats.org/drawingml/2006/table">
            <a:tbl>
              <a:tblPr firstRow="1" bandRow="1">
                <a:tableStyleId>{5C22544A-7EE6-4342-B048-85BDC9FD1C3A}</a:tableStyleId>
              </a:tblPr>
              <a:tblGrid>
                <a:gridCol w="1192763">
                  <a:extLst>
                    <a:ext uri="{9D8B030D-6E8A-4147-A177-3AD203B41FA5}">
                      <a16:colId xmlns:a16="http://schemas.microsoft.com/office/drawing/2014/main" val="946548730"/>
                    </a:ext>
                  </a:extLst>
                </a:gridCol>
                <a:gridCol w="1879821">
                  <a:extLst>
                    <a:ext uri="{9D8B030D-6E8A-4147-A177-3AD203B41FA5}">
                      <a16:colId xmlns:a16="http://schemas.microsoft.com/office/drawing/2014/main" val="4165498628"/>
                    </a:ext>
                  </a:extLst>
                </a:gridCol>
              </a:tblGrid>
              <a:tr h="17769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児童扶養手当受給資格者台帳</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5" name="AutoShape 3">
            <a:extLst>
              <a:ext uri="{FF2B5EF4-FFF2-40B4-BE49-F238E27FC236}">
                <a16:creationId xmlns:a16="http://schemas.microsoft.com/office/drawing/2014/main" id="{350E8E46-23FC-6A5A-B79D-B488218DE2EA}"/>
              </a:ext>
            </a:extLst>
          </p:cNvPr>
          <p:cNvSpPr>
            <a:spLocks noChangeAspect="1" noChangeArrowheads="1" noTextEdit="1"/>
          </p:cNvSpPr>
          <p:nvPr/>
        </p:nvSpPr>
        <p:spPr bwMode="auto">
          <a:xfrm rot="16200000">
            <a:off x="-1236492" y="1891881"/>
            <a:ext cx="9815053" cy="7152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6" name="Group 205">
            <a:extLst>
              <a:ext uri="{FF2B5EF4-FFF2-40B4-BE49-F238E27FC236}">
                <a16:creationId xmlns:a16="http://schemas.microsoft.com/office/drawing/2014/main" id="{D5417258-8C65-2D37-AAB9-720DC1B17ABD}"/>
              </a:ext>
            </a:extLst>
          </p:cNvPr>
          <p:cNvGrpSpPr>
            <a:grpSpLocks/>
          </p:cNvGrpSpPr>
          <p:nvPr/>
        </p:nvGrpSpPr>
        <p:grpSpPr bwMode="auto">
          <a:xfrm rot="16200000">
            <a:off x="-1943711" y="3154277"/>
            <a:ext cx="9379901" cy="4606201"/>
            <a:chOff x="257" y="573"/>
            <a:chExt cx="4268" cy="4017"/>
          </a:xfrm>
        </p:grpSpPr>
        <p:sp>
          <p:nvSpPr>
            <p:cNvPr id="1320" name="Rectangle 5">
              <a:extLst>
                <a:ext uri="{FF2B5EF4-FFF2-40B4-BE49-F238E27FC236}">
                  <a16:creationId xmlns:a16="http://schemas.microsoft.com/office/drawing/2014/main" id="{A9576EF7-2B4A-DF16-9F66-99DF155A87BF}"/>
                </a:ext>
              </a:extLst>
            </p:cNvPr>
            <p:cNvSpPr>
              <a:spLocks noChangeArrowheads="1"/>
            </p:cNvSpPr>
            <p:nvPr/>
          </p:nvSpPr>
          <p:spPr bwMode="auto">
            <a:xfrm>
              <a:off x="3509" y="573"/>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（市等名）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1" name="Rectangle 6">
              <a:extLst>
                <a:ext uri="{FF2B5EF4-FFF2-40B4-BE49-F238E27FC236}">
                  <a16:creationId xmlns:a16="http://schemas.microsoft.com/office/drawing/2014/main" id="{B1D30E11-A74F-6283-6A02-C51FED39CE46}"/>
                </a:ext>
              </a:extLst>
            </p:cNvPr>
            <p:cNvSpPr>
              <a:spLocks noChangeArrowheads="1"/>
            </p:cNvSpPr>
            <p:nvPr/>
          </p:nvSpPr>
          <p:spPr bwMode="auto">
            <a:xfrm>
              <a:off x="1853" y="682"/>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2" name="Rectangle 7">
              <a:extLst>
                <a:ext uri="{FF2B5EF4-FFF2-40B4-BE49-F238E27FC236}">
                  <a16:creationId xmlns:a16="http://schemas.microsoft.com/office/drawing/2014/main" id="{8767AF73-4AE8-F3F0-1EC2-86718B6385DA}"/>
                </a:ext>
              </a:extLst>
            </p:cNvPr>
            <p:cNvSpPr>
              <a:spLocks noChangeArrowheads="1"/>
            </p:cNvSpPr>
            <p:nvPr/>
          </p:nvSpPr>
          <p:spPr bwMode="auto">
            <a:xfrm>
              <a:off x="2822" y="682"/>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3" name="Rectangle 8">
              <a:extLst>
                <a:ext uri="{FF2B5EF4-FFF2-40B4-BE49-F238E27FC236}">
                  <a16:creationId xmlns:a16="http://schemas.microsoft.com/office/drawing/2014/main" id="{F6B42909-0903-1D49-1480-9BCD16BCAA79}"/>
                </a:ext>
              </a:extLst>
            </p:cNvPr>
            <p:cNvSpPr>
              <a:spLocks noChangeArrowheads="1"/>
            </p:cNvSpPr>
            <p:nvPr/>
          </p:nvSpPr>
          <p:spPr bwMode="auto">
            <a:xfrm>
              <a:off x="1730" y="769"/>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4" name="Rectangle 9">
              <a:extLst>
                <a:ext uri="{FF2B5EF4-FFF2-40B4-BE49-F238E27FC236}">
                  <a16:creationId xmlns:a16="http://schemas.microsoft.com/office/drawing/2014/main" id="{E6DB569A-211B-56FC-34E7-800BA8F052A7}"/>
                </a:ext>
              </a:extLst>
            </p:cNvPr>
            <p:cNvSpPr>
              <a:spLocks noChangeArrowheads="1"/>
            </p:cNvSpPr>
            <p:nvPr/>
          </p:nvSpPr>
          <p:spPr bwMode="auto">
            <a:xfrm>
              <a:off x="2934" y="1062"/>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5" name="Rectangle 10">
              <a:extLst>
                <a:ext uri="{FF2B5EF4-FFF2-40B4-BE49-F238E27FC236}">
                  <a16:creationId xmlns:a16="http://schemas.microsoft.com/office/drawing/2014/main" id="{9C5459D4-739A-3E5D-0894-FEF108DAF6A5}"/>
                </a:ext>
              </a:extLst>
            </p:cNvPr>
            <p:cNvSpPr>
              <a:spLocks noChangeArrowheads="1"/>
            </p:cNvSpPr>
            <p:nvPr/>
          </p:nvSpPr>
          <p:spPr bwMode="auto">
            <a:xfrm>
              <a:off x="1730" y="1128"/>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6" name="Rectangle 11">
              <a:extLst>
                <a:ext uri="{FF2B5EF4-FFF2-40B4-BE49-F238E27FC236}">
                  <a16:creationId xmlns:a16="http://schemas.microsoft.com/office/drawing/2014/main" id="{2A99B5F0-B93D-58DA-766D-5F24BB656FA0}"/>
                </a:ext>
              </a:extLst>
            </p:cNvPr>
            <p:cNvSpPr>
              <a:spLocks noChangeArrowheads="1"/>
            </p:cNvSpPr>
            <p:nvPr/>
          </p:nvSpPr>
          <p:spPr bwMode="auto">
            <a:xfrm>
              <a:off x="2934" y="1390"/>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7" name="Rectangle 12">
              <a:extLst>
                <a:ext uri="{FF2B5EF4-FFF2-40B4-BE49-F238E27FC236}">
                  <a16:creationId xmlns:a16="http://schemas.microsoft.com/office/drawing/2014/main" id="{32604BBE-C0FB-8EE8-D71D-DA6D74242224}"/>
                </a:ext>
              </a:extLst>
            </p:cNvPr>
            <p:cNvSpPr>
              <a:spLocks noChangeArrowheads="1"/>
            </p:cNvSpPr>
            <p:nvPr/>
          </p:nvSpPr>
          <p:spPr bwMode="auto">
            <a:xfrm>
              <a:off x="1730" y="1456"/>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8" name="Rectangle 13">
              <a:extLst>
                <a:ext uri="{FF2B5EF4-FFF2-40B4-BE49-F238E27FC236}">
                  <a16:creationId xmlns:a16="http://schemas.microsoft.com/office/drawing/2014/main" id="{302D59D4-8DDD-4E39-037C-96210969F38B}"/>
                </a:ext>
              </a:extLst>
            </p:cNvPr>
            <p:cNvSpPr>
              <a:spLocks noChangeArrowheads="1"/>
            </p:cNvSpPr>
            <p:nvPr/>
          </p:nvSpPr>
          <p:spPr bwMode="auto">
            <a:xfrm>
              <a:off x="2934" y="1718"/>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29" name="Rectangle 14">
              <a:extLst>
                <a:ext uri="{FF2B5EF4-FFF2-40B4-BE49-F238E27FC236}">
                  <a16:creationId xmlns:a16="http://schemas.microsoft.com/office/drawing/2014/main" id="{AC98A3E8-4F07-F520-6B45-B9F90291DFDA}"/>
                </a:ext>
              </a:extLst>
            </p:cNvPr>
            <p:cNvSpPr>
              <a:spLocks noChangeArrowheads="1"/>
            </p:cNvSpPr>
            <p:nvPr/>
          </p:nvSpPr>
          <p:spPr bwMode="auto">
            <a:xfrm>
              <a:off x="1730" y="1783"/>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0" name="Rectangle 15">
              <a:extLst>
                <a:ext uri="{FF2B5EF4-FFF2-40B4-BE49-F238E27FC236}">
                  <a16:creationId xmlns:a16="http://schemas.microsoft.com/office/drawing/2014/main" id="{311F35A2-06E4-F53F-B079-0171C79BE3AF}"/>
                </a:ext>
              </a:extLst>
            </p:cNvPr>
            <p:cNvSpPr>
              <a:spLocks noChangeArrowheads="1"/>
            </p:cNvSpPr>
            <p:nvPr/>
          </p:nvSpPr>
          <p:spPr bwMode="auto">
            <a:xfrm>
              <a:off x="2934" y="2046"/>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1" name="Rectangle 16">
              <a:extLst>
                <a:ext uri="{FF2B5EF4-FFF2-40B4-BE49-F238E27FC236}">
                  <a16:creationId xmlns:a16="http://schemas.microsoft.com/office/drawing/2014/main" id="{872092AA-A8FB-75E9-002F-DF4DAAAFADE7}"/>
                </a:ext>
              </a:extLst>
            </p:cNvPr>
            <p:cNvSpPr>
              <a:spLocks noChangeArrowheads="1"/>
            </p:cNvSpPr>
            <p:nvPr/>
          </p:nvSpPr>
          <p:spPr bwMode="auto">
            <a:xfrm>
              <a:off x="2870"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2" name="Rectangle 17">
              <a:extLst>
                <a:ext uri="{FF2B5EF4-FFF2-40B4-BE49-F238E27FC236}">
                  <a16:creationId xmlns:a16="http://schemas.microsoft.com/office/drawing/2014/main" id="{BF520BF3-C7BD-1650-3AC8-EE82B4A8BC05}"/>
                </a:ext>
              </a:extLst>
            </p:cNvPr>
            <p:cNvSpPr>
              <a:spLocks noChangeArrowheads="1"/>
            </p:cNvSpPr>
            <p:nvPr/>
          </p:nvSpPr>
          <p:spPr bwMode="auto">
            <a:xfrm>
              <a:off x="3041"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3" name="Rectangle 18">
              <a:extLst>
                <a:ext uri="{FF2B5EF4-FFF2-40B4-BE49-F238E27FC236}">
                  <a16:creationId xmlns:a16="http://schemas.microsoft.com/office/drawing/2014/main" id="{0E3E33BD-85EA-B6E3-A211-B774D7303FCF}"/>
                </a:ext>
              </a:extLst>
            </p:cNvPr>
            <p:cNvSpPr>
              <a:spLocks noChangeArrowheads="1"/>
            </p:cNvSpPr>
            <p:nvPr/>
          </p:nvSpPr>
          <p:spPr bwMode="auto">
            <a:xfrm>
              <a:off x="3212"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4" name="Rectangle 19">
              <a:extLst>
                <a:ext uri="{FF2B5EF4-FFF2-40B4-BE49-F238E27FC236}">
                  <a16:creationId xmlns:a16="http://schemas.microsoft.com/office/drawing/2014/main" id="{EC0445E7-6987-1CD5-3283-4FCDE5165F5D}"/>
                </a:ext>
              </a:extLst>
            </p:cNvPr>
            <p:cNvSpPr>
              <a:spLocks noChangeArrowheads="1"/>
            </p:cNvSpPr>
            <p:nvPr/>
          </p:nvSpPr>
          <p:spPr bwMode="auto">
            <a:xfrm>
              <a:off x="3383"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5" name="Rectangle 20">
              <a:extLst>
                <a:ext uri="{FF2B5EF4-FFF2-40B4-BE49-F238E27FC236}">
                  <a16:creationId xmlns:a16="http://schemas.microsoft.com/office/drawing/2014/main" id="{0A55D834-87E8-74EB-3640-2D8952DDEC4E}"/>
                </a:ext>
              </a:extLst>
            </p:cNvPr>
            <p:cNvSpPr>
              <a:spLocks noChangeArrowheads="1"/>
            </p:cNvSpPr>
            <p:nvPr/>
          </p:nvSpPr>
          <p:spPr bwMode="auto">
            <a:xfrm>
              <a:off x="3554"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6" name="Rectangle 21">
              <a:extLst>
                <a:ext uri="{FF2B5EF4-FFF2-40B4-BE49-F238E27FC236}">
                  <a16:creationId xmlns:a16="http://schemas.microsoft.com/office/drawing/2014/main" id="{26821C47-E6EB-8910-1D16-40DECB279DDA}"/>
                </a:ext>
              </a:extLst>
            </p:cNvPr>
            <p:cNvSpPr>
              <a:spLocks noChangeArrowheads="1"/>
            </p:cNvSpPr>
            <p:nvPr/>
          </p:nvSpPr>
          <p:spPr bwMode="auto">
            <a:xfrm>
              <a:off x="3725"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7" name="Rectangle 22">
              <a:extLst>
                <a:ext uri="{FF2B5EF4-FFF2-40B4-BE49-F238E27FC236}">
                  <a16:creationId xmlns:a16="http://schemas.microsoft.com/office/drawing/2014/main" id="{E1A8333B-E207-FC83-69F8-2259553A6054}"/>
                </a:ext>
              </a:extLst>
            </p:cNvPr>
            <p:cNvSpPr>
              <a:spLocks noChangeArrowheads="1"/>
            </p:cNvSpPr>
            <p:nvPr/>
          </p:nvSpPr>
          <p:spPr bwMode="auto">
            <a:xfrm>
              <a:off x="1844"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8" name="Rectangle 23">
              <a:extLst>
                <a:ext uri="{FF2B5EF4-FFF2-40B4-BE49-F238E27FC236}">
                  <a16:creationId xmlns:a16="http://schemas.microsoft.com/office/drawing/2014/main" id="{9D0D9451-AAE6-6986-71A1-4B10E1525826}"/>
                </a:ext>
              </a:extLst>
            </p:cNvPr>
            <p:cNvSpPr>
              <a:spLocks noChangeArrowheads="1"/>
            </p:cNvSpPr>
            <p:nvPr/>
          </p:nvSpPr>
          <p:spPr bwMode="auto">
            <a:xfrm>
              <a:off x="2015"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39" name="Rectangle 24">
              <a:extLst>
                <a:ext uri="{FF2B5EF4-FFF2-40B4-BE49-F238E27FC236}">
                  <a16:creationId xmlns:a16="http://schemas.microsoft.com/office/drawing/2014/main" id="{AF00DD1E-C76D-2362-B6C2-556A20DFCCE7}"/>
                </a:ext>
              </a:extLst>
            </p:cNvPr>
            <p:cNvSpPr>
              <a:spLocks noChangeArrowheads="1"/>
            </p:cNvSpPr>
            <p:nvPr/>
          </p:nvSpPr>
          <p:spPr bwMode="auto">
            <a:xfrm>
              <a:off x="2186"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0" name="Rectangle 25">
              <a:extLst>
                <a:ext uri="{FF2B5EF4-FFF2-40B4-BE49-F238E27FC236}">
                  <a16:creationId xmlns:a16="http://schemas.microsoft.com/office/drawing/2014/main" id="{4AA3EF04-3301-771D-C5CA-5D45D98FD530}"/>
                </a:ext>
              </a:extLst>
            </p:cNvPr>
            <p:cNvSpPr>
              <a:spLocks noChangeArrowheads="1"/>
            </p:cNvSpPr>
            <p:nvPr/>
          </p:nvSpPr>
          <p:spPr bwMode="auto">
            <a:xfrm>
              <a:off x="2357"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1" name="Rectangle 26">
              <a:extLst>
                <a:ext uri="{FF2B5EF4-FFF2-40B4-BE49-F238E27FC236}">
                  <a16:creationId xmlns:a16="http://schemas.microsoft.com/office/drawing/2014/main" id="{DC4409EB-751E-33FD-81AA-65192F81E2CA}"/>
                </a:ext>
              </a:extLst>
            </p:cNvPr>
            <p:cNvSpPr>
              <a:spLocks noChangeArrowheads="1"/>
            </p:cNvSpPr>
            <p:nvPr/>
          </p:nvSpPr>
          <p:spPr bwMode="auto">
            <a:xfrm>
              <a:off x="2528"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2" name="Rectangle 27">
              <a:extLst>
                <a:ext uri="{FF2B5EF4-FFF2-40B4-BE49-F238E27FC236}">
                  <a16:creationId xmlns:a16="http://schemas.microsoft.com/office/drawing/2014/main" id="{B2F311D9-03D8-8353-AF9B-A80BB34E634F}"/>
                </a:ext>
              </a:extLst>
            </p:cNvPr>
            <p:cNvSpPr>
              <a:spLocks noChangeArrowheads="1"/>
            </p:cNvSpPr>
            <p:nvPr/>
          </p:nvSpPr>
          <p:spPr bwMode="auto">
            <a:xfrm>
              <a:off x="2699"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3" name="Rectangle 28">
              <a:extLst>
                <a:ext uri="{FF2B5EF4-FFF2-40B4-BE49-F238E27FC236}">
                  <a16:creationId xmlns:a16="http://schemas.microsoft.com/office/drawing/2014/main" id="{D580367D-E807-C840-D771-56464EC198D3}"/>
                </a:ext>
              </a:extLst>
            </p:cNvPr>
            <p:cNvSpPr>
              <a:spLocks noChangeArrowheads="1"/>
            </p:cNvSpPr>
            <p:nvPr/>
          </p:nvSpPr>
          <p:spPr bwMode="auto">
            <a:xfrm>
              <a:off x="271" y="3943"/>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支給</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4" name="Rectangle 29">
              <a:extLst>
                <a:ext uri="{FF2B5EF4-FFF2-40B4-BE49-F238E27FC236}">
                  <a16:creationId xmlns:a16="http://schemas.microsoft.com/office/drawing/2014/main" id="{4149DC22-2C0C-694F-19C7-CC3E250B1BB3}"/>
                </a:ext>
              </a:extLst>
            </p:cNvPr>
            <p:cNvSpPr>
              <a:spLocks noChangeArrowheads="1"/>
            </p:cNvSpPr>
            <p:nvPr/>
          </p:nvSpPr>
          <p:spPr bwMode="auto">
            <a:xfrm>
              <a:off x="271" y="4008"/>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対象</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5" name="Rectangle 30">
              <a:extLst>
                <a:ext uri="{FF2B5EF4-FFF2-40B4-BE49-F238E27FC236}">
                  <a16:creationId xmlns:a16="http://schemas.microsoft.com/office/drawing/2014/main" id="{07D02C63-7423-784A-F70C-46FD25990D82}"/>
                </a:ext>
              </a:extLst>
            </p:cNvPr>
            <p:cNvSpPr>
              <a:spLocks noChangeArrowheads="1"/>
            </p:cNvSpPr>
            <p:nvPr/>
          </p:nvSpPr>
          <p:spPr bwMode="auto">
            <a:xfrm>
              <a:off x="271" y="407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児童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6" name="Rectangle 31">
              <a:extLst>
                <a:ext uri="{FF2B5EF4-FFF2-40B4-BE49-F238E27FC236}">
                  <a16:creationId xmlns:a16="http://schemas.microsoft.com/office/drawing/2014/main" id="{3A7BF4E1-C1EF-175B-49A3-1EB23D9F83AC}"/>
                </a:ext>
              </a:extLst>
            </p:cNvPr>
            <p:cNvSpPr>
              <a:spLocks noChangeArrowheads="1"/>
            </p:cNvSpPr>
            <p:nvPr/>
          </p:nvSpPr>
          <p:spPr bwMode="auto">
            <a:xfrm>
              <a:off x="444" y="3733"/>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氏名</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1347" name="Rectangle 32">
              <a:extLst>
                <a:ext uri="{FF2B5EF4-FFF2-40B4-BE49-F238E27FC236}">
                  <a16:creationId xmlns:a16="http://schemas.microsoft.com/office/drawing/2014/main" id="{8A1E46A6-FE0F-0284-F84A-51C7F9C12BE6}"/>
                </a:ext>
              </a:extLst>
            </p:cNvPr>
            <p:cNvSpPr>
              <a:spLocks noChangeArrowheads="1"/>
            </p:cNvSpPr>
            <p:nvPr/>
          </p:nvSpPr>
          <p:spPr bwMode="auto">
            <a:xfrm>
              <a:off x="610" y="3697"/>
              <a:ext cx="23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en-US" sz="500" b="0" i="0" u="non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振り仮名</a:t>
              </a:r>
              <a:endParaRPr kumimoji="0" lang="en-US" altLang="ja-JP" sz="500" b="0" i="0" u="none" cap="none" normalizeH="0" baseline="0" dirty="0">
                <a:ln>
                  <a:noFill/>
                </a:ln>
                <a:solidFill>
                  <a:srgbClr val="00B0F0"/>
                </a:solidFill>
                <a:effectLst/>
                <a:latin typeface="ＭＳ ゴシック" panose="020B0609070205080204" pitchFamily="49" charset="-128"/>
                <a:ea typeface="ＭＳ ゴシック" panose="020B0609070205080204" pitchFamily="49" charset="-128"/>
              </a:endParaRPr>
            </a:p>
            <a:p>
              <a:r>
                <a:rPr kumimoji="0" lang="ja-JP" altLang="en-US" sz="500" b="0" i="0" u="non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（フリガナ）</a:t>
              </a:r>
              <a:r>
                <a:rPr kumimoji="0" lang="ja-JP" altLang="ja-JP" sz="5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氏名</a:t>
              </a:r>
              <a:endParaRPr kumimoji="0" lang="ja-JP" altLang="ja-JP" sz="1400" b="0" i="0" u="none" strike="noStrike" cap="none" normalizeH="0" baseline="0" dirty="0">
                <a:ln>
                  <a:noFill/>
                </a:ln>
                <a:solidFill>
                  <a:srgbClr val="00B0F0"/>
                </a:solidFill>
                <a:effectLst/>
                <a:latin typeface="Arial" panose="020B0604020202020204" pitchFamily="34" charset="0"/>
              </a:endParaRPr>
            </a:p>
          </p:txBody>
        </p:sp>
        <p:sp>
          <p:nvSpPr>
            <p:cNvPr id="1348" name="Rectangle 33">
              <a:extLst>
                <a:ext uri="{FF2B5EF4-FFF2-40B4-BE49-F238E27FC236}">
                  <a16:creationId xmlns:a16="http://schemas.microsoft.com/office/drawing/2014/main" id="{81494AAF-ECD5-DE39-F16E-4D54FEFA0211}"/>
                </a:ext>
              </a:extLst>
            </p:cNvPr>
            <p:cNvSpPr>
              <a:spLocks noChangeArrowheads="1"/>
            </p:cNvSpPr>
            <p:nvPr/>
          </p:nvSpPr>
          <p:spPr bwMode="auto">
            <a:xfrm>
              <a:off x="3725"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49" name="Rectangle 34">
              <a:extLst>
                <a:ext uri="{FF2B5EF4-FFF2-40B4-BE49-F238E27FC236}">
                  <a16:creationId xmlns:a16="http://schemas.microsoft.com/office/drawing/2014/main" id="{0C9BB23E-2903-3DDC-A966-39F491A0A301}"/>
                </a:ext>
              </a:extLst>
            </p:cNvPr>
            <p:cNvSpPr>
              <a:spLocks noChangeArrowheads="1"/>
            </p:cNvSpPr>
            <p:nvPr/>
          </p:nvSpPr>
          <p:spPr bwMode="auto">
            <a:xfrm>
              <a:off x="4093" y="4288"/>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母の氏名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0" name="Rectangle 35">
              <a:extLst>
                <a:ext uri="{FF2B5EF4-FFF2-40B4-BE49-F238E27FC236}">
                  <a16:creationId xmlns:a16="http://schemas.microsoft.com/office/drawing/2014/main" id="{624923ED-A15A-C452-9CDA-29D0B98EFB03}"/>
                </a:ext>
              </a:extLst>
            </p:cNvPr>
            <p:cNvSpPr>
              <a:spLocks noChangeArrowheads="1"/>
            </p:cNvSpPr>
            <p:nvPr/>
          </p:nvSpPr>
          <p:spPr bwMode="auto">
            <a:xfrm>
              <a:off x="4296"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1" name="Rectangle 36">
              <a:extLst>
                <a:ext uri="{FF2B5EF4-FFF2-40B4-BE49-F238E27FC236}">
                  <a16:creationId xmlns:a16="http://schemas.microsoft.com/office/drawing/2014/main" id="{4E1A9EBB-5756-F759-D628-82C1E1905106}"/>
                </a:ext>
              </a:extLst>
            </p:cNvPr>
            <p:cNvSpPr>
              <a:spLocks noChangeArrowheads="1"/>
            </p:cNvSpPr>
            <p:nvPr/>
          </p:nvSpPr>
          <p:spPr bwMode="auto">
            <a:xfrm>
              <a:off x="362"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2" name="Rectangle 37">
              <a:extLst>
                <a:ext uri="{FF2B5EF4-FFF2-40B4-BE49-F238E27FC236}">
                  <a16:creationId xmlns:a16="http://schemas.microsoft.com/office/drawing/2014/main" id="{B2D93FE7-0690-FB2B-6DA9-3B5543A19C23}"/>
                </a:ext>
              </a:extLst>
            </p:cNvPr>
            <p:cNvSpPr>
              <a:spLocks noChangeArrowheads="1"/>
            </p:cNvSpPr>
            <p:nvPr/>
          </p:nvSpPr>
          <p:spPr bwMode="auto">
            <a:xfrm>
              <a:off x="590"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3" name="Rectangle 38">
              <a:extLst>
                <a:ext uri="{FF2B5EF4-FFF2-40B4-BE49-F238E27FC236}">
                  <a16:creationId xmlns:a16="http://schemas.microsoft.com/office/drawing/2014/main" id="{C6EADEE2-C00B-E628-FF13-320E6925571C}"/>
                </a:ext>
              </a:extLst>
            </p:cNvPr>
            <p:cNvSpPr>
              <a:spLocks noChangeArrowheads="1"/>
            </p:cNvSpPr>
            <p:nvPr/>
          </p:nvSpPr>
          <p:spPr bwMode="auto">
            <a:xfrm>
              <a:off x="875"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4" name="Rectangle 39">
              <a:extLst>
                <a:ext uri="{FF2B5EF4-FFF2-40B4-BE49-F238E27FC236}">
                  <a16:creationId xmlns:a16="http://schemas.microsoft.com/office/drawing/2014/main" id="{545071D6-4818-82B8-290C-C10FF41A3DA9}"/>
                </a:ext>
              </a:extLst>
            </p:cNvPr>
            <p:cNvSpPr>
              <a:spLocks noChangeArrowheads="1"/>
            </p:cNvSpPr>
            <p:nvPr/>
          </p:nvSpPr>
          <p:spPr bwMode="auto">
            <a:xfrm>
              <a:off x="1171" y="4398"/>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5" name="Rectangle 40">
              <a:extLst>
                <a:ext uri="{FF2B5EF4-FFF2-40B4-BE49-F238E27FC236}">
                  <a16:creationId xmlns:a16="http://schemas.microsoft.com/office/drawing/2014/main" id="{B52A648B-9D31-C3ED-732E-52B78365FE21}"/>
                </a:ext>
              </a:extLst>
            </p:cNvPr>
            <p:cNvSpPr>
              <a:spLocks noChangeArrowheads="1"/>
            </p:cNvSpPr>
            <p:nvPr/>
          </p:nvSpPr>
          <p:spPr bwMode="auto">
            <a:xfrm>
              <a:off x="1331"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6" name="Rectangle 41">
              <a:extLst>
                <a:ext uri="{FF2B5EF4-FFF2-40B4-BE49-F238E27FC236}">
                  <a16:creationId xmlns:a16="http://schemas.microsoft.com/office/drawing/2014/main" id="{342A859D-1C1B-8312-BC44-84C1B0E97DD5}"/>
                </a:ext>
              </a:extLst>
            </p:cNvPr>
            <p:cNvSpPr>
              <a:spLocks noChangeArrowheads="1"/>
            </p:cNvSpPr>
            <p:nvPr/>
          </p:nvSpPr>
          <p:spPr bwMode="auto">
            <a:xfrm>
              <a:off x="1502"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7" name="Rectangle 42">
              <a:extLst>
                <a:ext uri="{FF2B5EF4-FFF2-40B4-BE49-F238E27FC236}">
                  <a16:creationId xmlns:a16="http://schemas.microsoft.com/office/drawing/2014/main" id="{E5529DB2-CA43-CD87-3E71-71345D71B2B8}"/>
                </a:ext>
              </a:extLst>
            </p:cNvPr>
            <p:cNvSpPr>
              <a:spLocks noChangeArrowheads="1"/>
            </p:cNvSpPr>
            <p:nvPr/>
          </p:nvSpPr>
          <p:spPr bwMode="auto">
            <a:xfrm>
              <a:off x="1673"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8" name="Rectangle 43">
              <a:extLst>
                <a:ext uri="{FF2B5EF4-FFF2-40B4-BE49-F238E27FC236}">
                  <a16:creationId xmlns:a16="http://schemas.microsoft.com/office/drawing/2014/main" id="{A22E57B8-A940-B85E-B823-446BFCE8F02B}"/>
                </a:ext>
              </a:extLst>
            </p:cNvPr>
            <p:cNvSpPr>
              <a:spLocks noChangeArrowheads="1"/>
            </p:cNvSpPr>
            <p:nvPr/>
          </p:nvSpPr>
          <p:spPr bwMode="auto">
            <a:xfrm>
              <a:off x="2015"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59" name="Rectangle 44">
              <a:extLst>
                <a:ext uri="{FF2B5EF4-FFF2-40B4-BE49-F238E27FC236}">
                  <a16:creationId xmlns:a16="http://schemas.microsoft.com/office/drawing/2014/main" id="{DF3F3196-356C-8F6E-0D85-163BD3D2602C}"/>
                </a:ext>
              </a:extLst>
            </p:cNvPr>
            <p:cNvSpPr>
              <a:spLocks noChangeArrowheads="1"/>
            </p:cNvSpPr>
            <p:nvPr/>
          </p:nvSpPr>
          <p:spPr bwMode="auto">
            <a:xfrm>
              <a:off x="2186"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0" name="Rectangle 45">
              <a:extLst>
                <a:ext uri="{FF2B5EF4-FFF2-40B4-BE49-F238E27FC236}">
                  <a16:creationId xmlns:a16="http://schemas.microsoft.com/office/drawing/2014/main" id="{66067CEE-BADA-96CE-0D0E-592AD28B793D}"/>
                </a:ext>
              </a:extLst>
            </p:cNvPr>
            <p:cNvSpPr>
              <a:spLocks noChangeArrowheads="1"/>
            </p:cNvSpPr>
            <p:nvPr/>
          </p:nvSpPr>
          <p:spPr bwMode="auto">
            <a:xfrm>
              <a:off x="2357"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1" name="Rectangle 46">
              <a:extLst>
                <a:ext uri="{FF2B5EF4-FFF2-40B4-BE49-F238E27FC236}">
                  <a16:creationId xmlns:a16="http://schemas.microsoft.com/office/drawing/2014/main" id="{01FACEB6-CA6A-2E66-61D5-E9FB8394F6FC}"/>
                </a:ext>
              </a:extLst>
            </p:cNvPr>
            <p:cNvSpPr>
              <a:spLocks noChangeArrowheads="1"/>
            </p:cNvSpPr>
            <p:nvPr/>
          </p:nvSpPr>
          <p:spPr bwMode="auto">
            <a:xfrm>
              <a:off x="2528"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2" name="Rectangle 47">
              <a:extLst>
                <a:ext uri="{FF2B5EF4-FFF2-40B4-BE49-F238E27FC236}">
                  <a16:creationId xmlns:a16="http://schemas.microsoft.com/office/drawing/2014/main" id="{0E609653-0A2E-8414-C59A-0F01B15643F1}"/>
                </a:ext>
              </a:extLst>
            </p:cNvPr>
            <p:cNvSpPr>
              <a:spLocks noChangeArrowheads="1"/>
            </p:cNvSpPr>
            <p:nvPr/>
          </p:nvSpPr>
          <p:spPr bwMode="auto">
            <a:xfrm>
              <a:off x="2699"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3" name="Rectangle 48">
              <a:extLst>
                <a:ext uri="{FF2B5EF4-FFF2-40B4-BE49-F238E27FC236}">
                  <a16:creationId xmlns:a16="http://schemas.microsoft.com/office/drawing/2014/main" id="{176B2A56-42F1-6942-F096-285B2F662B06}"/>
                </a:ext>
              </a:extLst>
            </p:cNvPr>
            <p:cNvSpPr>
              <a:spLocks noChangeArrowheads="1"/>
            </p:cNvSpPr>
            <p:nvPr/>
          </p:nvSpPr>
          <p:spPr bwMode="auto">
            <a:xfrm>
              <a:off x="2870"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4" name="Rectangle 49">
              <a:extLst>
                <a:ext uri="{FF2B5EF4-FFF2-40B4-BE49-F238E27FC236}">
                  <a16:creationId xmlns:a16="http://schemas.microsoft.com/office/drawing/2014/main" id="{E306E3D6-C6CC-E5AD-EE05-0D4FA8090F99}"/>
                </a:ext>
              </a:extLst>
            </p:cNvPr>
            <p:cNvSpPr>
              <a:spLocks noChangeArrowheads="1"/>
            </p:cNvSpPr>
            <p:nvPr/>
          </p:nvSpPr>
          <p:spPr bwMode="auto">
            <a:xfrm>
              <a:off x="4024" y="4398"/>
              <a:ext cx="26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拘禁終了予定年月日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5" name="Rectangle 50">
              <a:extLst>
                <a:ext uri="{FF2B5EF4-FFF2-40B4-BE49-F238E27FC236}">
                  <a16:creationId xmlns:a16="http://schemas.microsoft.com/office/drawing/2014/main" id="{E7CDD5F4-8C5C-BC4A-22C6-D142BB254128}"/>
                </a:ext>
              </a:extLst>
            </p:cNvPr>
            <p:cNvSpPr>
              <a:spLocks noChangeArrowheads="1"/>
            </p:cNvSpPr>
            <p:nvPr/>
          </p:nvSpPr>
          <p:spPr bwMode="auto">
            <a:xfrm>
              <a:off x="4296" y="440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6" name="Rectangle 51">
              <a:extLst>
                <a:ext uri="{FF2B5EF4-FFF2-40B4-BE49-F238E27FC236}">
                  <a16:creationId xmlns:a16="http://schemas.microsoft.com/office/drawing/2014/main" id="{C5D28F10-D42A-FB1E-4C46-FAAC989713BC}"/>
                </a:ext>
              </a:extLst>
            </p:cNvPr>
            <p:cNvSpPr>
              <a:spLocks noChangeArrowheads="1"/>
            </p:cNvSpPr>
            <p:nvPr/>
          </p:nvSpPr>
          <p:spPr bwMode="auto">
            <a:xfrm>
              <a:off x="4093" y="4179"/>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父の氏名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7" name="Rectangle 52">
              <a:extLst>
                <a:ext uri="{FF2B5EF4-FFF2-40B4-BE49-F238E27FC236}">
                  <a16:creationId xmlns:a16="http://schemas.microsoft.com/office/drawing/2014/main" id="{17270431-9650-B26D-51C9-CE59694B8ED5}"/>
                </a:ext>
              </a:extLst>
            </p:cNvPr>
            <p:cNvSpPr>
              <a:spLocks noChangeArrowheads="1"/>
            </p:cNvSpPr>
            <p:nvPr/>
          </p:nvSpPr>
          <p:spPr bwMode="auto">
            <a:xfrm>
              <a:off x="4296"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8" name="Rectangle 53">
              <a:extLst>
                <a:ext uri="{FF2B5EF4-FFF2-40B4-BE49-F238E27FC236}">
                  <a16:creationId xmlns:a16="http://schemas.microsoft.com/office/drawing/2014/main" id="{A68F2BE8-3368-E30F-EB7C-6B2F36ECFF8D}"/>
                </a:ext>
              </a:extLst>
            </p:cNvPr>
            <p:cNvSpPr>
              <a:spLocks noChangeArrowheads="1"/>
            </p:cNvSpPr>
            <p:nvPr/>
          </p:nvSpPr>
          <p:spPr bwMode="auto">
            <a:xfrm>
              <a:off x="362"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69" name="Rectangle 54">
              <a:extLst>
                <a:ext uri="{FF2B5EF4-FFF2-40B4-BE49-F238E27FC236}">
                  <a16:creationId xmlns:a16="http://schemas.microsoft.com/office/drawing/2014/main" id="{43670402-0198-5B29-DBF4-BD875BFDD17E}"/>
                </a:ext>
              </a:extLst>
            </p:cNvPr>
            <p:cNvSpPr>
              <a:spLocks noChangeArrowheads="1"/>
            </p:cNvSpPr>
            <p:nvPr/>
          </p:nvSpPr>
          <p:spPr bwMode="auto">
            <a:xfrm>
              <a:off x="590"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0" name="Rectangle 55">
              <a:extLst>
                <a:ext uri="{FF2B5EF4-FFF2-40B4-BE49-F238E27FC236}">
                  <a16:creationId xmlns:a16="http://schemas.microsoft.com/office/drawing/2014/main" id="{D8AD4589-CC6E-F40E-0480-A01196184DBA}"/>
                </a:ext>
              </a:extLst>
            </p:cNvPr>
            <p:cNvSpPr>
              <a:spLocks noChangeArrowheads="1"/>
            </p:cNvSpPr>
            <p:nvPr/>
          </p:nvSpPr>
          <p:spPr bwMode="auto">
            <a:xfrm>
              <a:off x="875"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1" name="Rectangle 56">
              <a:extLst>
                <a:ext uri="{FF2B5EF4-FFF2-40B4-BE49-F238E27FC236}">
                  <a16:creationId xmlns:a16="http://schemas.microsoft.com/office/drawing/2014/main" id="{3C700D19-9F6F-E5A3-32D4-0E94F6B945C2}"/>
                </a:ext>
              </a:extLst>
            </p:cNvPr>
            <p:cNvSpPr>
              <a:spLocks noChangeArrowheads="1"/>
            </p:cNvSpPr>
            <p:nvPr/>
          </p:nvSpPr>
          <p:spPr bwMode="auto">
            <a:xfrm>
              <a:off x="1171" y="4288"/>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2" name="Rectangle 57">
              <a:extLst>
                <a:ext uri="{FF2B5EF4-FFF2-40B4-BE49-F238E27FC236}">
                  <a16:creationId xmlns:a16="http://schemas.microsoft.com/office/drawing/2014/main" id="{4A3EE10B-E23B-58D0-8329-20B86DF0477F}"/>
                </a:ext>
              </a:extLst>
            </p:cNvPr>
            <p:cNvSpPr>
              <a:spLocks noChangeArrowheads="1"/>
            </p:cNvSpPr>
            <p:nvPr/>
          </p:nvSpPr>
          <p:spPr bwMode="auto">
            <a:xfrm>
              <a:off x="1331"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3" name="Rectangle 58">
              <a:extLst>
                <a:ext uri="{FF2B5EF4-FFF2-40B4-BE49-F238E27FC236}">
                  <a16:creationId xmlns:a16="http://schemas.microsoft.com/office/drawing/2014/main" id="{35125DB5-ECD9-C6C1-EDDA-FA9846DCFD2C}"/>
                </a:ext>
              </a:extLst>
            </p:cNvPr>
            <p:cNvSpPr>
              <a:spLocks noChangeArrowheads="1"/>
            </p:cNvSpPr>
            <p:nvPr/>
          </p:nvSpPr>
          <p:spPr bwMode="auto">
            <a:xfrm>
              <a:off x="1502"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4" name="Rectangle 59">
              <a:extLst>
                <a:ext uri="{FF2B5EF4-FFF2-40B4-BE49-F238E27FC236}">
                  <a16:creationId xmlns:a16="http://schemas.microsoft.com/office/drawing/2014/main" id="{25B7487A-7BCE-0F6B-E427-F0769DC99A87}"/>
                </a:ext>
              </a:extLst>
            </p:cNvPr>
            <p:cNvSpPr>
              <a:spLocks noChangeArrowheads="1"/>
            </p:cNvSpPr>
            <p:nvPr/>
          </p:nvSpPr>
          <p:spPr bwMode="auto">
            <a:xfrm>
              <a:off x="1673"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5" name="Rectangle 60">
              <a:extLst>
                <a:ext uri="{FF2B5EF4-FFF2-40B4-BE49-F238E27FC236}">
                  <a16:creationId xmlns:a16="http://schemas.microsoft.com/office/drawing/2014/main" id="{00CD6DA9-B22E-EB49-B8B3-8AB19A106CB8}"/>
                </a:ext>
              </a:extLst>
            </p:cNvPr>
            <p:cNvSpPr>
              <a:spLocks noChangeArrowheads="1"/>
            </p:cNvSpPr>
            <p:nvPr/>
          </p:nvSpPr>
          <p:spPr bwMode="auto">
            <a:xfrm>
              <a:off x="1844"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6" name="Rectangle 61">
              <a:extLst>
                <a:ext uri="{FF2B5EF4-FFF2-40B4-BE49-F238E27FC236}">
                  <a16:creationId xmlns:a16="http://schemas.microsoft.com/office/drawing/2014/main" id="{D96C1E02-F5C9-CB2E-B5F5-0BF73A1435DD}"/>
                </a:ext>
              </a:extLst>
            </p:cNvPr>
            <p:cNvSpPr>
              <a:spLocks noChangeArrowheads="1"/>
            </p:cNvSpPr>
            <p:nvPr/>
          </p:nvSpPr>
          <p:spPr bwMode="auto">
            <a:xfrm>
              <a:off x="3041"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7" name="Rectangle 62">
              <a:extLst>
                <a:ext uri="{FF2B5EF4-FFF2-40B4-BE49-F238E27FC236}">
                  <a16:creationId xmlns:a16="http://schemas.microsoft.com/office/drawing/2014/main" id="{A36EA763-20CB-6762-4AB6-86F62A934099}"/>
                </a:ext>
              </a:extLst>
            </p:cNvPr>
            <p:cNvSpPr>
              <a:spLocks noChangeArrowheads="1"/>
            </p:cNvSpPr>
            <p:nvPr/>
          </p:nvSpPr>
          <p:spPr bwMode="auto">
            <a:xfrm>
              <a:off x="3212"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8" name="Rectangle 63">
              <a:extLst>
                <a:ext uri="{FF2B5EF4-FFF2-40B4-BE49-F238E27FC236}">
                  <a16:creationId xmlns:a16="http://schemas.microsoft.com/office/drawing/2014/main" id="{69356E1E-DB4D-6B19-350F-EE2169E7E654}"/>
                </a:ext>
              </a:extLst>
            </p:cNvPr>
            <p:cNvSpPr>
              <a:spLocks noChangeArrowheads="1"/>
            </p:cNvSpPr>
            <p:nvPr/>
          </p:nvSpPr>
          <p:spPr bwMode="auto">
            <a:xfrm>
              <a:off x="3383"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79" name="Rectangle 64">
              <a:extLst>
                <a:ext uri="{FF2B5EF4-FFF2-40B4-BE49-F238E27FC236}">
                  <a16:creationId xmlns:a16="http://schemas.microsoft.com/office/drawing/2014/main" id="{359ACB8B-801F-C1D6-A1B8-4705D5C32A43}"/>
                </a:ext>
              </a:extLst>
            </p:cNvPr>
            <p:cNvSpPr>
              <a:spLocks noChangeArrowheads="1"/>
            </p:cNvSpPr>
            <p:nvPr/>
          </p:nvSpPr>
          <p:spPr bwMode="auto">
            <a:xfrm>
              <a:off x="3554"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0" name="Rectangle 65">
              <a:extLst>
                <a:ext uri="{FF2B5EF4-FFF2-40B4-BE49-F238E27FC236}">
                  <a16:creationId xmlns:a16="http://schemas.microsoft.com/office/drawing/2014/main" id="{7A036536-202F-10E6-2331-5F6E6034C6A5}"/>
                </a:ext>
              </a:extLst>
            </p:cNvPr>
            <p:cNvSpPr>
              <a:spLocks noChangeArrowheads="1"/>
            </p:cNvSpPr>
            <p:nvPr/>
          </p:nvSpPr>
          <p:spPr bwMode="auto">
            <a:xfrm>
              <a:off x="3725"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1" name="Rectangle 66">
              <a:extLst>
                <a:ext uri="{FF2B5EF4-FFF2-40B4-BE49-F238E27FC236}">
                  <a16:creationId xmlns:a16="http://schemas.microsoft.com/office/drawing/2014/main" id="{AA36D9B8-F0AD-0005-997E-638391FF6017}"/>
                </a:ext>
              </a:extLst>
            </p:cNvPr>
            <p:cNvSpPr>
              <a:spLocks noChangeArrowheads="1"/>
            </p:cNvSpPr>
            <p:nvPr/>
          </p:nvSpPr>
          <p:spPr bwMode="auto">
            <a:xfrm>
              <a:off x="3922" y="4288"/>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拘禁</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2" name="Rectangle 67">
              <a:extLst>
                <a:ext uri="{FF2B5EF4-FFF2-40B4-BE49-F238E27FC236}">
                  <a16:creationId xmlns:a16="http://schemas.microsoft.com/office/drawing/2014/main" id="{75D31233-AC94-8D04-3AB8-E7BE3EDBB4CA}"/>
                </a:ext>
              </a:extLst>
            </p:cNvPr>
            <p:cNvSpPr>
              <a:spLocks noChangeArrowheads="1"/>
            </p:cNvSpPr>
            <p:nvPr/>
          </p:nvSpPr>
          <p:spPr bwMode="auto">
            <a:xfrm>
              <a:off x="3041"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3" name="Rectangle 68">
              <a:extLst>
                <a:ext uri="{FF2B5EF4-FFF2-40B4-BE49-F238E27FC236}">
                  <a16:creationId xmlns:a16="http://schemas.microsoft.com/office/drawing/2014/main" id="{82F9BD94-FA53-D8AD-E073-3E96CB433191}"/>
                </a:ext>
              </a:extLst>
            </p:cNvPr>
            <p:cNvSpPr>
              <a:spLocks noChangeArrowheads="1"/>
            </p:cNvSpPr>
            <p:nvPr/>
          </p:nvSpPr>
          <p:spPr bwMode="auto">
            <a:xfrm>
              <a:off x="3212"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4" name="Rectangle 69">
              <a:extLst>
                <a:ext uri="{FF2B5EF4-FFF2-40B4-BE49-F238E27FC236}">
                  <a16:creationId xmlns:a16="http://schemas.microsoft.com/office/drawing/2014/main" id="{E329D7C6-3972-ADEE-E445-793AD90688DD}"/>
                </a:ext>
              </a:extLst>
            </p:cNvPr>
            <p:cNvSpPr>
              <a:spLocks noChangeArrowheads="1"/>
            </p:cNvSpPr>
            <p:nvPr/>
          </p:nvSpPr>
          <p:spPr bwMode="auto">
            <a:xfrm>
              <a:off x="3383"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5" name="Rectangle 70">
              <a:extLst>
                <a:ext uri="{FF2B5EF4-FFF2-40B4-BE49-F238E27FC236}">
                  <a16:creationId xmlns:a16="http://schemas.microsoft.com/office/drawing/2014/main" id="{51A54E34-0C9B-4D1C-04FD-918DA35CC54A}"/>
                </a:ext>
              </a:extLst>
            </p:cNvPr>
            <p:cNvSpPr>
              <a:spLocks noChangeArrowheads="1"/>
            </p:cNvSpPr>
            <p:nvPr/>
          </p:nvSpPr>
          <p:spPr bwMode="auto">
            <a:xfrm>
              <a:off x="3554" y="429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6" name="Rectangle 71">
              <a:extLst>
                <a:ext uri="{FF2B5EF4-FFF2-40B4-BE49-F238E27FC236}">
                  <a16:creationId xmlns:a16="http://schemas.microsoft.com/office/drawing/2014/main" id="{18C28781-F451-9959-BE7C-92A6CC3105FE}"/>
                </a:ext>
              </a:extLst>
            </p:cNvPr>
            <p:cNvSpPr>
              <a:spLocks noChangeArrowheads="1"/>
            </p:cNvSpPr>
            <p:nvPr/>
          </p:nvSpPr>
          <p:spPr bwMode="auto">
            <a:xfrm>
              <a:off x="2015"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7" name="Rectangle 72">
              <a:extLst>
                <a:ext uri="{FF2B5EF4-FFF2-40B4-BE49-F238E27FC236}">
                  <a16:creationId xmlns:a16="http://schemas.microsoft.com/office/drawing/2014/main" id="{1039D58C-17DE-799B-783F-51F8141120ED}"/>
                </a:ext>
              </a:extLst>
            </p:cNvPr>
            <p:cNvSpPr>
              <a:spLocks noChangeArrowheads="1"/>
            </p:cNvSpPr>
            <p:nvPr/>
          </p:nvSpPr>
          <p:spPr bwMode="auto">
            <a:xfrm>
              <a:off x="2186"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8" name="Rectangle 73">
              <a:extLst>
                <a:ext uri="{FF2B5EF4-FFF2-40B4-BE49-F238E27FC236}">
                  <a16:creationId xmlns:a16="http://schemas.microsoft.com/office/drawing/2014/main" id="{76158ACF-3A48-3B66-8D7D-9A2748D57ED8}"/>
                </a:ext>
              </a:extLst>
            </p:cNvPr>
            <p:cNvSpPr>
              <a:spLocks noChangeArrowheads="1"/>
            </p:cNvSpPr>
            <p:nvPr/>
          </p:nvSpPr>
          <p:spPr bwMode="auto">
            <a:xfrm>
              <a:off x="2357"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89" name="Rectangle 74">
              <a:extLst>
                <a:ext uri="{FF2B5EF4-FFF2-40B4-BE49-F238E27FC236}">
                  <a16:creationId xmlns:a16="http://schemas.microsoft.com/office/drawing/2014/main" id="{245924D6-99E7-8DF5-36B6-5A2878212642}"/>
                </a:ext>
              </a:extLst>
            </p:cNvPr>
            <p:cNvSpPr>
              <a:spLocks noChangeArrowheads="1"/>
            </p:cNvSpPr>
            <p:nvPr/>
          </p:nvSpPr>
          <p:spPr bwMode="auto">
            <a:xfrm>
              <a:off x="2528"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0" name="Rectangle 75">
              <a:extLst>
                <a:ext uri="{FF2B5EF4-FFF2-40B4-BE49-F238E27FC236}">
                  <a16:creationId xmlns:a16="http://schemas.microsoft.com/office/drawing/2014/main" id="{1891722E-F80C-CEFB-3B33-CFE2EDEAA063}"/>
                </a:ext>
              </a:extLst>
            </p:cNvPr>
            <p:cNvSpPr>
              <a:spLocks noChangeArrowheads="1"/>
            </p:cNvSpPr>
            <p:nvPr/>
          </p:nvSpPr>
          <p:spPr bwMode="auto">
            <a:xfrm>
              <a:off x="362"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1" name="Rectangle 76">
              <a:extLst>
                <a:ext uri="{FF2B5EF4-FFF2-40B4-BE49-F238E27FC236}">
                  <a16:creationId xmlns:a16="http://schemas.microsoft.com/office/drawing/2014/main" id="{07812B0C-01DA-36A2-06A6-097F75E95437}"/>
                </a:ext>
              </a:extLst>
            </p:cNvPr>
            <p:cNvSpPr>
              <a:spLocks noChangeArrowheads="1"/>
            </p:cNvSpPr>
            <p:nvPr/>
          </p:nvSpPr>
          <p:spPr bwMode="auto">
            <a:xfrm>
              <a:off x="590"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2" name="Rectangle 77">
              <a:extLst>
                <a:ext uri="{FF2B5EF4-FFF2-40B4-BE49-F238E27FC236}">
                  <a16:creationId xmlns:a16="http://schemas.microsoft.com/office/drawing/2014/main" id="{985526D2-4880-9FBD-B3F9-94A391E857D6}"/>
                </a:ext>
              </a:extLst>
            </p:cNvPr>
            <p:cNvSpPr>
              <a:spLocks noChangeArrowheads="1"/>
            </p:cNvSpPr>
            <p:nvPr/>
          </p:nvSpPr>
          <p:spPr bwMode="auto">
            <a:xfrm>
              <a:off x="875"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3" name="Rectangle 78">
              <a:extLst>
                <a:ext uri="{FF2B5EF4-FFF2-40B4-BE49-F238E27FC236}">
                  <a16:creationId xmlns:a16="http://schemas.microsoft.com/office/drawing/2014/main" id="{1FA390A8-E2DC-707D-6C7F-5008EE9D3D59}"/>
                </a:ext>
              </a:extLst>
            </p:cNvPr>
            <p:cNvSpPr>
              <a:spLocks noChangeArrowheads="1"/>
            </p:cNvSpPr>
            <p:nvPr/>
          </p:nvSpPr>
          <p:spPr bwMode="auto">
            <a:xfrm>
              <a:off x="1171" y="4179"/>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1394" name="Rectangle 79">
              <a:extLst>
                <a:ext uri="{FF2B5EF4-FFF2-40B4-BE49-F238E27FC236}">
                  <a16:creationId xmlns:a16="http://schemas.microsoft.com/office/drawing/2014/main" id="{0FC4D5A2-6147-21A1-F33A-E7C1435F74A5}"/>
                </a:ext>
              </a:extLst>
            </p:cNvPr>
            <p:cNvSpPr>
              <a:spLocks noChangeArrowheads="1"/>
            </p:cNvSpPr>
            <p:nvPr/>
          </p:nvSpPr>
          <p:spPr bwMode="auto">
            <a:xfrm>
              <a:off x="1331"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5" name="Rectangle 80">
              <a:extLst>
                <a:ext uri="{FF2B5EF4-FFF2-40B4-BE49-F238E27FC236}">
                  <a16:creationId xmlns:a16="http://schemas.microsoft.com/office/drawing/2014/main" id="{9E415471-663E-0150-F31C-747112CD7B74}"/>
                </a:ext>
              </a:extLst>
            </p:cNvPr>
            <p:cNvSpPr>
              <a:spLocks noChangeArrowheads="1"/>
            </p:cNvSpPr>
            <p:nvPr/>
          </p:nvSpPr>
          <p:spPr bwMode="auto">
            <a:xfrm>
              <a:off x="1502"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6" name="Rectangle 81">
              <a:extLst>
                <a:ext uri="{FF2B5EF4-FFF2-40B4-BE49-F238E27FC236}">
                  <a16:creationId xmlns:a16="http://schemas.microsoft.com/office/drawing/2014/main" id="{271F0318-381F-6BC3-0B6B-5CCD8930A08D}"/>
                </a:ext>
              </a:extLst>
            </p:cNvPr>
            <p:cNvSpPr>
              <a:spLocks noChangeArrowheads="1"/>
            </p:cNvSpPr>
            <p:nvPr/>
          </p:nvSpPr>
          <p:spPr bwMode="auto">
            <a:xfrm>
              <a:off x="1673"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7" name="Rectangle 82">
              <a:extLst>
                <a:ext uri="{FF2B5EF4-FFF2-40B4-BE49-F238E27FC236}">
                  <a16:creationId xmlns:a16="http://schemas.microsoft.com/office/drawing/2014/main" id="{66366128-0C49-CA56-3658-658ECD2F5541}"/>
                </a:ext>
              </a:extLst>
            </p:cNvPr>
            <p:cNvSpPr>
              <a:spLocks noChangeArrowheads="1"/>
            </p:cNvSpPr>
            <p:nvPr/>
          </p:nvSpPr>
          <p:spPr bwMode="auto">
            <a:xfrm>
              <a:off x="1844"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8" name="Rectangle 83">
              <a:extLst>
                <a:ext uri="{FF2B5EF4-FFF2-40B4-BE49-F238E27FC236}">
                  <a16:creationId xmlns:a16="http://schemas.microsoft.com/office/drawing/2014/main" id="{A6BF967A-6289-C476-9952-5BA7883C422E}"/>
                </a:ext>
              </a:extLst>
            </p:cNvPr>
            <p:cNvSpPr>
              <a:spLocks noChangeArrowheads="1"/>
            </p:cNvSpPr>
            <p:nvPr/>
          </p:nvSpPr>
          <p:spPr bwMode="auto">
            <a:xfrm>
              <a:off x="2528"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399" name="Rectangle 84">
              <a:extLst>
                <a:ext uri="{FF2B5EF4-FFF2-40B4-BE49-F238E27FC236}">
                  <a16:creationId xmlns:a16="http://schemas.microsoft.com/office/drawing/2014/main" id="{A4F80A55-FAA3-F5BD-F1CE-E760114627B2}"/>
                </a:ext>
              </a:extLst>
            </p:cNvPr>
            <p:cNvSpPr>
              <a:spLocks noChangeArrowheads="1"/>
            </p:cNvSpPr>
            <p:nvPr/>
          </p:nvSpPr>
          <p:spPr bwMode="auto">
            <a:xfrm>
              <a:off x="1502"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0" name="Rectangle 85">
              <a:extLst>
                <a:ext uri="{FF2B5EF4-FFF2-40B4-BE49-F238E27FC236}">
                  <a16:creationId xmlns:a16="http://schemas.microsoft.com/office/drawing/2014/main" id="{7CC9A151-DAFF-1233-2E18-4BAD3CEA606C}"/>
                </a:ext>
              </a:extLst>
            </p:cNvPr>
            <p:cNvSpPr>
              <a:spLocks noChangeArrowheads="1"/>
            </p:cNvSpPr>
            <p:nvPr/>
          </p:nvSpPr>
          <p:spPr bwMode="auto">
            <a:xfrm>
              <a:off x="1673"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1" name="Rectangle 86">
              <a:extLst>
                <a:ext uri="{FF2B5EF4-FFF2-40B4-BE49-F238E27FC236}">
                  <a16:creationId xmlns:a16="http://schemas.microsoft.com/office/drawing/2014/main" id="{05735A61-B320-4FFD-DBD6-E538A5E075BD}"/>
                </a:ext>
              </a:extLst>
            </p:cNvPr>
            <p:cNvSpPr>
              <a:spLocks noChangeArrowheads="1"/>
            </p:cNvSpPr>
            <p:nvPr/>
          </p:nvSpPr>
          <p:spPr bwMode="auto">
            <a:xfrm>
              <a:off x="1844"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2" name="Rectangle 87">
              <a:extLst>
                <a:ext uri="{FF2B5EF4-FFF2-40B4-BE49-F238E27FC236}">
                  <a16:creationId xmlns:a16="http://schemas.microsoft.com/office/drawing/2014/main" id="{7016F14A-D540-2FE9-4562-45748FA1A656}"/>
                </a:ext>
              </a:extLst>
            </p:cNvPr>
            <p:cNvSpPr>
              <a:spLocks noChangeArrowheads="1"/>
            </p:cNvSpPr>
            <p:nvPr/>
          </p:nvSpPr>
          <p:spPr bwMode="auto">
            <a:xfrm>
              <a:off x="2015"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3" name="Rectangle 88">
              <a:extLst>
                <a:ext uri="{FF2B5EF4-FFF2-40B4-BE49-F238E27FC236}">
                  <a16:creationId xmlns:a16="http://schemas.microsoft.com/office/drawing/2014/main" id="{2669119E-3790-F7AE-8AA6-47D1862195FB}"/>
                </a:ext>
              </a:extLst>
            </p:cNvPr>
            <p:cNvSpPr>
              <a:spLocks noChangeArrowheads="1"/>
            </p:cNvSpPr>
            <p:nvPr/>
          </p:nvSpPr>
          <p:spPr bwMode="auto">
            <a:xfrm>
              <a:off x="2186"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4" name="Rectangle 89">
              <a:extLst>
                <a:ext uri="{FF2B5EF4-FFF2-40B4-BE49-F238E27FC236}">
                  <a16:creationId xmlns:a16="http://schemas.microsoft.com/office/drawing/2014/main" id="{8CAB592D-C742-2DBA-F1A8-9D1824233BF9}"/>
                </a:ext>
              </a:extLst>
            </p:cNvPr>
            <p:cNvSpPr>
              <a:spLocks noChangeArrowheads="1"/>
            </p:cNvSpPr>
            <p:nvPr/>
          </p:nvSpPr>
          <p:spPr bwMode="auto">
            <a:xfrm>
              <a:off x="2357"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5" name="Rectangle 90">
              <a:extLst>
                <a:ext uri="{FF2B5EF4-FFF2-40B4-BE49-F238E27FC236}">
                  <a16:creationId xmlns:a16="http://schemas.microsoft.com/office/drawing/2014/main" id="{A4C786B3-554E-E614-0B69-CF617FB87045}"/>
                </a:ext>
              </a:extLst>
            </p:cNvPr>
            <p:cNvSpPr>
              <a:spLocks noChangeArrowheads="1"/>
            </p:cNvSpPr>
            <p:nvPr/>
          </p:nvSpPr>
          <p:spPr bwMode="auto">
            <a:xfrm>
              <a:off x="362"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6" name="Rectangle 91">
              <a:extLst>
                <a:ext uri="{FF2B5EF4-FFF2-40B4-BE49-F238E27FC236}">
                  <a16:creationId xmlns:a16="http://schemas.microsoft.com/office/drawing/2014/main" id="{2634F256-B020-45E6-FE54-DB73125337D0}"/>
                </a:ext>
              </a:extLst>
            </p:cNvPr>
            <p:cNvSpPr>
              <a:spLocks noChangeArrowheads="1"/>
            </p:cNvSpPr>
            <p:nvPr/>
          </p:nvSpPr>
          <p:spPr bwMode="auto">
            <a:xfrm>
              <a:off x="590"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7" name="Rectangle 92">
              <a:extLst>
                <a:ext uri="{FF2B5EF4-FFF2-40B4-BE49-F238E27FC236}">
                  <a16:creationId xmlns:a16="http://schemas.microsoft.com/office/drawing/2014/main" id="{582BEFF6-45E9-3636-8F3F-9B597A0016F3}"/>
                </a:ext>
              </a:extLst>
            </p:cNvPr>
            <p:cNvSpPr>
              <a:spLocks noChangeArrowheads="1"/>
            </p:cNvSpPr>
            <p:nvPr/>
          </p:nvSpPr>
          <p:spPr bwMode="auto">
            <a:xfrm>
              <a:off x="875"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8" name="Rectangle 93">
              <a:extLst>
                <a:ext uri="{FF2B5EF4-FFF2-40B4-BE49-F238E27FC236}">
                  <a16:creationId xmlns:a16="http://schemas.microsoft.com/office/drawing/2014/main" id="{08F41FB8-6780-1F62-9879-19DAAC576A58}"/>
                </a:ext>
              </a:extLst>
            </p:cNvPr>
            <p:cNvSpPr>
              <a:spLocks noChangeArrowheads="1"/>
            </p:cNvSpPr>
            <p:nvPr/>
          </p:nvSpPr>
          <p:spPr bwMode="auto">
            <a:xfrm>
              <a:off x="1171" y="4070"/>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09" name="Rectangle 94">
              <a:extLst>
                <a:ext uri="{FF2B5EF4-FFF2-40B4-BE49-F238E27FC236}">
                  <a16:creationId xmlns:a16="http://schemas.microsoft.com/office/drawing/2014/main" id="{78A10A1F-38FF-4E0E-7A44-17356E875980}"/>
                </a:ext>
              </a:extLst>
            </p:cNvPr>
            <p:cNvSpPr>
              <a:spLocks noChangeArrowheads="1"/>
            </p:cNvSpPr>
            <p:nvPr/>
          </p:nvSpPr>
          <p:spPr bwMode="auto">
            <a:xfrm>
              <a:off x="3041"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0" name="Rectangle 95">
              <a:extLst>
                <a:ext uri="{FF2B5EF4-FFF2-40B4-BE49-F238E27FC236}">
                  <a16:creationId xmlns:a16="http://schemas.microsoft.com/office/drawing/2014/main" id="{B8FDC629-931A-FC61-A074-D50EFE38F1DA}"/>
                </a:ext>
              </a:extLst>
            </p:cNvPr>
            <p:cNvSpPr>
              <a:spLocks noChangeArrowheads="1"/>
            </p:cNvSpPr>
            <p:nvPr/>
          </p:nvSpPr>
          <p:spPr bwMode="auto">
            <a:xfrm>
              <a:off x="3212"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1" name="Rectangle 96">
              <a:extLst>
                <a:ext uri="{FF2B5EF4-FFF2-40B4-BE49-F238E27FC236}">
                  <a16:creationId xmlns:a16="http://schemas.microsoft.com/office/drawing/2014/main" id="{C8395F58-CDE6-320C-0B64-E7861586D3A8}"/>
                </a:ext>
              </a:extLst>
            </p:cNvPr>
            <p:cNvSpPr>
              <a:spLocks noChangeArrowheads="1"/>
            </p:cNvSpPr>
            <p:nvPr/>
          </p:nvSpPr>
          <p:spPr bwMode="auto">
            <a:xfrm>
              <a:off x="1331"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2" name="Rectangle 97">
              <a:extLst>
                <a:ext uri="{FF2B5EF4-FFF2-40B4-BE49-F238E27FC236}">
                  <a16:creationId xmlns:a16="http://schemas.microsoft.com/office/drawing/2014/main" id="{256C252C-30E2-9EC7-DDE2-8813671BF56C}"/>
                </a:ext>
              </a:extLst>
            </p:cNvPr>
            <p:cNvSpPr>
              <a:spLocks noChangeArrowheads="1"/>
            </p:cNvSpPr>
            <p:nvPr/>
          </p:nvSpPr>
          <p:spPr bwMode="auto">
            <a:xfrm>
              <a:off x="1502"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3" name="Rectangle 98">
              <a:extLst>
                <a:ext uri="{FF2B5EF4-FFF2-40B4-BE49-F238E27FC236}">
                  <a16:creationId xmlns:a16="http://schemas.microsoft.com/office/drawing/2014/main" id="{36BB0A27-7A5D-7292-FE6D-EC52DBDF0719}"/>
                </a:ext>
              </a:extLst>
            </p:cNvPr>
            <p:cNvSpPr>
              <a:spLocks noChangeArrowheads="1"/>
            </p:cNvSpPr>
            <p:nvPr/>
          </p:nvSpPr>
          <p:spPr bwMode="auto">
            <a:xfrm>
              <a:off x="1673"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4" name="Rectangle 99">
              <a:extLst>
                <a:ext uri="{FF2B5EF4-FFF2-40B4-BE49-F238E27FC236}">
                  <a16:creationId xmlns:a16="http://schemas.microsoft.com/office/drawing/2014/main" id="{E95F27E2-F8C9-6E86-1524-D9D7D926B57E}"/>
                </a:ext>
              </a:extLst>
            </p:cNvPr>
            <p:cNvSpPr>
              <a:spLocks noChangeArrowheads="1"/>
            </p:cNvSpPr>
            <p:nvPr/>
          </p:nvSpPr>
          <p:spPr bwMode="auto">
            <a:xfrm>
              <a:off x="1844"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5" name="Rectangle 100">
              <a:extLst>
                <a:ext uri="{FF2B5EF4-FFF2-40B4-BE49-F238E27FC236}">
                  <a16:creationId xmlns:a16="http://schemas.microsoft.com/office/drawing/2014/main" id="{FDACF61A-170E-68E8-EDCB-EA9410C5BDC7}"/>
                </a:ext>
              </a:extLst>
            </p:cNvPr>
            <p:cNvSpPr>
              <a:spLocks noChangeArrowheads="1"/>
            </p:cNvSpPr>
            <p:nvPr/>
          </p:nvSpPr>
          <p:spPr bwMode="auto">
            <a:xfrm>
              <a:off x="2015"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6" name="Rectangle 101">
              <a:extLst>
                <a:ext uri="{FF2B5EF4-FFF2-40B4-BE49-F238E27FC236}">
                  <a16:creationId xmlns:a16="http://schemas.microsoft.com/office/drawing/2014/main" id="{C29C0074-1289-8D28-959D-F1FBEA3CCB7B}"/>
                </a:ext>
              </a:extLst>
            </p:cNvPr>
            <p:cNvSpPr>
              <a:spLocks noChangeArrowheads="1"/>
            </p:cNvSpPr>
            <p:nvPr/>
          </p:nvSpPr>
          <p:spPr bwMode="auto">
            <a:xfrm>
              <a:off x="2186"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7" name="Rectangle 102">
              <a:extLst>
                <a:ext uri="{FF2B5EF4-FFF2-40B4-BE49-F238E27FC236}">
                  <a16:creationId xmlns:a16="http://schemas.microsoft.com/office/drawing/2014/main" id="{134007B6-86FB-3226-9321-272CDDA0581C}"/>
                </a:ext>
              </a:extLst>
            </p:cNvPr>
            <p:cNvSpPr>
              <a:spLocks noChangeArrowheads="1"/>
            </p:cNvSpPr>
            <p:nvPr/>
          </p:nvSpPr>
          <p:spPr bwMode="auto">
            <a:xfrm>
              <a:off x="2699"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8" name="Rectangle 103">
              <a:extLst>
                <a:ext uri="{FF2B5EF4-FFF2-40B4-BE49-F238E27FC236}">
                  <a16:creationId xmlns:a16="http://schemas.microsoft.com/office/drawing/2014/main" id="{C5B03C92-0569-FC52-899F-8E1D7D45BCEE}"/>
                </a:ext>
              </a:extLst>
            </p:cNvPr>
            <p:cNvSpPr>
              <a:spLocks noChangeArrowheads="1"/>
            </p:cNvSpPr>
            <p:nvPr/>
          </p:nvSpPr>
          <p:spPr bwMode="auto">
            <a:xfrm>
              <a:off x="2870" y="418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19" name="Rectangle 104">
              <a:extLst>
                <a:ext uri="{FF2B5EF4-FFF2-40B4-BE49-F238E27FC236}">
                  <a16:creationId xmlns:a16="http://schemas.microsoft.com/office/drawing/2014/main" id="{8B0F63F0-3B0D-2AEE-0433-6912AB87A595}"/>
                </a:ext>
              </a:extLst>
            </p:cNvPr>
            <p:cNvSpPr>
              <a:spLocks noChangeArrowheads="1"/>
            </p:cNvSpPr>
            <p:nvPr/>
          </p:nvSpPr>
          <p:spPr bwMode="auto">
            <a:xfrm>
              <a:off x="2699"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0" name="Rectangle 105">
              <a:extLst>
                <a:ext uri="{FF2B5EF4-FFF2-40B4-BE49-F238E27FC236}">
                  <a16:creationId xmlns:a16="http://schemas.microsoft.com/office/drawing/2014/main" id="{7E477400-D457-642C-ACA7-E832C80C09EB}"/>
                </a:ext>
              </a:extLst>
            </p:cNvPr>
            <p:cNvSpPr>
              <a:spLocks noChangeArrowheads="1"/>
            </p:cNvSpPr>
            <p:nvPr/>
          </p:nvSpPr>
          <p:spPr bwMode="auto">
            <a:xfrm>
              <a:off x="2870"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1" name="Rectangle 106">
              <a:extLst>
                <a:ext uri="{FF2B5EF4-FFF2-40B4-BE49-F238E27FC236}">
                  <a16:creationId xmlns:a16="http://schemas.microsoft.com/office/drawing/2014/main" id="{D3BB3761-BA6C-814E-6CD5-6780E3D714F8}"/>
                </a:ext>
              </a:extLst>
            </p:cNvPr>
            <p:cNvSpPr>
              <a:spLocks noChangeArrowheads="1"/>
            </p:cNvSpPr>
            <p:nvPr/>
          </p:nvSpPr>
          <p:spPr bwMode="auto">
            <a:xfrm>
              <a:off x="3041"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2" name="Rectangle 107">
              <a:extLst>
                <a:ext uri="{FF2B5EF4-FFF2-40B4-BE49-F238E27FC236}">
                  <a16:creationId xmlns:a16="http://schemas.microsoft.com/office/drawing/2014/main" id="{B4C9046A-9FDF-DCE5-7AC5-D85D4B7C9F9C}"/>
                </a:ext>
              </a:extLst>
            </p:cNvPr>
            <p:cNvSpPr>
              <a:spLocks noChangeArrowheads="1"/>
            </p:cNvSpPr>
            <p:nvPr/>
          </p:nvSpPr>
          <p:spPr bwMode="auto">
            <a:xfrm>
              <a:off x="3212"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3" name="Rectangle 108">
              <a:extLst>
                <a:ext uri="{FF2B5EF4-FFF2-40B4-BE49-F238E27FC236}">
                  <a16:creationId xmlns:a16="http://schemas.microsoft.com/office/drawing/2014/main" id="{3F8DD5B2-5A5F-63AB-C7E1-A4B6EAE11177}"/>
                </a:ext>
              </a:extLst>
            </p:cNvPr>
            <p:cNvSpPr>
              <a:spLocks noChangeArrowheads="1"/>
            </p:cNvSpPr>
            <p:nvPr/>
          </p:nvSpPr>
          <p:spPr bwMode="auto">
            <a:xfrm>
              <a:off x="1331"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4" name="Rectangle 109">
              <a:extLst>
                <a:ext uri="{FF2B5EF4-FFF2-40B4-BE49-F238E27FC236}">
                  <a16:creationId xmlns:a16="http://schemas.microsoft.com/office/drawing/2014/main" id="{68100CB1-A16D-8345-2167-AA0DD1AACCFD}"/>
                </a:ext>
              </a:extLst>
            </p:cNvPr>
            <p:cNvSpPr>
              <a:spLocks noChangeArrowheads="1"/>
            </p:cNvSpPr>
            <p:nvPr/>
          </p:nvSpPr>
          <p:spPr bwMode="auto">
            <a:xfrm>
              <a:off x="2357"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5" name="Rectangle 110">
              <a:extLst>
                <a:ext uri="{FF2B5EF4-FFF2-40B4-BE49-F238E27FC236}">
                  <a16:creationId xmlns:a16="http://schemas.microsoft.com/office/drawing/2014/main" id="{28CC878D-27B1-9CB1-7F4B-C2743C6F8D4B}"/>
                </a:ext>
              </a:extLst>
            </p:cNvPr>
            <p:cNvSpPr>
              <a:spLocks noChangeArrowheads="1"/>
            </p:cNvSpPr>
            <p:nvPr/>
          </p:nvSpPr>
          <p:spPr bwMode="auto">
            <a:xfrm>
              <a:off x="2528"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6" name="Rectangle 111">
              <a:extLst>
                <a:ext uri="{FF2B5EF4-FFF2-40B4-BE49-F238E27FC236}">
                  <a16:creationId xmlns:a16="http://schemas.microsoft.com/office/drawing/2014/main" id="{34B6A91B-C5B7-52B7-1DB1-79490F6F4ECB}"/>
                </a:ext>
              </a:extLst>
            </p:cNvPr>
            <p:cNvSpPr>
              <a:spLocks noChangeArrowheads="1"/>
            </p:cNvSpPr>
            <p:nvPr/>
          </p:nvSpPr>
          <p:spPr bwMode="auto">
            <a:xfrm>
              <a:off x="2699"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7" name="Rectangle 112">
              <a:extLst>
                <a:ext uri="{FF2B5EF4-FFF2-40B4-BE49-F238E27FC236}">
                  <a16:creationId xmlns:a16="http://schemas.microsoft.com/office/drawing/2014/main" id="{3B36A553-3E59-AE60-83FE-A625A6F8C6D3}"/>
                </a:ext>
              </a:extLst>
            </p:cNvPr>
            <p:cNvSpPr>
              <a:spLocks noChangeArrowheads="1"/>
            </p:cNvSpPr>
            <p:nvPr/>
          </p:nvSpPr>
          <p:spPr bwMode="auto">
            <a:xfrm>
              <a:off x="2870"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8" name="Rectangle 113">
              <a:extLst>
                <a:ext uri="{FF2B5EF4-FFF2-40B4-BE49-F238E27FC236}">
                  <a16:creationId xmlns:a16="http://schemas.microsoft.com/office/drawing/2014/main" id="{4F464B88-B124-71B5-3D04-BC7F1A5A45F0}"/>
                </a:ext>
              </a:extLst>
            </p:cNvPr>
            <p:cNvSpPr>
              <a:spLocks noChangeArrowheads="1"/>
            </p:cNvSpPr>
            <p:nvPr/>
          </p:nvSpPr>
          <p:spPr bwMode="auto">
            <a:xfrm>
              <a:off x="3436" y="3702"/>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父の</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29" name="Rectangle 114">
              <a:extLst>
                <a:ext uri="{FF2B5EF4-FFF2-40B4-BE49-F238E27FC236}">
                  <a16:creationId xmlns:a16="http://schemas.microsoft.com/office/drawing/2014/main" id="{168B4399-3F5D-29BD-455B-37B6D7823B42}"/>
                </a:ext>
              </a:extLst>
            </p:cNvPr>
            <p:cNvSpPr>
              <a:spLocks noChangeArrowheads="1"/>
            </p:cNvSpPr>
            <p:nvPr/>
          </p:nvSpPr>
          <p:spPr bwMode="auto">
            <a:xfrm>
              <a:off x="3408" y="3768"/>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生年月日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0" name="Rectangle 115">
              <a:extLst>
                <a:ext uri="{FF2B5EF4-FFF2-40B4-BE49-F238E27FC236}">
                  <a16:creationId xmlns:a16="http://schemas.microsoft.com/office/drawing/2014/main" id="{1243D98A-FF67-8E94-36DB-B544B6F78F16}"/>
                </a:ext>
              </a:extLst>
            </p:cNvPr>
            <p:cNvSpPr>
              <a:spLocks noChangeArrowheads="1"/>
            </p:cNvSpPr>
            <p:nvPr/>
          </p:nvSpPr>
          <p:spPr bwMode="auto">
            <a:xfrm>
              <a:off x="3580" y="3733"/>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母の氏名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1" name="Rectangle 116">
              <a:extLst>
                <a:ext uri="{FF2B5EF4-FFF2-40B4-BE49-F238E27FC236}">
                  <a16:creationId xmlns:a16="http://schemas.microsoft.com/office/drawing/2014/main" id="{B260280B-C15D-C00D-CAE7-1E8DD599C2A0}"/>
                </a:ext>
              </a:extLst>
            </p:cNvPr>
            <p:cNvSpPr>
              <a:spLocks noChangeArrowheads="1"/>
            </p:cNvSpPr>
            <p:nvPr/>
          </p:nvSpPr>
          <p:spPr bwMode="auto">
            <a:xfrm>
              <a:off x="3778" y="3702"/>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母の</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2" name="Rectangle 117">
              <a:extLst>
                <a:ext uri="{FF2B5EF4-FFF2-40B4-BE49-F238E27FC236}">
                  <a16:creationId xmlns:a16="http://schemas.microsoft.com/office/drawing/2014/main" id="{B9CB0F5F-19EF-9A88-85A7-B62DC794A651}"/>
                </a:ext>
              </a:extLst>
            </p:cNvPr>
            <p:cNvSpPr>
              <a:spLocks noChangeArrowheads="1"/>
            </p:cNvSpPr>
            <p:nvPr/>
          </p:nvSpPr>
          <p:spPr bwMode="auto">
            <a:xfrm>
              <a:off x="3751" y="3768"/>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生年月日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3" name="Rectangle 118">
              <a:extLst>
                <a:ext uri="{FF2B5EF4-FFF2-40B4-BE49-F238E27FC236}">
                  <a16:creationId xmlns:a16="http://schemas.microsoft.com/office/drawing/2014/main" id="{EA72F607-8DC2-201F-99F7-6424CA25F678}"/>
                </a:ext>
              </a:extLst>
            </p:cNvPr>
            <p:cNvSpPr>
              <a:spLocks noChangeArrowheads="1"/>
            </p:cNvSpPr>
            <p:nvPr/>
          </p:nvSpPr>
          <p:spPr bwMode="auto">
            <a:xfrm>
              <a:off x="3922" y="3842"/>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障害</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4" name="Rectangle 119">
              <a:extLst>
                <a:ext uri="{FF2B5EF4-FFF2-40B4-BE49-F238E27FC236}">
                  <a16:creationId xmlns:a16="http://schemas.microsoft.com/office/drawing/2014/main" id="{BFFC85B4-80B4-A180-E6BF-3D17DF8EE36D}"/>
                </a:ext>
              </a:extLst>
            </p:cNvPr>
            <p:cNvSpPr>
              <a:spLocks noChangeArrowheads="1"/>
            </p:cNvSpPr>
            <p:nvPr/>
          </p:nvSpPr>
          <p:spPr bwMode="auto">
            <a:xfrm>
              <a:off x="4052" y="3624"/>
              <a:ext cx="20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父又は母の氏名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5" name="Rectangle 120">
              <a:extLst>
                <a:ext uri="{FF2B5EF4-FFF2-40B4-BE49-F238E27FC236}">
                  <a16:creationId xmlns:a16="http://schemas.microsoft.com/office/drawing/2014/main" id="{C6F56EE5-C86E-7220-ABD3-78A998AEEECD}"/>
                </a:ext>
              </a:extLst>
            </p:cNvPr>
            <p:cNvSpPr>
              <a:spLocks noChangeArrowheads="1"/>
            </p:cNvSpPr>
            <p:nvPr/>
          </p:nvSpPr>
          <p:spPr bwMode="auto">
            <a:xfrm>
              <a:off x="4296" y="3637"/>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6" name="Rectangle 121">
              <a:extLst>
                <a:ext uri="{FF2B5EF4-FFF2-40B4-BE49-F238E27FC236}">
                  <a16:creationId xmlns:a16="http://schemas.microsoft.com/office/drawing/2014/main" id="{998D7602-6D79-0539-B61A-DD6206C355F0}"/>
                </a:ext>
              </a:extLst>
            </p:cNvPr>
            <p:cNvSpPr>
              <a:spLocks noChangeArrowheads="1"/>
            </p:cNvSpPr>
            <p:nvPr/>
          </p:nvSpPr>
          <p:spPr bwMode="auto">
            <a:xfrm>
              <a:off x="4093" y="3742"/>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傷病名等</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7" name="Rectangle 122">
              <a:extLst>
                <a:ext uri="{FF2B5EF4-FFF2-40B4-BE49-F238E27FC236}">
                  <a16:creationId xmlns:a16="http://schemas.microsoft.com/office/drawing/2014/main" id="{99B3E269-D2D2-35DE-0C63-1E29E29B4169}"/>
                </a:ext>
              </a:extLst>
            </p:cNvPr>
            <p:cNvSpPr>
              <a:spLocks noChangeArrowheads="1"/>
            </p:cNvSpPr>
            <p:nvPr/>
          </p:nvSpPr>
          <p:spPr bwMode="auto">
            <a:xfrm>
              <a:off x="4296" y="374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8" name="Rectangle 123">
              <a:extLst>
                <a:ext uri="{FF2B5EF4-FFF2-40B4-BE49-F238E27FC236}">
                  <a16:creationId xmlns:a16="http://schemas.microsoft.com/office/drawing/2014/main" id="{35577A52-9474-D8E8-CB0F-81489A258CCF}"/>
                </a:ext>
              </a:extLst>
            </p:cNvPr>
            <p:cNvSpPr>
              <a:spLocks noChangeArrowheads="1"/>
            </p:cNvSpPr>
            <p:nvPr/>
          </p:nvSpPr>
          <p:spPr bwMode="auto">
            <a:xfrm>
              <a:off x="4079" y="3851"/>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障害の状態</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39" name="Rectangle 124">
              <a:extLst>
                <a:ext uri="{FF2B5EF4-FFF2-40B4-BE49-F238E27FC236}">
                  <a16:creationId xmlns:a16="http://schemas.microsoft.com/office/drawing/2014/main" id="{AE0E24C8-E745-AD3F-4DBE-B84A3FD32B32}"/>
                </a:ext>
              </a:extLst>
            </p:cNvPr>
            <p:cNvSpPr>
              <a:spLocks noChangeArrowheads="1"/>
            </p:cNvSpPr>
            <p:nvPr/>
          </p:nvSpPr>
          <p:spPr bwMode="auto">
            <a:xfrm>
              <a:off x="4296" y="385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0" name="Rectangle 125">
              <a:extLst>
                <a:ext uri="{FF2B5EF4-FFF2-40B4-BE49-F238E27FC236}">
                  <a16:creationId xmlns:a16="http://schemas.microsoft.com/office/drawing/2014/main" id="{FFAA1A74-E100-9FBE-6728-2223C1EE2F20}"/>
                </a:ext>
              </a:extLst>
            </p:cNvPr>
            <p:cNvSpPr>
              <a:spLocks noChangeArrowheads="1"/>
            </p:cNvSpPr>
            <p:nvPr/>
          </p:nvSpPr>
          <p:spPr bwMode="auto">
            <a:xfrm>
              <a:off x="3383"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1" name="Rectangle 126">
              <a:extLst>
                <a:ext uri="{FF2B5EF4-FFF2-40B4-BE49-F238E27FC236}">
                  <a16:creationId xmlns:a16="http://schemas.microsoft.com/office/drawing/2014/main" id="{5A561E7F-EC92-2111-F97F-F5E808B7FAF3}"/>
                </a:ext>
              </a:extLst>
            </p:cNvPr>
            <p:cNvSpPr>
              <a:spLocks noChangeArrowheads="1"/>
            </p:cNvSpPr>
            <p:nvPr/>
          </p:nvSpPr>
          <p:spPr bwMode="auto">
            <a:xfrm>
              <a:off x="3554"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2" name="Rectangle 127">
              <a:extLst>
                <a:ext uri="{FF2B5EF4-FFF2-40B4-BE49-F238E27FC236}">
                  <a16:creationId xmlns:a16="http://schemas.microsoft.com/office/drawing/2014/main" id="{2679313B-EB67-8F34-89E8-25CDAE20565C}"/>
                </a:ext>
              </a:extLst>
            </p:cNvPr>
            <p:cNvSpPr>
              <a:spLocks noChangeArrowheads="1"/>
            </p:cNvSpPr>
            <p:nvPr/>
          </p:nvSpPr>
          <p:spPr bwMode="auto">
            <a:xfrm>
              <a:off x="3725"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3" name="Rectangle 128">
              <a:extLst>
                <a:ext uri="{FF2B5EF4-FFF2-40B4-BE49-F238E27FC236}">
                  <a16:creationId xmlns:a16="http://schemas.microsoft.com/office/drawing/2014/main" id="{99545020-A9EC-CF3A-DC81-5F69E712EB3D}"/>
                </a:ext>
              </a:extLst>
            </p:cNvPr>
            <p:cNvSpPr>
              <a:spLocks noChangeArrowheads="1"/>
            </p:cNvSpPr>
            <p:nvPr/>
          </p:nvSpPr>
          <p:spPr bwMode="auto">
            <a:xfrm>
              <a:off x="4038" y="3982"/>
              <a:ext cx="23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父又は母の障害の</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4" name="Rectangle 129">
              <a:extLst>
                <a:ext uri="{FF2B5EF4-FFF2-40B4-BE49-F238E27FC236}">
                  <a16:creationId xmlns:a16="http://schemas.microsoft.com/office/drawing/2014/main" id="{86ECE88C-B677-60CB-7FD8-7D2B99CABCDB}"/>
                </a:ext>
              </a:extLst>
            </p:cNvPr>
            <p:cNvSpPr>
              <a:spLocks noChangeArrowheads="1"/>
            </p:cNvSpPr>
            <p:nvPr/>
          </p:nvSpPr>
          <p:spPr bwMode="auto">
            <a:xfrm>
              <a:off x="4024" y="4048"/>
              <a:ext cx="26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有期認定終了年月日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5" name="Rectangle 130">
              <a:extLst>
                <a:ext uri="{FF2B5EF4-FFF2-40B4-BE49-F238E27FC236}">
                  <a16:creationId xmlns:a16="http://schemas.microsoft.com/office/drawing/2014/main" id="{BC382900-F8C1-EBE1-CD29-81E41E636673}"/>
                </a:ext>
              </a:extLst>
            </p:cNvPr>
            <p:cNvSpPr>
              <a:spLocks noChangeArrowheads="1"/>
            </p:cNvSpPr>
            <p:nvPr/>
          </p:nvSpPr>
          <p:spPr bwMode="auto">
            <a:xfrm>
              <a:off x="4296"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6" name="Rectangle 131">
              <a:extLst>
                <a:ext uri="{FF2B5EF4-FFF2-40B4-BE49-F238E27FC236}">
                  <a16:creationId xmlns:a16="http://schemas.microsoft.com/office/drawing/2014/main" id="{7541FC72-06AE-F704-58B4-BF001CC9099C}"/>
                </a:ext>
              </a:extLst>
            </p:cNvPr>
            <p:cNvSpPr>
              <a:spLocks noChangeArrowheads="1"/>
            </p:cNvSpPr>
            <p:nvPr/>
          </p:nvSpPr>
          <p:spPr bwMode="auto">
            <a:xfrm>
              <a:off x="3554"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7" name="Rectangle 132">
              <a:extLst>
                <a:ext uri="{FF2B5EF4-FFF2-40B4-BE49-F238E27FC236}">
                  <a16:creationId xmlns:a16="http://schemas.microsoft.com/office/drawing/2014/main" id="{F22BB771-29F0-4989-1935-355FCD8A8F74}"/>
                </a:ext>
              </a:extLst>
            </p:cNvPr>
            <p:cNvSpPr>
              <a:spLocks noChangeArrowheads="1"/>
            </p:cNvSpPr>
            <p:nvPr/>
          </p:nvSpPr>
          <p:spPr bwMode="auto">
            <a:xfrm>
              <a:off x="3725"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8" name="Rectangle 133">
              <a:extLst>
                <a:ext uri="{FF2B5EF4-FFF2-40B4-BE49-F238E27FC236}">
                  <a16:creationId xmlns:a16="http://schemas.microsoft.com/office/drawing/2014/main" id="{31024326-99E9-D73D-0543-6960650FAC66}"/>
                </a:ext>
              </a:extLst>
            </p:cNvPr>
            <p:cNvSpPr>
              <a:spLocks noChangeArrowheads="1"/>
            </p:cNvSpPr>
            <p:nvPr/>
          </p:nvSpPr>
          <p:spPr bwMode="auto">
            <a:xfrm>
              <a:off x="3383" y="407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49" name="Rectangle 134">
              <a:extLst>
                <a:ext uri="{FF2B5EF4-FFF2-40B4-BE49-F238E27FC236}">
                  <a16:creationId xmlns:a16="http://schemas.microsoft.com/office/drawing/2014/main" id="{95D4A6FA-7B94-E522-BB61-02360F5DD1F6}"/>
                </a:ext>
              </a:extLst>
            </p:cNvPr>
            <p:cNvSpPr>
              <a:spLocks noChangeArrowheads="1"/>
            </p:cNvSpPr>
            <p:nvPr/>
          </p:nvSpPr>
          <p:spPr bwMode="auto">
            <a:xfrm>
              <a:off x="2362" y="3702"/>
              <a:ext cx="16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9条・9条の2</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0" name="Rectangle 135">
              <a:extLst>
                <a:ext uri="{FF2B5EF4-FFF2-40B4-BE49-F238E27FC236}">
                  <a16:creationId xmlns:a16="http://schemas.microsoft.com/office/drawing/2014/main" id="{0D93B7AC-837D-05E6-ADB6-7C8F9242D992}"/>
                </a:ext>
              </a:extLst>
            </p:cNvPr>
            <p:cNvSpPr>
              <a:spLocks noChangeArrowheads="1"/>
            </p:cNvSpPr>
            <p:nvPr/>
          </p:nvSpPr>
          <p:spPr bwMode="auto">
            <a:xfrm>
              <a:off x="2403" y="3768"/>
              <a:ext cx="7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1" name="Rectangle 136">
              <a:extLst>
                <a:ext uri="{FF2B5EF4-FFF2-40B4-BE49-F238E27FC236}">
                  <a16:creationId xmlns:a16="http://schemas.microsoft.com/office/drawing/2014/main" id="{EF88E989-EFB4-0CF8-4219-A4A9BCEF58EA}"/>
                </a:ext>
              </a:extLst>
            </p:cNvPr>
            <p:cNvSpPr>
              <a:spLocks noChangeArrowheads="1"/>
            </p:cNvSpPr>
            <p:nvPr/>
          </p:nvSpPr>
          <p:spPr bwMode="auto">
            <a:xfrm>
              <a:off x="2540" y="3702"/>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非該当予定</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2" name="Rectangle 137">
              <a:extLst>
                <a:ext uri="{FF2B5EF4-FFF2-40B4-BE49-F238E27FC236}">
                  <a16:creationId xmlns:a16="http://schemas.microsoft.com/office/drawing/2014/main" id="{A2AA1BB0-3367-3E38-DEDE-8417297A1BAC}"/>
                </a:ext>
              </a:extLst>
            </p:cNvPr>
            <p:cNvSpPr>
              <a:spLocks noChangeArrowheads="1"/>
            </p:cNvSpPr>
            <p:nvPr/>
          </p:nvSpPr>
          <p:spPr bwMode="auto">
            <a:xfrm>
              <a:off x="2567" y="3768"/>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3" name="Rectangle 138">
              <a:extLst>
                <a:ext uri="{FF2B5EF4-FFF2-40B4-BE49-F238E27FC236}">
                  <a16:creationId xmlns:a16="http://schemas.microsoft.com/office/drawing/2014/main" id="{8287CC67-093D-7111-57A5-BCF7823B525F}"/>
                </a:ext>
              </a:extLst>
            </p:cNvPr>
            <p:cNvSpPr>
              <a:spLocks noChangeArrowheads="1"/>
            </p:cNvSpPr>
            <p:nvPr/>
          </p:nvSpPr>
          <p:spPr bwMode="auto">
            <a:xfrm>
              <a:off x="2738" y="3702"/>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非該当</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4" name="Rectangle 139">
              <a:extLst>
                <a:ext uri="{FF2B5EF4-FFF2-40B4-BE49-F238E27FC236}">
                  <a16:creationId xmlns:a16="http://schemas.microsoft.com/office/drawing/2014/main" id="{B0282C72-AC95-BDE2-EA36-149031946C73}"/>
                </a:ext>
              </a:extLst>
            </p:cNvPr>
            <p:cNvSpPr>
              <a:spLocks noChangeArrowheads="1"/>
            </p:cNvSpPr>
            <p:nvPr/>
          </p:nvSpPr>
          <p:spPr bwMode="auto">
            <a:xfrm>
              <a:off x="2738" y="3768"/>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5" name="Rectangle 140">
              <a:extLst>
                <a:ext uri="{FF2B5EF4-FFF2-40B4-BE49-F238E27FC236}">
                  <a16:creationId xmlns:a16="http://schemas.microsoft.com/office/drawing/2014/main" id="{D49118E5-02A3-FB7A-173A-DCFAC8142733}"/>
                </a:ext>
              </a:extLst>
            </p:cNvPr>
            <p:cNvSpPr>
              <a:spLocks noChangeArrowheads="1"/>
            </p:cNvSpPr>
            <p:nvPr/>
          </p:nvSpPr>
          <p:spPr bwMode="auto">
            <a:xfrm>
              <a:off x="2882" y="3733"/>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非該当事由</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6" name="Rectangle 141">
              <a:extLst>
                <a:ext uri="{FF2B5EF4-FFF2-40B4-BE49-F238E27FC236}">
                  <a16:creationId xmlns:a16="http://schemas.microsoft.com/office/drawing/2014/main" id="{F7178887-88EC-A1F1-0421-B983CD7F246E}"/>
                </a:ext>
              </a:extLst>
            </p:cNvPr>
            <p:cNvSpPr>
              <a:spLocks noChangeArrowheads="1"/>
            </p:cNvSpPr>
            <p:nvPr/>
          </p:nvSpPr>
          <p:spPr bwMode="auto">
            <a:xfrm>
              <a:off x="3080" y="3733"/>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同別居</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7" name="Rectangle 142">
              <a:extLst>
                <a:ext uri="{FF2B5EF4-FFF2-40B4-BE49-F238E27FC236}">
                  <a16:creationId xmlns:a16="http://schemas.microsoft.com/office/drawing/2014/main" id="{8BCB1E25-B201-F747-86E4-5787575151BD}"/>
                </a:ext>
              </a:extLst>
            </p:cNvPr>
            <p:cNvSpPr>
              <a:spLocks noChangeArrowheads="1"/>
            </p:cNvSpPr>
            <p:nvPr/>
          </p:nvSpPr>
          <p:spPr bwMode="auto">
            <a:xfrm>
              <a:off x="3237" y="3733"/>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父の氏名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8" name="Rectangle 143">
              <a:extLst>
                <a:ext uri="{FF2B5EF4-FFF2-40B4-BE49-F238E27FC236}">
                  <a16:creationId xmlns:a16="http://schemas.microsoft.com/office/drawing/2014/main" id="{3896E385-5DC5-ABBE-024A-6C3FAA3639D2}"/>
                </a:ext>
              </a:extLst>
            </p:cNvPr>
            <p:cNvSpPr>
              <a:spLocks noChangeArrowheads="1"/>
            </p:cNvSpPr>
            <p:nvPr/>
          </p:nvSpPr>
          <p:spPr bwMode="auto">
            <a:xfrm>
              <a:off x="1356" y="3702"/>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認定請求</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59" name="Rectangle 144">
              <a:extLst>
                <a:ext uri="{FF2B5EF4-FFF2-40B4-BE49-F238E27FC236}">
                  <a16:creationId xmlns:a16="http://schemas.microsoft.com/office/drawing/2014/main" id="{26F66838-51C8-2C4B-D8CE-ADFEDBFCF96D}"/>
                </a:ext>
              </a:extLst>
            </p:cNvPr>
            <p:cNvSpPr>
              <a:spLocks noChangeArrowheads="1"/>
            </p:cNvSpPr>
            <p:nvPr/>
          </p:nvSpPr>
          <p:spPr bwMode="auto">
            <a:xfrm>
              <a:off x="1370" y="3768"/>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0" name="Rectangle 145">
              <a:extLst>
                <a:ext uri="{FF2B5EF4-FFF2-40B4-BE49-F238E27FC236}">
                  <a16:creationId xmlns:a16="http://schemas.microsoft.com/office/drawing/2014/main" id="{2615D7B9-31EF-B8A3-811F-FC313C490E01}"/>
                </a:ext>
              </a:extLst>
            </p:cNvPr>
            <p:cNvSpPr>
              <a:spLocks noChangeArrowheads="1"/>
            </p:cNvSpPr>
            <p:nvPr/>
          </p:nvSpPr>
          <p:spPr bwMode="auto">
            <a:xfrm>
              <a:off x="1541" y="3702"/>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障害の</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1" name="Rectangle 146">
              <a:extLst>
                <a:ext uri="{FF2B5EF4-FFF2-40B4-BE49-F238E27FC236}">
                  <a16:creationId xmlns:a16="http://schemas.microsoft.com/office/drawing/2014/main" id="{D27459AF-A2C2-DC6E-B9C6-8854DC672A3B}"/>
                </a:ext>
              </a:extLst>
            </p:cNvPr>
            <p:cNvSpPr>
              <a:spLocks noChangeArrowheads="1"/>
            </p:cNvSpPr>
            <p:nvPr/>
          </p:nvSpPr>
          <p:spPr bwMode="auto">
            <a:xfrm>
              <a:off x="1555" y="3768"/>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有無</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2" name="Rectangle 147">
              <a:extLst>
                <a:ext uri="{FF2B5EF4-FFF2-40B4-BE49-F238E27FC236}">
                  <a16:creationId xmlns:a16="http://schemas.microsoft.com/office/drawing/2014/main" id="{EBFC3BD2-62B4-DE92-8D53-873D08667C91}"/>
                </a:ext>
              </a:extLst>
            </p:cNvPr>
            <p:cNvSpPr>
              <a:spLocks noChangeArrowheads="1"/>
            </p:cNvSpPr>
            <p:nvPr/>
          </p:nvSpPr>
          <p:spPr bwMode="auto">
            <a:xfrm>
              <a:off x="1726" y="3702"/>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再診</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3" name="Rectangle 148">
              <a:extLst>
                <a:ext uri="{FF2B5EF4-FFF2-40B4-BE49-F238E27FC236}">
                  <a16:creationId xmlns:a16="http://schemas.microsoft.com/office/drawing/2014/main" id="{25CDAF05-44F7-AB15-200A-F0A1556D3BC2}"/>
                </a:ext>
              </a:extLst>
            </p:cNvPr>
            <p:cNvSpPr>
              <a:spLocks noChangeArrowheads="1"/>
            </p:cNvSpPr>
            <p:nvPr/>
          </p:nvSpPr>
          <p:spPr bwMode="auto">
            <a:xfrm>
              <a:off x="1712" y="3768"/>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4" name="Rectangle 149">
              <a:extLst>
                <a:ext uri="{FF2B5EF4-FFF2-40B4-BE49-F238E27FC236}">
                  <a16:creationId xmlns:a16="http://schemas.microsoft.com/office/drawing/2014/main" id="{14612D68-EB87-CB8B-A2F8-53BC6C1956F6}"/>
                </a:ext>
              </a:extLst>
            </p:cNvPr>
            <p:cNvSpPr>
              <a:spLocks noChangeArrowheads="1"/>
            </p:cNvSpPr>
            <p:nvPr/>
          </p:nvSpPr>
          <p:spPr bwMode="auto">
            <a:xfrm>
              <a:off x="1869" y="3702"/>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当初支給</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5" name="Rectangle 150">
              <a:extLst>
                <a:ext uri="{FF2B5EF4-FFF2-40B4-BE49-F238E27FC236}">
                  <a16:creationId xmlns:a16="http://schemas.microsoft.com/office/drawing/2014/main" id="{ADEF1268-CCFE-3C1E-CF79-5847C43BE01E}"/>
                </a:ext>
              </a:extLst>
            </p:cNvPr>
            <p:cNvSpPr>
              <a:spLocks noChangeArrowheads="1"/>
            </p:cNvSpPr>
            <p:nvPr/>
          </p:nvSpPr>
          <p:spPr bwMode="auto">
            <a:xfrm>
              <a:off x="1856" y="3768"/>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開始年月日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6" name="Rectangle 151">
              <a:extLst>
                <a:ext uri="{FF2B5EF4-FFF2-40B4-BE49-F238E27FC236}">
                  <a16:creationId xmlns:a16="http://schemas.microsoft.com/office/drawing/2014/main" id="{B44BF40E-57D5-D0C8-FC43-E1F09EEE8DD6}"/>
                </a:ext>
              </a:extLst>
            </p:cNvPr>
            <p:cNvSpPr>
              <a:spLocks noChangeArrowheads="1"/>
            </p:cNvSpPr>
            <p:nvPr/>
          </p:nvSpPr>
          <p:spPr bwMode="auto">
            <a:xfrm>
              <a:off x="2040" y="3733"/>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該当事由</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7" name="Rectangle 152">
              <a:extLst>
                <a:ext uri="{FF2B5EF4-FFF2-40B4-BE49-F238E27FC236}">
                  <a16:creationId xmlns:a16="http://schemas.microsoft.com/office/drawing/2014/main" id="{41E2E0D3-CDE1-E555-91A3-5FEB85EAC1FF}"/>
                </a:ext>
              </a:extLst>
            </p:cNvPr>
            <p:cNvSpPr>
              <a:spLocks noChangeArrowheads="1"/>
            </p:cNvSpPr>
            <p:nvPr/>
          </p:nvSpPr>
          <p:spPr bwMode="auto">
            <a:xfrm>
              <a:off x="2211" y="3702"/>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事由発生</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8" name="Rectangle 153">
              <a:extLst>
                <a:ext uri="{FF2B5EF4-FFF2-40B4-BE49-F238E27FC236}">
                  <a16:creationId xmlns:a16="http://schemas.microsoft.com/office/drawing/2014/main" id="{E1B3BB7C-DAA2-6D5F-0E61-39708AB0DA26}"/>
                </a:ext>
              </a:extLst>
            </p:cNvPr>
            <p:cNvSpPr>
              <a:spLocks noChangeArrowheads="1"/>
            </p:cNvSpPr>
            <p:nvPr/>
          </p:nvSpPr>
          <p:spPr bwMode="auto">
            <a:xfrm>
              <a:off x="2225" y="3768"/>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69" name="Rectangle 154">
              <a:extLst>
                <a:ext uri="{FF2B5EF4-FFF2-40B4-BE49-F238E27FC236}">
                  <a16:creationId xmlns:a16="http://schemas.microsoft.com/office/drawing/2014/main" id="{308B95B2-998F-395F-0511-0091537BEFC4}"/>
                </a:ext>
              </a:extLst>
            </p:cNvPr>
            <p:cNvSpPr>
              <a:spLocks noChangeArrowheads="1"/>
            </p:cNvSpPr>
            <p:nvPr/>
          </p:nvSpPr>
          <p:spPr bwMode="auto">
            <a:xfrm>
              <a:off x="915" y="3733"/>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個人番号</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1470" name="Rectangle 155">
              <a:extLst>
                <a:ext uri="{FF2B5EF4-FFF2-40B4-BE49-F238E27FC236}">
                  <a16:creationId xmlns:a16="http://schemas.microsoft.com/office/drawing/2014/main" id="{2C50905E-3E09-F915-C44E-38B1AEBC8B94}"/>
                </a:ext>
              </a:extLst>
            </p:cNvPr>
            <p:cNvSpPr>
              <a:spLocks noChangeArrowheads="1"/>
            </p:cNvSpPr>
            <p:nvPr/>
          </p:nvSpPr>
          <p:spPr bwMode="auto">
            <a:xfrm>
              <a:off x="1098" y="3733"/>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続柄</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1" name="Rectangle 156">
              <a:extLst>
                <a:ext uri="{FF2B5EF4-FFF2-40B4-BE49-F238E27FC236}">
                  <a16:creationId xmlns:a16="http://schemas.microsoft.com/office/drawing/2014/main" id="{B6DA01C1-323A-14A9-14BF-8FAC7EC87A23}"/>
                </a:ext>
              </a:extLst>
            </p:cNvPr>
            <p:cNvSpPr>
              <a:spLocks noChangeArrowheads="1"/>
            </p:cNvSpPr>
            <p:nvPr/>
          </p:nvSpPr>
          <p:spPr bwMode="auto">
            <a:xfrm>
              <a:off x="1185" y="3733"/>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生年月日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2" name="Rectangle 157">
              <a:extLst>
                <a:ext uri="{FF2B5EF4-FFF2-40B4-BE49-F238E27FC236}">
                  <a16:creationId xmlns:a16="http://schemas.microsoft.com/office/drawing/2014/main" id="{2E27F478-EACC-CCB5-D4A1-279B8076964C}"/>
                </a:ext>
              </a:extLst>
            </p:cNvPr>
            <p:cNvSpPr>
              <a:spLocks noChangeArrowheads="1"/>
            </p:cNvSpPr>
            <p:nvPr/>
          </p:nvSpPr>
          <p:spPr bwMode="auto">
            <a:xfrm>
              <a:off x="362"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3" name="Rectangle 158">
              <a:extLst>
                <a:ext uri="{FF2B5EF4-FFF2-40B4-BE49-F238E27FC236}">
                  <a16:creationId xmlns:a16="http://schemas.microsoft.com/office/drawing/2014/main" id="{DA6919BD-FB77-C2ED-51D0-3E0F3FD777AB}"/>
                </a:ext>
              </a:extLst>
            </p:cNvPr>
            <p:cNvSpPr>
              <a:spLocks noChangeArrowheads="1"/>
            </p:cNvSpPr>
            <p:nvPr/>
          </p:nvSpPr>
          <p:spPr bwMode="auto">
            <a:xfrm>
              <a:off x="590"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4" name="Rectangle 159">
              <a:extLst>
                <a:ext uri="{FF2B5EF4-FFF2-40B4-BE49-F238E27FC236}">
                  <a16:creationId xmlns:a16="http://schemas.microsoft.com/office/drawing/2014/main" id="{B419F1C8-6A57-26B2-EF8C-613E2D1CC49A}"/>
                </a:ext>
              </a:extLst>
            </p:cNvPr>
            <p:cNvSpPr>
              <a:spLocks noChangeArrowheads="1"/>
            </p:cNvSpPr>
            <p:nvPr/>
          </p:nvSpPr>
          <p:spPr bwMode="auto">
            <a:xfrm>
              <a:off x="875" y="396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5" name="Rectangle 160">
              <a:extLst>
                <a:ext uri="{FF2B5EF4-FFF2-40B4-BE49-F238E27FC236}">
                  <a16:creationId xmlns:a16="http://schemas.microsoft.com/office/drawing/2014/main" id="{337FF0E8-0E5F-7FB1-1078-D1A7484FDEB3}"/>
                </a:ext>
              </a:extLst>
            </p:cNvPr>
            <p:cNvSpPr>
              <a:spLocks noChangeArrowheads="1"/>
            </p:cNvSpPr>
            <p:nvPr/>
          </p:nvSpPr>
          <p:spPr bwMode="auto">
            <a:xfrm>
              <a:off x="1171" y="3960"/>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6" name="Rectangle 161">
              <a:extLst>
                <a:ext uri="{FF2B5EF4-FFF2-40B4-BE49-F238E27FC236}">
                  <a16:creationId xmlns:a16="http://schemas.microsoft.com/office/drawing/2014/main" id="{1D52F403-C47A-9FBE-AF49-EF9B3D9EA1DF}"/>
                </a:ext>
              </a:extLst>
            </p:cNvPr>
            <p:cNvSpPr>
              <a:spLocks noChangeArrowheads="1"/>
            </p:cNvSpPr>
            <p:nvPr/>
          </p:nvSpPr>
          <p:spPr bwMode="auto">
            <a:xfrm>
              <a:off x="989" y="340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7" name="Rectangle 162">
              <a:extLst>
                <a:ext uri="{FF2B5EF4-FFF2-40B4-BE49-F238E27FC236}">
                  <a16:creationId xmlns:a16="http://schemas.microsoft.com/office/drawing/2014/main" id="{8CD57739-A7ED-FEC0-26E3-6FDAB6ADFD0C}"/>
                </a:ext>
              </a:extLst>
            </p:cNvPr>
            <p:cNvSpPr>
              <a:spLocks noChangeArrowheads="1"/>
            </p:cNvSpPr>
            <p:nvPr/>
          </p:nvSpPr>
          <p:spPr bwMode="auto">
            <a:xfrm>
              <a:off x="1625" y="3388"/>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一部支</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8" name="Rectangle 163">
              <a:extLst>
                <a:ext uri="{FF2B5EF4-FFF2-40B4-BE49-F238E27FC236}">
                  <a16:creationId xmlns:a16="http://schemas.microsoft.com/office/drawing/2014/main" id="{5D640325-2A88-77D9-FBF6-D4781657416F}"/>
                </a:ext>
              </a:extLst>
            </p:cNvPr>
            <p:cNvSpPr>
              <a:spLocks noChangeArrowheads="1"/>
            </p:cNvSpPr>
            <p:nvPr/>
          </p:nvSpPr>
          <p:spPr bwMode="auto">
            <a:xfrm>
              <a:off x="1625" y="3453"/>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給停止</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79" name="Rectangle 164">
              <a:extLst>
                <a:ext uri="{FF2B5EF4-FFF2-40B4-BE49-F238E27FC236}">
                  <a16:creationId xmlns:a16="http://schemas.microsoft.com/office/drawing/2014/main" id="{6098883C-6F5D-5624-308F-BC623E0D539A}"/>
                </a:ext>
              </a:extLst>
            </p:cNvPr>
            <p:cNvSpPr>
              <a:spLocks noChangeArrowheads="1"/>
            </p:cNvSpPr>
            <p:nvPr/>
          </p:nvSpPr>
          <p:spPr bwMode="auto">
            <a:xfrm>
              <a:off x="1625" y="3519"/>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上限額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0" name="Rectangle 165">
              <a:extLst>
                <a:ext uri="{FF2B5EF4-FFF2-40B4-BE49-F238E27FC236}">
                  <a16:creationId xmlns:a16="http://schemas.microsoft.com/office/drawing/2014/main" id="{76243C00-B3D2-A2F8-3510-8967C868CB8A}"/>
                </a:ext>
              </a:extLst>
            </p:cNvPr>
            <p:cNvSpPr>
              <a:spLocks noChangeArrowheads="1"/>
            </p:cNvSpPr>
            <p:nvPr/>
          </p:nvSpPr>
          <p:spPr bwMode="auto">
            <a:xfrm>
              <a:off x="3345" y="3510"/>
              <a:ext cx="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円</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1" name="Rectangle 166">
              <a:extLst>
                <a:ext uri="{FF2B5EF4-FFF2-40B4-BE49-F238E27FC236}">
                  <a16:creationId xmlns:a16="http://schemas.microsoft.com/office/drawing/2014/main" id="{F7ABF3EE-0DCA-E23A-C33E-C5727296A6E6}"/>
                </a:ext>
              </a:extLst>
            </p:cNvPr>
            <p:cNvSpPr>
              <a:spLocks noChangeArrowheads="1"/>
            </p:cNvSpPr>
            <p:nvPr/>
          </p:nvSpPr>
          <p:spPr bwMode="auto">
            <a:xfrm>
              <a:off x="3554" y="3396"/>
              <a:ext cx="16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第2子加算額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2" name="Rectangle 167">
              <a:extLst>
                <a:ext uri="{FF2B5EF4-FFF2-40B4-BE49-F238E27FC236}">
                  <a16:creationId xmlns:a16="http://schemas.microsoft.com/office/drawing/2014/main" id="{BB9B5971-EA25-697B-FE0B-297381B40660}"/>
                </a:ext>
              </a:extLst>
            </p:cNvPr>
            <p:cNvSpPr>
              <a:spLocks noChangeArrowheads="1"/>
            </p:cNvSpPr>
            <p:nvPr/>
          </p:nvSpPr>
          <p:spPr bwMode="auto">
            <a:xfrm>
              <a:off x="4457" y="3396"/>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3" name="Rectangle 168">
              <a:extLst>
                <a:ext uri="{FF2B5EF4-FFF2-40B4-BE49-F238E27FC236}">
                  <a16:creationId xmlns:a16="http://schemas.microsoft.com/office/drawing/2014/main" id="{7A6A0CF6-8ABE-DD37-5872-D4993A88FE0B}"/>
                </a:ext>
              </a:extLst>
            </p:cNvPr>
            <p:cNvSpPr>
              <a:spLocks noChangeArrowheads="1"/>
            </p:cNvSpPr>
            <p:nvPr/>
          </p:nvSpPr>
          <p:spPr bwMode="auto">
            <a:xfrm>
              <a:off x="362" y="351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4" name="Rectangle 169">
              <a:extLst>
                <a:ext uri="{FF2B5EF4-FFF2-40B4-BE49-F238E27FC236}">
                  <a16:creationId xmlns:a16="http://schemas.microsoft.com/office/drawing/2014/main" id="{8638F4C1-32EF-E33B-6F69-8FC6A4818BF6}"/>
                </a:ext>
              </a:extLst>
            </p:cNvPr>
            <p:cNvSpPr>
              <a:spLocks noChangeArrowheads="1"/>
            </p:cNvSpPr>
            <p:nvPr/>
          </p:nvSpPr>
          <p:spPr bwMode="auto">
            <a:xfrm>
              <a:off x="989" y="351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5" name="Rectangle 170">
              <a:extLst>
                <a:ext uri="{FF2B5EF4-FFF2-40B4-BE49-F238E27FC236}">
                  <a16:creationId xmlns:a16="http://schemas.microsoft.com/office/drawing/2014/main" id="{4CEEC4C8-A59B-5E6A-444F-FF28243B43F4}"/>
                </a:ext>
              </a:extLst>
            </p:cNvPr>
            <p:cNvSpPr>
              <a:spLocks noChangeArrowheads="1"/>
            </p:cNvSpPr>
            <p:nvPr/>
          </p:nvSpPr>
          <p:spPr bwMode="auto">
            <a:xfrm>
              <a:off x="3554" y="3506"/>
              <a:ext cx="21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第3子以降加算額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6" name="Rectangle 171">
              <a:extLst>
                <a:ext uri="{FF2B5EF4-FFF2-40B4-BE49-F238E27FC236}">
                  <a16:creationId xmlns:a16="http://schemas.microsoft.com/office/drawing/2014/main" id="{FF086D6F-789E-46F1-7672-4E6473C8B9FC}"/>
                </a:ext>
              </a:extLst>
            </p:cNvPr>
            <p:cNvSpPr>
              <a:spLocks noChangeArrowheads="1"/>
            </p:cNvSpPr>
            <p:nvPr/>
          </p:nvSpPr>
          <p:spPr bwMode="auto">
            <a:xfrm>
              <a:off x="4457" y="3506"/>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7" name="Rectangle 172">
              <a:extLst>
                <a:ext uri="{FF2B5EF4-FFF2-40B4-BE49-F238E27FC236}">
                  <a16:creationId xmlns:a16="http://schemas.microsoft.com/office/drawing/2014/main" id="{9AF8D670-4395-8623-8066-8EF20574AC58}"/>
                </a:ext>
              </a:extLst>
            </p:cNvPr>
            <p:cNvSpPr>
              <a:spLocks noChangeArrowheads="1"/>
            </p:cNvSpPr>
            <p:nvPr/>
          </p:nvSpPr>
          <p:spPr bwMode="auto">
            <a:xfrm>
              <a:off x="271" y="3243"/>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児童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8" name="Rectangle 173">
              <a:extLst>
                <a:ext uri="{FF2B5EF4-FFF2-40B4-BE49-F238E27FC236}">
                  <a16:creationId xmlns:a16="http://schemas.microsoft.com/office/drawing/2014/main" id="{0B82CEC4-FC9A-D9CC-6FFC-FAA21C00A400}"/>
                </a:ext>
              </a:extLst>
            </p:cNvPr>
            <p:cNvSpPr>
              <a:spLocks noChangeArrowheads="1"/>
            </p:cNvSpPr>
            <p:nvPr/>
          </p:nvSpPr>
          <p:spPr bwMode="auto">
            <a:xfrm>
              <a:off x="271" y="330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扶養</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89" name="Rectangle 174">
              <a:extLst>
                <a:ext uri="{FF2B5EF4-FFF2-40B4-BE49-F238E27FC236}">
                  <a16:creationId xmlns:a16="http://schemas.microsoft.com/office/drawing/2014/main" id="{F3D11D79-1DDF-C61C-AD4A-D68747BFAD5B}"/>
                </a:ext>
              </a:extLst>
            </p:cNvPr>
            <p:cNvSpPr>
              <a:spLocks noChangeArrowheads="1"/>
            </p:cNvSpPr>
            <p:nvPr/>
          </p:nvSpPr>
          <p:spPr bwMode="auto">
            <a:xfrm>
              <a:off x="271" y="3375"/>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手当</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0" name="Rectangle 175">
              <a:extLst>
                <a:ext uri="{FF2B5EF4-FFF2-40B4-BE49-F238E27FC236}">
                  <a16:creationId xmlns:a16="http://schemas.microsoft.com/office/drawing/2014/main" id="{DEC95F5D-5292-A732-1739-D3A68DEB0F47}"/>
                </a:ext>
              </a:extLst>
            </p:cNvPr>
            <p:cNvSpPr>
              <a:spLocks noChangeArrowheads="1"/>
            </p:cNvSpPr>
            <p:nvPr/>
          </p:nvSpPr>
          <p:spPr bwMode="auto">
            <a:xfrm>
              <a:off x="271" y="3440"/>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証書</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1" name="Rectangle 176">
              <a:extLst>
                <a:ext uri="{FF2B5EF4-FFF2-40B4-BE49-F238E27FC236}">
                  <a16:creationId xmlns:a16="http://schemas.microsoft.com/office/drawing/2014/main" id="{1EDDC512-CACE-3289-C8AD-3E3D47E4653E}"/>
                </a:ext>
              </a:extLst>
            </p:cNvPr>
            <p:cNvSpPr>
              <a:spLocks noChangeArrowheads="1"/>
            </p:cNvSpPr>
            <p:nvPr/>
          </p:nvSpPr>
          <p:spPr bwMode="auto">
            <a:xfrm>
              <a:off x="642" y="3178"/>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2" name="Rectangle 177">
              <a:extLst>
                <a:ext uri="{FF2B5EF4-FFF2-40B4-BE49-F238E27FC236}">
                  <a16:creationId xmlns:a16="http://schemas.microsoft.com/office/drawing/2014/main" id="{E02160CE-52DB-C837-2665-4BEBC2B5F293}"/>
                </a:ext>
              </a:extLst>
            </p:cNvPr>
            <p:cNvSpPr>
              <a:spLocks noChangeArrowheads="1"/>
            </p:cNvSpPr>
            <p:nvPr/>
          </p:nvSpPr>
          <p:spPr bwMode="auto">
            <a:xfrm>
              <a:off x="1242" y="3178"/>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第　　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3" name="Rectangle 178">
              <a:extLst>
                <a:ext uri="{FF2B5EF4-FFF2-40B4-BE49-F238E27FC236}">
                  <a16:creationId xmlns:a16="http://schemas.microsoft.com/office/drawing/2014/main" id="{2ECFE110-0908-D354-26E8-E4497CD78F3D}"/>
                </a:ext>
              </a:extLst>
            </p:cNvPr>
            <p:cNvSpPr>
              <a:spLocks noChangeArrowheads="1"/>
            </p:cNvSpPr>
            <p:nvPr/>
          </p:nvSpPr>
          <p:spPr bwMode="auto">
            <a:xfrm>
              <a:off x="3554" y="3178"/>
              <a:ext cx="21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第3子以降加算額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4" name="Rectangle 179">
              <a:extLst>
                <a:ext uri="{FF2B5EF4-FFF2-40B4-BE49-F238E27FC236}">
                  <a16:creationId xmlns:a16="http://schemas.microsoft.com/office/drawing/2014/main" id="{EE0E6528-9877-51DC-039B-3EF299448EFC}"/>
                </a:ext>
              </a:extLst>
            </p:cNvPr>
            <p:cNvSpPr>
              <a:spLocks noChangeArrowheads="1"/>
            </p:cNvSpPr>
            <p:nvPr/>
          </p:nvSpPr>
          <p:spPr bwMode="auto">
            <a:xfrm>
              <a:off x="4457" y="3178"/>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5" name="Rectangle 180">
              <a:extLst>
                <a:ext uri="{FF2B5EF4-FFF2-40B4-BE49-F238E27FC236}">
                  <a16:creationId xmlns:a16="http://schemas.microsoft.com/office/drawing/2014/main" id="{27AF4FD9-E6F5-76A4-1F8D-406796A61F08}"/>
                </a:ext>
              </a:extLst>
            </p:cNvPr>
            <p:cNvSpPr>
              <a:spLocks noChangeArrowheads="1"/>
            </p:cNvSpPr>
            <p:nvPr/>
          </p:nvSpPr>
          <p:spPr bwMode="auto">
            <a:xfrm>
              <a:off x="362" y="329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6" name="Rectangle 181">
              <a:extLst>
                <a:ext uri="{FF2B5EF4-FFF2-40B4-BE49-F238E27FC236}">
                  <a16:creationId xmlns:a16="http://schemas.microsoft.com/office/drawing/2014/main" id="{472374CE-7642-C1A9-F8EA-979B6BE14A06}"/>
                </a:ext>
              </a:extLst>
            </p:cNvPr>
            <p:cNvSpPr>
              <a:spLocks noChangeArrowheads="1"/>
            </p:cNvSpPr>
            <p:nvPr/>
          </p:nvSpPr>
          <p:spPr bwMode="auto">
            <a:xfrm>
              <a:off x="989" y="329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7" name="Rectangle 182">
              <a:extLst>
                <a:ext uri="{FF2B5EF4-FFF2-40B4-BE49-F238E27FC236}">
                  <a16:creationId xmlns:a16="http://schemas.microsoft.com/office/drawing/2014/main" id="{91ECE109-C490-3355-846C-B38A8ECCB23D}"/>
                </a:ext>
              </a:extLst>
            </p:cNvPr>
            <p:cNvSpPr>
              <a:spLocks noChangeArrowheads="1"/>
            </p:cNvSpPr>
            <p:nvPr/>
          </p:nvSpPr>
          <p:spPr bwMode="auto">
            <a:xfrm>
              <a:off x="3497" y="3287"/>
              <a:ext cx="29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8" name="Rectangle 183">
              <a:extLst>
                <a:ext uri="{FF2B5EF4-FFF2-40B4-BE49-F238E27FC236}">
                  <a16:creationId xmlns:a16="http://schemas.microsoft.com/office/drawing/2014/main" id="{6918A1E0-D785-874B-3E68-59F57C9E9620}"/>
                </a:ext>
              </a:extLst>
            </p:cNvPr>
            <p:cNvSpPr>
              <a:spLocks noChangeArrowheads="1"/>
            </p:cNvSpPr>
            <p:nvPr/>
          </p:nvSpPr>
          <p:spPr bwMode="auto">
            <a:xfrm>
              <a:off x="4321" y="3287"/>
              <a:ext cx="20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499" name="Rectangle 184">
              <a:extLst>
                <a:ext uri="{FF2B5EF4-FFF2-40B4-BE49-F238E27FC236}">
                  <a16:creationId xmlns:a16="http://schemas.microsoft.com/office/drawing/2014/main" id="{90F699CC-61CE-A307-3DFB-4CE6FF3ED11B}"/>
                </a:ext>
              </a:extLst>
            </p:cNvPr>
            <p:cNvSpPr>
              <a:spLocks noChangeArrowheads="1"/>
            </p:cNvSpPr>
            <p:nvPr/>
          </p:nvSpPr>
          <p:spPr bwMode="auto">
            <a:xfrm>
              <a:off x="362" y="340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0" name="Rectangle 185">
              <a:extLst>
                <a:ext uri="{FF2B5EF4-FFF2-40B4-BE49-F238E27FC236}">
                  <a16:creationId xmlns:a16="http://schemas.microsoft.com/office/drawing/2014/main" id="{5DBF9444-CE70-DB70-7321-88533CF5B034}"/>
                </a:ext>
              </a:extLst>
            </p:cNvPr>
            <p:cNvSpPr>
              <a:spLocks noChangeArrowheads="1"/>
            </p:cNvSpPr>
            <p:nvPr/>
          </p:nvSpPr>
          <p:spPr bwMode="auto">
            <a:xfrm>
              <a:off x="1730" y="329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1" name="Rectangle 186">
              <a:extLst>
                <a:ext uri="{FF2B5EF4-FFF2-40B4-BE49-F238E27FC236}">
                  <a16:creationId xmlns:a16="http://schemas.microsoft.com/office/drawing/2014/main" id="{0413BC71-3EE8-03B4-A308-B12E322DB367}"/>
                </a:ext>
              </a:extLst>
            </p:cNvPr>
            <p:cNvSpPr>
              <a:spLocks noChangeArrowheads="1"/>
            </p:cNvSpPr>
            <p:nvPr/>
          </p:nvSpPr>
          <p:spPr bwMode="auto">
            <a:xfrm>
              <a:off x="3554" y="2846"/>
              <a:ext cx="21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第3子以降加算額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2" name="Rectangle 187">
              <a:extLst>
                <a:ext uri="{FF2B5EF4-FFF2-40B4-BE49-F238E27FC236}">
                  <a16:creationId xmlns:a16="http://schemas.microsoft.com/office/drawing/2014/main" id="{3ABCC232-02DF-B9C6-6A94-C1678FE9C937}"/>
                </a:ext>
              </a:extLst>
            </p:cNvPr>
            <p:cNvSpPr>
              <a:spLocks noChangeArrowheads="1"/>
            </p:cNvSpPr>
            <p:nvPr/>
          </p:nvSpPr>
          <p:spPr bwMode="auto">
            <a:xfrm>
              <a:off x="4457" y="2846"/>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3" name="Rectangle 188">
              <a:extLst>
                <a:ext uri="{FF2B5EF4-FFF2-40B4-BE49-F238E27FC236}">
                  <a16:creationId xmlns:a16="http://schemas.microsoft.com/office/drawing/2014/main" id="{CB584B8B-5F15-CD0D-59DC-5B2B9F876400}"/>
                </a:ext>
              </a:extLst>
            </p:cNvPr>
            <p:cNvSpPr>
              <a:spLocks noChangeArrowheads="1"/>
            </p:cNvSpPr>
            <p:nvPr/>
          </p:nvSpPr>
          <p:spPr bwMode="auto">
            <a:xfrm>
              <a:off x="3497" y="2959"/>
              <a:ext cx="29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4" name="Rectangle 189">
              <a:extLst>
                <a:ext uri="{FF2B5EF4-FFF2-40B4-BE49-F238E27FC236}">
                  <a16:creationId xmlns:a16="http://schemas.microsoft.com/office/drawing/2014/main" id="{68669C46-1307-53BF-CEC0-3C14902367FD}"/>
                </a:ext>
              </a:extLst>
            </p:cNvPr>
            <p:cNvSpPr>
              <a:spLocks noChangeArrowheads="1"/>
            </p:cNvSpPr>
            <p:nvPr/>
          </p:nvSpPr>
          <p:spPr bwMode="auto">
            <a:xfrm>
              <a:off x="4321" y="2959"/>
              <a:ext cx="20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5" name="Rectangle 190">
              <a:extLst>
                <a:ext uri="{FF2B5EF4-FFF2-40B4-BE49-F238E27FC236}">
                  <a16:creationId xmlns:a16="http://schemas.microsoft.com/office/drawing/2014/main" id="{0D0BB035-488F-1EAB-95B3-0C8BE001239F}"/>
                </a:ext>
              </a:extLst>
            </p:cNvPr>
            <p:cNvSpPr>
              <a:spLocks noChangeArrowheads="1"/>
            </p:cNvSpPr>
            <p:nvPr/>
          </p:nvSpPr>
          <p:spPr bwMode="auto">
            <a:xfrm>
              <a:off x="3554" y="3069"/>
              <a:ext cx="16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第2子加算額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6" name="Rectangle 191">
              <a:extLst>
                <a:ext uri="{FF2B5EF4-FFF2-40B4-BE49-F238E27FC236}">
                  <a16:creationId xmlns:a16="http://schemas.microsoft.com/office/drawing/2014/main" id="{EAE9FCAD-F6EA-C6D2-F953-980803F155C8}"/>
                </a:ext>
              </a:extLst>
            </p:cNvPr>
            <p:cNvSpPr>
              <a:spLocks noChangeArrowheads="1"/>
            </p:cNvSpPr>
            <p:nvPr/>
          </p:nvSpPr>
          <p:spPr bwMode="auto">
            <a:xfrm>
              <a:off x="4457" y="306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7" name="Rectangle 192">
              <a:extLst>
                <a:ext uri="{FF2B5EF4-FFF2-40B4-BE49-F238E27FC236}">
                  <a16:creationId xmlns:a16="http://schemas.microsoft.com/office/drawing/2014/main" id="{8B1DB6FF-875B-8AEF-28DB-52A0CAC612BF}"/>
                </a:ext>
              </a:extLst>
            </p:cNvPr>
            <p:cNvSpPr>
              <a:spLocks noChangeArrowheads="1"/>
            </p:cNvSpPr>
            <p:nvPr/>
          </p:nvSpPr>
          <p:spPr bwMode="auto">
            <a:xfrm>
              <a:off x="2138" y="2395"/>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転出先</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8" name="Rectangle 193">
              <a:extLst>
                <a:ext uri="{FF2B5EF4-FFF2-40B4-BE49-F238E27FC236}">
                  <a16:creationId xmlns:a16="http://schemas.microsoft.com/office/drawing/2014/main" id="{AD407DAC-B927-C777-5B78-DEC4D9CC2C98}"/>
                </a:ext>
              </a:extLst>
            </p:cNvPr>
            <p:cNvSpPr>
              <a:spLocks noChangeArrowheads="1"/>
            </p:cNvSpPr>
            <p:nvPr/>
          </p:nvSpPr>
          <p:spPr bwMode="auto">
            <a:xfrm>
              <a:off x="2152" y="2461"/>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住所</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09" name="Rectangle 194">
              <a:extLst>
                <a:ext uri="{FF2B5EF4-FFF2-40B4-BE49-F238E27FC236}">
                  <a16:creationId xmlns:a16="http://schemas.microsoft.com/office/drawing/2014/main" id="{68C5C4C3-F773-6ADC-9035-8CE87295D041}"/>
                </a:ext>
              </a:extLst>
            </p:cNvPr>
            <p:cNvSpPr>
              <a:spLocks noChangeArrowheads="1"/>
            </p:cNvSpPr>
            <p:nvPr/>
          </p:nvSpPr>
          <p:spPr bwMode="auto">
            <a:xfrm>
              <a:off x="3554" y="2369"/>
              <a:ext cx="16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第2子加算額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0" name="Rectangle 195">
              <a:extLst>
                <a:ext uri="{FF2B5EF4-FFF2-40B4-BE49-F238E27FC236}">
                  <a16:creationId xmlns:a16="http://schemas.microsoft.com/office/drawing/2014/main" id="{279BD355-7FB4-AAD6-961D-19B9274982E6}"/>
                </a:ext>
              </a:extLst>
            </p:cNvPr>
            <p:cNvSpPr>
              <a:spLocks noChangeArrowheads="1"/>
            </p:cNvSpPr>
            <p:nvPr/>
          </p:nvSpPr>
          <p:spPr bwMode="auto">
            <a:xfrm>
              <a:off x="3497" y="2610"/>
              <a:ext cx="29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1" name="Rectangle 196">
              <a:extLst>
                <a:ext uri="{FF2B5EF4-FFF2-40B4-BE49-F238E27FC236}">
                  <a16:creationId xmlns:a16="http://schemas.microsoft.com/office/drawing/2014/main" id="{F02B0F34-B7C0-6987-DE20-B4F3D92DF940}"/>
                </a:ext>
              </a:extLst>
            </p:cNvPr>
            <p:cNvSpPr>
              <a:spLocks noChangeArrowheads="1"/>
            </p:cNvSpPr>
            <p:nvPr/>
          </p:nvSpPr>
          <p:spPr bwMode="auto">
            <a:xfrm>
              <a:off x="4321" y="2610"/>
              <a:ext cx="20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2" name="Rectangle 197">
              <a:extLst>
                <a:ext uri="{FF2B5EF4-FFF2-40B4-BE49-F238E27FC236}">
                  <a16:creationId xmlns:a16="http://schemas.microsoft.com/office/drawing/2014/main" id="{2C28955D-33F3-A4D4-23A2-367C7BE29225}"/>
                </a:ext>
              </a:extLst>
            </p:cNvPr>
            <p:cNvSpPr>
              <a:spLocks noChangeArrowheads="1"/>
            </p:cNvSpPr>
            <p:nvPr/>
          </p:nvSpPr>
          <p:spPr bwMode="auto">
            <a:xfrm>
              <a:off x="3554" y="2728"/>
              <a:ext cx="16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第2子加算額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3" name="Rectangle 198">
              <a:extLst>
                <a:ext uri="{FF2B5EF4-FFF2-40B4-BE49-F238E27FC236}">
                  <a16:creationId xmlns:a16="http://schemas.microsoft.com/office/drawing/2014/main" id="{96FE3259-9F55-A398-2D4B-C18942028827}"/>
                </a:ext>
              </a:extLst>
            </p:cNvPr>
            <p:cNvSpPr>
              <a:spLocks noChangeArrowheads="1"/>
            </p:cNvSpPr>
            <p:nvPr/>
          </p:nvSpPr>
          <p:spPr bwMode="auto">
            <a:xfrm>
              <a:off x="4457" y="2728"/>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4" name="Rectangle 199">
              <a:extLst>
                <a:ext uri="{FF2B5EF4-FFF2-40B4-BE49-F238E27FC236}">
                  <a16:creationId xmlns:a16="http://schemas.microsoft.com/office/drawing/2014/main" id="{6D9BF749-2995-378B-8CE2-CEDA34D35F79}"/>
                </a:ext>
              </a:extLst>
            </p:cNvPr>
            <p:cNvSpPr>
              <a:spLocks noChangeArrowheads="1"/>
            </p:cNvSpPr>
            <p:nvPr/>
          </p:nvSpPr>
          <p:spPr bwMode="auto">
            <a:xfrm>
              <a:off x="271" y="292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扶養</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5" name="Rectangle 200">
              <a:extLst>
                <a:ext uri="{FF2B5EF4-FFF2-40B4-BE49-F238E27FC236}">
                  <a16:creationId xmlns:a16="http://schemas.microsoft.com/office/drawing/2014/main" id="{C3A4259A-5E1F-F99F-C9B1-B326804010AA}"/>
                </a:ext>
              </a:extLst>
            </p:cNvPr>
            <p:cNvSpPr>
              <a:spLocks noChangeArrowheads="1"/>
            </p:cNvSpPr>
            <p:nvPr/>
          </p:nvSpPr>
          <p:spPr bwMode="auto">
            <a:xfrm>
              <a:off x="257" y="2990"/>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義務者</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6" name="Rectangle 201">
              <a:extLst>
                <a:ext uri="{FF2B5EF4-FFF2-40B4-BE49-F238E27FC236}">
                  <a16:creationId xmlns:a16="http://schemas.microsoft.com/office/drawing/2014/main" id="{30402BEF-B394-CE1D-D4B5-870320A0275D}"/>
                </a:ext>
              </a:extLst>
            </p:cNvPr>
            <p:cNvSpPr>
              <a:spLocks noChangeArrowheads="1"/>
            </p:cNvSpPr>
            <p:nvPr/>
          </p:nvSpPr>
          <p:spPr bwMode="auto">
            <a:xfrm>
              <a:off x="357" y="2955"/>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7" name="Rectangle 202">
              <a:extLst>
                <a:ext uri="{FF2B5EF4-FFF2-40B4-BE49-F238E27FC236}">
                  <a16:creationId xmlns:a16="http://schemas.microsoft.com/office/drawing/2014/main" id="{49C41AF5-3489-E3A1-8CE7-0BFB8F83C672}"/>
                </a:ext>
              </a:extLst>
            </p:cNvPr>
            <p:cNvSpPr>
              <a:spLocks noChangeArrowheads="1"/>
            </p:cNvSpPr>
            <p:nvPr/>
          </p:nvSpPr>
          <p:spPr bwMode="auto">
            <a:xfrm>
              <a:off x="419" y="307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8" name="Rectangle 203">
              <a:extLst>
                <a:ext uri="{FF2B5EF4-FFF2-40B4-BE49-F238E27FC236}">
                  <a16:creationId xmlns:a16="http://schemas.microsoft.com/office/drawing/2014/main" id="{2071329B-AD89-AA97-8AED-E3B65C1D4F57}"/>
                </a:ext>
              </a:extLst>
            </p:cNvPr>
            <p:cNvSpPr>
              <a:spLocks noChangeArrowheads="1"/>
            </p:cNvSpPr>
            <p:nvPr/>
          </p:nvSpPr>
          <p:spPr bwMode="auto">
            <a:xfrm>
              <a:off x="1183" y="292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個人</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519" name="Rectangle 204">
              <a:extLst>
                <a:ext uri="{FF2B5EF4-FFF2-40B4-BE49-F238E27FC236}">
                  <a16:creationId xmlns:a16="http://schemas.microsoft.com/office/drawing/2014/main" id="{468C3AE6-1B92-88A4-A30E-B394ABC563BF}"/>
                </a:ext>
              </a:extLst>
            </p:cNvPr>
            <p:cNvSpPr>
              <a:spLocks noChangeArrowheads="1"/>
            </p:cNvSpPr>
            <p:nvPr/>
          </p:nvSpPr>
          <p:spPr bwMode="auto">
            <a:xfrm>
              <a:off x="1183" y="2990"/>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grpSp>
      <p:grpSp>
        <p:nvGrpSpPr>
          <p:cNvPr id="7" name="Group 406">
            <a:extLst>
              <a:ext uri="{FF2B5EF4-FFF2-40B4-BE49-F238E27FC236}">
                <a16:creationId xmlns:a16="http://schemas.microsoft.com/office/drawing/2014/main" id="{9F9F192D-29D4-4FA2-5ABF-405541B8AD3F}"/>
              </a:ext>
            </a:extLst>
          </p:cNvPr>
          <p:cNvGrpSpPr>
            <a:grpSpLocks/>
          </p:cNvGrpSpPr>
          <p:nvPr/>
        </p:nvGrpSpPr>
        <p:grpSpPr bwMode="auto">
          <a:xfrm rot="16200000">
            <a:off x="-1077775" y="1920547"/>
            <a:ext cx="9652419" cy="7122011"/>
            <a:chOff x="184" y="350"/>
            <a:chExt cx="4392" cy="6211"/>
          </a:xfrm>
        </p:grpSpPr>
        <p:sp>
          <p:nvSpPr>
            <p:cNvPr id="1120" name="Rectangle 206">
              <a:extLst>
                <a:ext uri="{FF2B5EF4-FFF2-40B4-BE49-F238E27FC236}">
                  <a16:creationId xmlns:a16="http://schemas.microsoft.com/office/drawing/2014/main" id="{FBA43B07-11A9-8043-E36F-F18BDA956464}"/>
                </a:ext>
              </a:extLst>
            </p:cNvPr>
            <p:cNvSpPr>
              <a:spLocks noChangeArrowheads="1"/>
            </p:cNvSpPr>
            <p:nvPr/>
          </p:nvSpPr>
          <p:spPr bwMode="auto">
            <a:xfrm>
              <a:off x="1274" y="3073"/>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1" name="Rectangle 207">
              <a:extLst>
                <a:ext uri="{FF2B5EF4-FFF2-40B4-BE49-F238E27FC236}">
                  <a16:creationId xmlns:a16="http://schemas.microsoft.com/office/drawing/2014/main" id="{8C63DFA6-88B5-6FCC-5372-D8BA89BA7D88}"/>
                </a:ext>
              </a:extLst>
            </p:cNvPr>
            <p:cNvSpPr>
              <a:spLocks noChangeArrowheads="1"/>
            </p:cNvSpPr>
            <p:nvPr/>
          </p:nvSpPr>
          <p:spPr bwMode="auto">
            <a:xfrm>
              <a:off x="1639" y="303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差止</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2" name="Rectangle 208">
              <a:extLst>
                <a:ext uri="{FF2B5EF4-FFF2-40B4-BE49-F238E27FC236}">
                  <a16:creationId xmlns:a16="http://schemas.microsoft.com/office/drawing/2014/main" id="{AF296DE5-D60D-92EE-0A3E-B71CA56567C8}"/>
                </a:ext>
              </a:extLst>
            </p:cNvPr>
            <p:cNvSpPr>
              <a:spLocks noChangeArrowheads="1"/>
            </p:cNvSpPr>
            <p:nvPr/>
          </p:nvSpPr>
          <p:spPr bwMode="auto">
            <a:xfrm>
              <a:off x="1639" y="309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事由</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3" name="Rectangle 209">
              <a:extLst>
                <a:ext uri="{FF2B5EF4-FFF2-40B4-BE49-F238E27FC236}">
                  <a16:creationId xmlns:a16="http://schemas.microsoft.com/office/drawing/2014/main" id="{10A6C039-824E-4C9B-89A9-EA2E4594174D}"/>
                </a:ext>
              </a:extLst>
            </p:cNvPr>
            <p:cNvSpPr>
              <a:spLocks noChangeArrowheads="1"/>
            </p:cNvSpPr>
            <p:nvPr/>
          </p:nvSpPr>
          <p:spPr bwMode="auto">
            <a:xfrm>
              <a:off x="362" y="2155"/>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4" name="Rectangle 210">
              <a:extLst>
                <a:ext uri="{FF2B5EF4-FFF2-40B4-BE49-F238E27FC236}">
                  <a16:creationId xmlns:a16="http://schemas.microsoft.com/office/drawing/2014/main" id="{4CC25B2C-2AFD-70CE-228F-46FF7B3C8036}"/>
                </a:ext>
              </a:extLst>
            </p:cNvPr>
            <p:cNvSpPr>
              <a:spLocks noChangeArrowheads="1"/>
            </p:cNvSpPr>
            <p:nvPr/>
          </p:nvSpPr>
          <p:spPr bwMode="auto">
            <a:xfrm>
              <a:off x="1041" y="198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生年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5" name="Rectangle 211">
              <a:extLst>
                <a:ext uri="{FF2B5EF4-FFF2-40B4-BE49-F238E27FC236}">
                  <a16:creationId xmlns:a16="http://schemas.microsoft.com/office/drawing/2014/main" id="{073F7E58-1315-770D-615A-7DF6F9583D2A}"/>
                </a:ext>
              </a:extLst>
            </p:cNvPr>
            <p:cNvSpPr>
              <a:spLocks noChangeArrowheads="1"/>
            </p:cNvSpPr>
            <p:nvPr/>
          </p:nvSpPr>
          <p:spPr bwMode="auto">
            <a:xfrm>
              <a:off x="1041" y="205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6" name="Rectangle 212">
              <a:extLst>
                <a:ext uri="{FF2B5EF4-FFF2-40B4-BE49-F238E27FC236}">
                  <a16:creationId xmlns:a16="http://schemas.microsoft.com/office/drawing/2014/main" id="{D8BC9ED2-C89D-8229-FE1D-DC8AF88A059C}"/>
                </a:ext>
              </a:extLst>
            </p:cNvPr>
            <p:cNvSpPr>
              <a:spLocks noChangeArrowheads="1"/>
            </p:cNvSpPr>
            <p:nvPr/>
          </p:nvSpPr>
          <p:spPr bwMode="auto">
            <a:xfrm>
              <a:off x="1285" y="1954"/>
              <a:ext cx="20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大・昭・平・令</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7" name="Rectangle 213">
              <a:extLst>
                <a:ext uri="{FF2B5EF4-FFF2-40B4-BE49-F238E27FC236}">
                  <a16:creationId xmlns:a16="http://schemas.microsoft.com/office/drawing/2014/main" id="{7B16C9C3-BE15-302E-B7A0-5869C5FD97E3}"/>
                </a:ext>
              </a:extLst>
            </p:cNvPr>
            <p:cNvSpPr>
              <a:spLocks noChangeArrowheads="1"/>
            </p:cNvSpPr>
            <p:nvPr/>
          </p:nvSpPr>
          <p:spPr bwMode="auto">
            <a:xfrm>
              <a:off x="1374" y="2019"/>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8" name="Rectangle 214">
              <a:extLst>
                <a:ext uri="{FF2B5EF4-FFF2-40B4-BE49-F238E27FC236}">
                  <a16:creationId xmlns:a16="http://schemas.microsoft.com/office/drawing/2014/main" id="{098B0BD6-F5DB-0FC5-845F-0A57250A433B}"/>
                </a:ext>
              </a:extLst>
            </p:cNvPr>
            <p:cNvSpPr>
              <a:spLocks noChangeArrowheads="1"/>
            </p:cNvSpPr>
            <p:nvPr/>
          </p:nvSpPr>
          <p:spPr bwMode="auto">
            <a:xfrm>
              <a:off x="1203" y="2085"/>
              <a:ext cx="37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　　　　年　　　月　　　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29" name="Rectangle 215">
              <a:extLst>
                <a:ext uri="{FF2B5EF4-FFF2-40B4-BE49-F238E27FC236}">
                  <a16:creationId xmlns:a16="http://schemas.microsoft.com/office/drawing/2014/main" id="{2829A7E7-005E-49C5-BE35-1CEA0F423549}"/>
                </a:ext>
              </a:extLst>
            </p:cNvPr>
            <p:cNvSpPr>
              <a:spLocks noChangeArrowheads="1"/>
            </p:cNvSpPr>
            <p:nvPr/>
          </p:nvSpPr>
          <p:spPr bwMode="auto">
            <a:xfrm>
              <a:off x="3497" y="204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0" name="Rectangle 216">
              <a:extLst>
                <a:ext uri="{FF2B5EF4-FFF2-40B4-BE49-F238E27FC236}">
                  <a16:creationId xmlns:a16="http://schemas.microsoft.com/office/drawing/2014/main" id="{5F1A891B-A4F6-3B4D-3034-1272595781E1}"/>
                </a:ext>
              </a:extLst>
            </p:cNvPr>
            <p:cNvSpPr>
              <a:spLocks noChangeArrowheads="1"/>
            </p:cNvSpPr>
            <p:nvPr/>
          </p:nvSpPr>
          <p:spPr bwMode="auto">
            <a:xfrm>
              <a:off x="3725" y="204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1" name="Rectangle 217">
              <a:extLst>
                <a:ext uri="{FF2B5EF4-FFF2-40B4-BE49-F238E27FC236}">
                  <a16:creationId xmlns:a16="http://schemas.microsoft.com/office/drawing/2014/main" id="{E1A40592-C1DD-8B25-0589-80067E4A367E}"/>
                </a:ext>
              </a:extLst>
            </p:cNvPr>
            <p:cNvSpPr>
              <a:spLocks noChangeArrowheads="1"/>
            </p:cNvSpPr>
            <p:nvPr/>
          </p:nvSpPr>
          <p:spPr bwMode="auto">
            <a:xfrm>
              <a:off x="3953" y="204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2" name="Rectangle 218">
              <a:extLst>
                <a:ext uri="{FF2B5EF4-FFF2-40B4-BE49-F238E27FC236}">
                  <a16:creationId xmlns:a16="http://schemas.microsoft.com/office/drawing/2014/main" id="{68ACCC3E-F533-01AD-440A-86C7AB21945C}"/>
                </a:ext>
              </a:extLst>
            </p:cNvPr>
            <p:cNvSpPr>
              <a:spLocks noChangeArrowheads="1"/>
            </p:cNvSpPr>
            <p:nvPr/>
          </p:nvSpPr>
          <p:spPr bwMode="auto">
            <a:xfrm>
              <a:off x="4457" y="236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3" name="Rectangle 219">
              <a:extLst>
                <a:ext uri="{FF2B5EF4-FFF2-40B4-BE49-F238E27FC236}">
                  <a16:creationId xmlns:a16="http://schemas.microsoft.com/office/drawing/2014/main" id="{192C3BB2-7A2C-23DA-5F7F-6E30E1B10267}"/>
                </a:ext>
              </a:extLst>
            </p:cNvPr>
            <p:cNvSpPr>
              <a:spLocks noChangeArrowheads="1"/>
            </p:cNvSpPr>
            <p:nvPr/>
          </p:nvSpPr>
          <p:spPr bwMode="auto">
            <a:xfrm>
              <a:off x="259" y="2610"/>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配偶者</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4" name="Rectangle 220">
              <a:extLst>
                <a:ext uri="{FF2B5EF4-FFF2-40B4-BE49-F238E27FC236}">
                  <a16:creationId xmlns:a16="http://schemas.microsoft.com/office/drawing/2014/main" id="{EAAFB441-8EF9-2E63-93FE-50D1C96B09FE}"/>
                </a:ext>
              </a:extLst>
            </p:cNvPr>
            <p:cNvSpPr>
              <a:spLocks noChangeArrowheads="1"/>
            </p:cNvSpPr>
            <p:nvPr/>
          </p:nvSpPr>
          <p:spPr bwMode="auto">
            <a:xfrm>
              <a:off x="357" y="2610"/>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5" name="Rectangle 221">
              <a:extLst>
                <a:ext uri="{FF2B5EF4-FFF2-40B4-BE49-F238E27FC236}">
                  <a16:creationId xmlns:a16="http://schemas.microsoft.com/office/drawing/2014/main" id="{570A6CBC-382F-4691-B331-00C07B265DC3}"/>
                </a:ext>
              </a:extLst>
            </p:cNvPr>
            <p:cNvSpPr>
              <a:spLocks noChangeArrowheads="1"/>
            </p:cNvSpPr>
            <p:nvPr/>
          </p:nvSpPr>
          <p:spPr bwMode="auto">
            <a:xfrm>
              <a:off x="419" y="275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6" name="Rectangle 222">
              <a:extLst>
                <a:ext uri="{FF2B5EF4-FFF2-40B4-BE49-F238E27FC236}">
                  <a16:creationId xmlns:a16="http://schemas.microsoft.com/office/drawing/2014/main" id="{F6FC8B4F-DE5E-8016-1ED3-469DAA58F430}"/>
                </a:ext>
              </a:extLst>
            </p:cNvPr>
            <p:cNvSpPr>
              <a:spLocks noChangeArrowheads="1"/>
            </p:cNvSpPr>
            <p:nvPr/>
          </p:nvSpPr>
          <p:spPr bwMode="auto">
            <a:xfrm>
              <a:off x="1183" y="2575"/>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個人</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7" name="Rectangle 223">
              <a:extLst>
                <a:ext uri="{FF2B5EF4-FFF2-40B4-BE49-F238E27FC236}">
                  <a16:creationId xmlns:a16="http://schemas.microsoft.com/office/drawing/2014/main" id="{F59000A0-8B31-93A2-C888-C5CCE674CB3A}"/>
                </a:ext>
              </a:extLst>
            </p:cNvPr>
            <p:cNvSpPr>
              <a:spLocks noChangeArrowheads="1"/>
            </p:cNvSpPr>
            <p:nvPr/>
          </p:nvSpPr>
          <p:spPr bwMode="auto">
            <a:xfrm>
              <a:off x="1183" y="2640"/>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8" name="Rectangle 224">
              <a:extLst>
                <a:ext uri="{FF2B5EF4-FFF2-40B4-BE49-F238E27FC236}">
                  <a16:creationId xmlns:a16="http://schemas.microsoft.com/office/drawing/2014/main" id="{443B37AE-65F7-85D2-76D4-FDA99C107264}"/>
                </a:ext>
              </a:extLst>
            </p:cNvPr>
            <p:cNvSpPr>
              <a:spLocks noChangeArrowheads="1"/>
            </p:cNvSpPr>
            <p:nvPr/>
          </p:nvSpPr>
          <p:spPr bwMode="auto">
            <a:xfrm>
              <a:off x="1274" y="275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39" name="Rectangle 225">
              <a:extLst>
                <a:ext uri="{FF2B5EF4-FFF2-40B4-BE49-F238E27FC236}">
                  <a16:creationId xmlns:a16="http://schemas.microsoft.com/office/drawing/2014/main" id="{314B9C84-55B5-D218-DDAD-6819F514DC44}"/>
                </a:ext>
              </a:extLst>
            </p:cNvPr>
            <p:cNvSpPr>
              <a:spLocks noChangeArrowheads="1"/>
            </p:cNvSpPr>
            <p:nvPr/>
          </p:nvSpPr>
          <p:spPr bwMode="auto">
            <a:xfrm>
              <a:off x="3554" y="2492"/>
              <a:ext cx="21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第3子以降加算額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0" name="Rectangle 226">
              <a:extLst>
                <a:ext uri="{FF2B5EF4-FFF2-40B4-BE49-F238E27FC236}">
                  <a16:creationId xmlns:a16="http://schemas.microsoft.com/office/drawing/2014/main" id="{7EFAFE02-65F7-97F1-64B2-BC5557771AB4}"/>
                </a:ext>
              </a:extLst>
            </p:cNvPr>
            <p:cNvSpPr>
              <a:spLocks noChangeArrowheads="1"/>
            </p:cNvSpPr>
            <p:nvPr/>
          </p:nvSpPr>
          <p:spPr bwMode="auto">
            <a:xfrm>
              <a:off x="4457" y="2492"/>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1" name="Rectangle 227">
              <a:extLst>
                <a:ext uri="{FF2B5EF4-FFF2-40B4-BE49-F238E27FC236}">
                  <a16:creationId xmlns:a16="http://schemas.microsoft.com/office/drawing/2014/main" id="{6BA4AB5A-4616-5E4A-C142-47F74ECC3CB7}"/>
                </a:ext>
              </a:extLst>
            </p:cNvPr>
            <p:cNvSpPr>
              <a:spLocks noChangeArrowheads="1"/>
            </p:cNvSpPr>
            <p:nvPr/>
          </p:nvSpPr>
          <p:spPr bwMode="auto">
            <a:xfrm>
              <a:off x="1639" y="2636"/>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差止</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2" name="Rectangle 228">
              <a:extLst>
                <a:ext uri="{FF2B5EF4-FFF2-40B4-BE49-F238E27FC236}">
                  <a16:creationId xmlns:a16="http://schemas.microsoft.com/office/drawing/2014/main" id="{6ADFB189-9F96-AAF0-ACB0-0C57FACFE19F}"/>
                </a:ext>
              </a:extLst>
            </p:cNvPr>
            <p:cNvSpPr>
              <a:spLocks noChangeArrowheads="1"/>
            </p:cNvSpPr>
            <p:nvPr/>
          </p:nvSpPr>
          <p:spPr bwMode="auto">
            <a:xfrm>
              <a:off x="1639" y="2701"/>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年月</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3" name="Rectangle 229">
              <a:extLst>
                <a:ext uri="{FF2B5EF4-FFF2-40B4-BE49-F238E27FC236}">
                  <a16:creationId xmlns:a16="http://schemas.microsoft.com/office/drawing/2014/main" id="{1E7901EB-C551-085A-12D5-ACFD3C271517}"/>
                </a:ext>
              </a:extLst>
            </p:cNvPr>
            <p:cNvSpPr>
              <a:spLocks noChangeArrowheads="1"/>
            </p:cNvSpPr>
            <p:nvPr/>
          </p:nvSpPr>
          <p:spPr bwMode="auto">
            <a:xfrm>
              <a:off x="1730" y="273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4" name="Rectangle 230">
              <a:extLst>
                <a:ext uri="{FF2B5EF4-FFF2-40B4-BE49-F238E27FC236}">
                  <a16:creationId xmlns:a16="http://schemas.microsoft.com/office/drawing/2014/main" id="{C5F1ABB4-4C27-6AD8-CE60-B76F8988F492}"/>
                </a:ext>
              </a:extLst>
            </p:cNvPr>
            <p:cNvSpPr>
              <a:spLocks noChangeArrowheads="1"/>
            </p:cNvSpPr>
            <p:nvPr/>
          </p:nvSpPr>
          <p:spPr bwMode="auto">
            <a:xfrm>
              <a:off x="257" y="2273"/>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受給者</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5" name="Rectangle 231">
              <a:extLst>
                <a:ext uri="{FF2B5EF4-FFF2-40B4-BE49-F238E27FC236}">
                  <a16:creationId xmlns:a16="http://schemas.microsoft.com/office/drawing/2014/main" id="{5F19AF61-639E-923D-827A-5363DC699467}"/>
                </a:ext>
              </a:extLst>
            </p:cNvPr>
            <p:cNvSpPr>
              <a:spLocks noChangeArrowheads="1"/>
            </p:cNvSpPr>
            <p:nvPr/>
          </p:nvSpPr>
          <p:spPr bwMode="auto">
            <a:xfrm>
              <a:off x="271" y="233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区分</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6" name="Rectangle 232">
              <a:extLst>
                <a:ext uri="{FF2B5EF4-FFF2-40B4-BE49-F238E27FC236}">
                  <a16:creationId xmlns:a16="http://schemas.microsoft.com/office/drawing/2014/main" id="{5383D977-5A2E-7234-2AA9-A4A66BD47A9E}"/>
                </a:ext>
              </a:extLst>
            </p:cNvPr>
            <p:cNvSpPr>
              <a:spLocks noChangeArrowheads="1"/>
            </p:cNvSpPr>
            <p:nvPr/>
          </p:nvSpPr>
          <p:spPr bwMode="auto">
            <a:xfrm>
              <a:off x="362" y="240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7" name="Rectangle 233">
              <a:extLst>
                <a:ext uri="{FF2B5EF4-FFF2-40B4-BE49-F238E27FC236}">
                  <a16:creationId xmlns:a16="http://schemas.microsoft.com/office/drawing/2014/main" id="{AAC9B0C5-8AB3-D701-BA9C-71344EB78E73}"/>
                </a:ext>
              </a:extLst>
            </p:cNvPr>
            <p:cNvSpPr>
              <a:spLocks noChangeArrowheads="1"/>
            </p:cNvSpPr>
            <p:nvPr/>
          </p:nvSpPr>
          <p:spPr bwMode="auto">
            <a:xfrm>
              <a:off x="1041" y="2273"/>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電話</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8" name="Rectangle 234">
              <a:extLst>
                <a:ext uri="{FF2B5EF4-FFF2-40B4-BE49-F238E27FC236}">
                  <a16:creationId xmlns:a16="http://schemas.microsoft.com/office/drawing/2014/main" id="{D4EB0F45-885A-E771-D0D8-6A166367B463}"/>
                </a:ext>
              </a:extLst>
            </p:cNvPr>
            <p:cNvSpPr>
              <a:spLocks noChangeArrowheads="1"/>
            </p:cNvSpPr>
            <p:nvPr/>
          </p:nvSpPr>
          <p:spPr bwMode="auto">
            <a:xfrm>
              <a:off x="1041" y="233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49" name="Rectangle 235">
              <a:extLst>
                <a:ext uri="{FF2B5EF4-FFF2-40B4-BE49-F238E27FC236}">
                  <a16:creationId xmlns:a16="http://schemas.microsoft.com/office/drawing/2014/main" id="{9B23C38B-DCB8-A61F-CF7E-0B8BB4F99F60}"/>
                </a:ext>
              </a:extLst>
            </p:cNvPr>
            <p:cNvSpPr>
              <a:spLocks noChangeArrowheads="1"/>
            </p:cNvSpPr>
            <p:nvPr/>
          </p:nvSpPr>
          <p:spPr bwMode="auto">
            <a:xfrm>
              <a:off x="1160" y="240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0" name="Rectangle 236">
              <a:extLst>
                <a:ext uri="{FF2B5EF4-FFF2-40B4-BE49-F238E27FC236}">
                  <a16:creationId xmlns:a16="http://schemas.microsoft.com/office/drawing/2014/main" id="{E9AFB738-F57B-4344-AAEF-CEB1EB419F35}"/>
                </a:ext>
              </a:extLst>
            </p:cNvPr>
            <p:cNvSpPr>
              <a:spLocks noChangeArrowheads="1"/>
            </p:cNvSpPr>
            <p:nvPr/>
          </p:nvSpPr>
          <p:spPr bwMode="auto">
            <a:xfrm>
              <a:off x="3406" y="2841"/>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手当</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1" name="Rectangle 237">
              <a:extLst>
                <a:ext uri="{FF2B5EF4-FFF2-40B4-BE49-F238E27FC236}">
                  <a16:creationId xmlns:a16="http://schemas.microsoft.com/office/drawing/2014/main" id="{CF995C6C-5C2E-8F14-F962-824001CCF695}"/>
                </a:ext>
              </a:extLst>
            </p:cNvPr>
            <p:cNvSpPr>
              <a:spLocks noChangeArrowheads="1"/>
            </p:cNvSpPr>
            <p:nvPr/>
          </p:nvSpPr>
          <p:spPr bwMode="auto">
            <a:xfrm>
              <a:off x="3406" y="2907"/>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月額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2" name="Rectangle 238">
              <a:extLst>
                <a:ext uri="{FF2B5EF4-FFF2-40B4-BE49-F238E27FC236}">
                  <a16:creationId xmlns:a16="http://schemas.microsoft.com/office/drawing/2014/main" id="{C3A845BB-841F-BCD4-376B-F3E3DBFEFE7D}"/>
                </a:ext>
              </a:extLst>
            </p:cNvPr>
            <p:cNvSpPr>
              <a:spLocks noChangeArrowheads="1"/>
            </p:cNvSpPr>
            <p:nvPr/>
          </p:nvSpPr>
          <p:spPr bwMode="auto">
            <a:xfrm>
              <a:off x="3497" y="2247"/>
              <a:ext cx="29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3" name="Rectangle 239">
              <a:extLst>
                <a:ext uri="{FF2B5EF4-FFF2-40B4-BE49-F238E27FC236}">
                  <a16:creationId xmlns:a16="http://schemas.microsoft.com/office/drawing/2014/main" id="{67C92299-9109-16CA-F415-16AF19BEC6A4}"/>
                </a:ext>
              </a:extLst>
            </p:cNvPr>
            <p:cNvSpPr>
              <a:spLocks noChangeArrowheads="1"/>
            </p:cNvSpPr>
            <p:nvPr/>
          </p:nvSpPr>
          <p:spPr bwMode="auto">
            <a:xfrm>
              <a:off x="1639" y="2395"/>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転出</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4" name="Rectangle 240">
              <a:extLst>
                <a:ext uri="{FF2B5EF4-FFF2-40B4-BE49-F238E27FC236}">
                  <a16:creationId xmlns:a16="http://schemas.microsoft.com/office/drawing/2014/main" id="{17BAB80F-804C-7692-31CE-7A094D338E23}"/>
                </a:ext>
              </a:extLst>
            </p:cNvPr>
            <p:cNvSpPr>
              <a:spLocks noChangeArrowheads="1"/>
            </p:cNvSpPr>
            <p:nvPr/>
          </p:nvSpPr>
          <p:spPr bwMode="auto">
            <a:xfrm>
              <a:off x="1625" y="2461"/>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5" name="Rectangle 241">
              <a:extLst>
                <a:ext uri="{FF2B5EF4-FFF2-40B4-BE49-F238E27FC236}">
                  <a16:creationId xmlns:a16="http://schemas.microsoft.com/office/drawing/2014/main" id="{170CD685-4B94-E466-C672-019E7F231D88}"/>
                </a:ext>
              </a:extLst>
            </p:cNvPr>
            <p:cNvSpPr>
              <a:spLocks noChangeArrowheads="1"/>
            </p:cNvSpPr>
            <p:nvPr/>
          </p:nvSpPr>
          <p:spPr bwMode="auto">
            <a:xfrm>
              <a:off x="1801" y="2430"/>
              <a:ext cx="26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6" name="Rectangle 242">
              <a:extLst>
                <a:ext uri="{FF2B5EF4-FFF2-40B4-BE49-F238E27FC236}">
                  <a16:creationId xmlns:a16="http://schemas.microsoft.com/office/drawing/2014/main" id="{52CC375D-227B-A407-CEB0-A1B3BC713E0A}"/>
                </a:ext>
              </a:extLst>
            </p:cNvPr>
            <p:cNvSpPr>
              <a:spLocks noChangeArrowheads="1"/>
            </p:cNvSpPr>
            <p:nvPr/>
          </p:nvSpPr>
          <p:spPr bwMode="auto">
            <a:xfrm>
              <a:off x="3953" y="171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7" name="Rectangle 243">
              <a:extLst>
                <a:ext uri="{FF2B5EF4-FFF2-40B4-BE49-F238E27FC236}">
                  <a16:creationId xmlns:a16="http://schemas.microsoft.com/office/drawing/2014/main" id="{C76815C2-CAB3-E732-6DFF-714C434AA0DF}"/>
                </a:ext>
              </a:extLst>
            </p:cNvPr>
            <p:cNvSpPr>
              <a:spLocks noChangeArrowheads="1"/>
            </p:cNvSpPr>
            <p:nvPr/>
          </p:nvSpPr>
          <p:spPr bwMode="auto">
            <a:xfrm>
              <a:off x="4068" y="171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8" name="Rectangle 244">
              <a:extLst>
                <a:ext uri="{FF2B5EF4-FFF2-40B4-BE49-F238E27FC236}">
                  <a16:creationId xmlns:a16="http://schemas.microsoft.com/office/drawing/2014/main" id="{883906D4-D371-3305-2189-BFCB6D745E7B}"/>
                </a:ext>
              </a:extLst>
            </p:cNvPr>
            <p:cNvSpPr>
              <a:spLocks noChangeArrowheads="1"/>
            </p:cNvSpPr>
            <p:nvPr/>
          </p:nvSpPr>
          <p:spPr bwMode="auto">
            <a:xfrm>
              <a:off x="4296" y="171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59" name="Rectangle 245">
              <a:extLst>
                <a:ext uri="{FF2B5EF4-FFF2-40B4-BE49-F238E27FC236}">
                  <a16:creationId xmlns:a16="http://schemas.microsoft.com/office/drawing/2014/main" id="{DEFB85DB-FE28-5249-D1DC-8A54274C05B9}"/>
                </a:ext>
              </a:extLst>
            </p:cNvPr>
            <p:cNvSpPr>
              <a:spLocks noChangeArrowheads="1"/>
            </p:cNvSpPr>
            <p:nvPr/>
          </p:nvSpPr>
          <p:spPr bwMode="auto">
            <a:xfrm>
              <a:off x="4068" y="204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0" name="Rectangle 246">
              <a:extLst>
                <a:ext uri="{FF2B5EF4-FFF2-40B4-BE49-F238E27FC236}">
                  <a16:creationId xmlns:a16="http://schemas.microsoft.com/office/drawing/2014/main" id="{2655B0CF-DE36-E356-49D0-312CF86C9860}"/>
                </a:ext>
              </a:extLst>
            </p:cNvPr>
            <p:cNvSpPr>
              <a:spLocks noChangeArrowheads="1"/>
            </p:cNvSpPr>
            <p:nvPr/>
          </p:nvSpPr>
          <p:spPr bwMode="auto">
            <a:xfrm>
              <a:off x="4296" y="2046"/>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1" name="Rectangle 247">
              <a:extLst>
                <a:ext uri="{FF2B5EF4-FFF2-40B4-BE49-F238E27FC236}">
                  <a16:creationId xmlns:a16="http://schemas.microsoft.com/office/drawing/2014/main" id="{C311B50B-DE1B-DADE-461A-E2700435EBC3}"/>
                </a:ext>
              </a:extLst>
            </p:cNvPr>
            <p:cNvSpPr>
              <a:spLocks noChangeArrowheads="1"/>
            </p:cNvSpPr>
            <p:nvPr/>
          </p:nvSpPr>
          <p:spPr bwMode="auto">
            <a:xfrm>
              <a:off x="1639" y="215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転入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2" name="Rectangle 248">
              <a:extLst>
                <a:ext uri="{FF2B5EF4-FFF2-40B4-BE49-F238E27FC236}">
                  <a16:creationId xmlns:a16="http://schemas.microsoft.com/office/drawing/2014/main" id="{CA82EE8F-B25E-234C-4D1E-7E8818B22CDF}"/>
                </a:ext>
              </a:extLst>
            </p:cNvPr>
            <p:cNvSpPr>
              <a:spLocks noChangeArrowheads="1"/>
            </p:cNvSpPr>
            <p:nvPr/>
          </p:nvSpPr>
          <p:spPr bwMode="auto">
            <a:xfrm>
              <a:off x="1625" y="2225"/>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年月日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3" name="Rectangle 249">
              <a:extLst>
                <a:ext uri="{FF2B5EF4-FFF2-40B4-BE49-F238E27FC236}">
                  <a16:creationId xmlns:a16="http://schemas.microsoft.com/office/drawing/2014/main" id="{DC6EEB55-6B51-116E-720E-73B3AE0DA72D}"/>
                </a:ext>
              </a:extLst>
            </p:cNvPr>
            <p:cNvSpPr>
              <a:spLocks noChangeArrowheads="1"/>
            </p:cNvSpPr>
            <p:nvPr/>
          </p:nvSpPr>
          <p:spPr bwMode="auto">
            <a:xfrm>
              <a:off x="1801" y="2190"/>
              <a:ext cx="26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令　　　・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4" name="Rectangle 250">
              <a:extLst>
                <a:ext uri="{FF2B5EF4-FFF2-40B4-BE49-F238E27FC236}">
                  <a16:creationId xmlns:a16="http://schemas.microsoft.com/office/drawing/2014/main" id="{367FA7B8-2D4B-C89E-FC97-46A410BC5B57}"/>
                </a:ext>
              </a:extLst>
            </p:cNvPr>
            <p:cNvSpPr>
              <a:spLocks noChangeArrowheads="1"/>
            </p:cNvSpPr>
            <p:nvPr/>
          </p:nvSpPr>
          <p:spPr bwMode="auto">
            <a:xfrm>
              <a:off x="2138" y="2159"/>
              <a:ext cx="8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転入元</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5" name="Rectangle 251">
              <a:extLst>
                <a:ext uri="{FF2B5EF4-FFF2-40B4-BE49-F238E27FC236}">
                  <a16:creationId xmlns:a16="http://schemas.microsoft.com/office/drawing/2014/main" id="{FF651126-7CC7-D5E8-750A-1C524410A401}"/>
                </a:ext>
              </a:extLst>
            </p:cNvPr>
            <p:cNvSpPr>
              <a:spLocks noChangeArrowheads="1"/>
            </p:cNvSpPr>
            <p:nvPr/>
          </p:nvSpPr>
          <p:spPr bwMode="auto">
            <a:xfrm>
              <a:off x="2152" y="2225"/>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住所</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6" name="Rectangle 252">
              <a:extLst>
                <a:ext uri="{FF2B5EF4-FFF2-40B4-BE49-F238E27FC236}">
                  <a16:creationId xmlns:a16="http://schemas.microsoft.com/office/drawing/2014/main" id="{AEA5DF64-5836-09E9-DB6A-4A05BD2ABC1C}"/>
                </a:ext>
              </a:extLst>
            </p:cNvPr>
            <p:cNvSpPr>
              <a:spLocks noChangeArrowheads="1"/>
            </p:cNvSpPr>
            <p:nvPr/>
          </p:nvSpPr>
          <p:spPr bwMode="auto">
            <a:xfrm>
              <a:off x="3787" y="2129"/>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7" name="Rectangle 253">
              <a:extLst>
                <a:ext uri="{FF2B5EF4-FFF2-40B4-BE49-F238E27FC236}">
                  <a16:creationId xmlns:a16="http://schemas.microsoft.com/office/drawing/2014/main" id="{34F113EA-7789-C314-770E-A8F0A9CEE674}"/>
                </a:ext>
              </a:extLst>
            </p:cNvPr>
            <p:cNvSpPr>
              <a:spLocks noChangeArrowheads="1"/>
            </p:cNvSpPr>
            <p:nvPr/>
          </p:nvSpPr>
          <p:spPr bwMode="auto">
            <a:xfrm>
              <a:off x="4321" y="2247"/>
              <a:ext cx="20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円（　　　　）</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8" name="Rectangle 254">
              <a:extLst>
                <a:ext uri="{FF2B5EF4-FFF2-40B4-BE49-F238E27FC236}">
                  <a16:creationId xmlns:a16="http://schemas.microsoft.com/office/drawing/2014/main" id="{BEA8758F-9954-6B48-E76B-6F25A6F805D9}"/>
                </a:ext>
              </a:extLst>
            </p:cNvPr>
            <p:cNvSpPr>
              <a:spLocks noChangeArrowheads="1"/>
            </p:cNvSpPr>
            <p:nvPr/>
          </p:nvSpPr>
          <p:spPr bwMode="auto">
            <a:xfrm>
              <a:off x="4122" y="804"/>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口座番号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69" name="Rectangle 255">
              <a:extLst>
                <a:ext uri="{FF2B5EF4-FFF2-40B4-BE49-F238E27FC236}">
                  <a16:creationId xmlns:a16="http://schemas.microsoft.com/office/drawing/2014/main" id="{8F173FCA-9D86-FA71-E3F9-F8E8704D187C}"/>
                </a:ext>
              </a:extLst>
            </p:cNvPr>
            <p:cNvSpPr>
              <a:spLocks noChangeArrowheads="1"/>
            </p:cNvSpPr>
            <p:nvPr/>
          </p:nvSpPr>
          <p:spPr bwMode="auto">
            <a:xfrm>
              <a:off x="4294" y="790"/>
              <a:ext cx="232"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口座名義人</a:t>
              </a:r>
              <a:r>
                <a:rPr kumimoji="0" lang="ja-JP" altLang="en-US" sz="400" dirty="0">
                  <a:solidFill>
                    <a:srgbClr val="00B0F0"/>
                  </a:solidFill>
                  <a:latin typeface="ＭＳ ゴシック" panose="020B0609070205080204" pitchFamily="49" charset="-128"/>
                  <a:ea typeface="ＭＳ ゴシック" panose="020B0609070205080204" pitchFamily="49" charset="-128"/>
                </a:rPr>
                <a:t>カナ</a:t>
              </a:r>
              <a:endParaRPr kumimoji="0" lang="en-US" altLang="ja-JP" sz="4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endParaRPr>
            </a:p>
          </p:txBody>
        </p:sp>
        <p:sp>
          <p:nvSpPr>
            <p:cNvPr id="1170" name="Rectangle 256">
              <a:extLst>
                <a:ext uri="{FF2B5EF4-FFF2-40B4-BE49-F238E27FC236}">
                  <a16:creationId xmlns:a16="http://schemas.microsoft.com/office/drawing/2014/main" id="{F6829F09-1590-B2C8-1EB3-C406687A6573}"/>
                </a:ext>
              </a:extLst>
            </p:cNvPr>
            <p:cNvSpPr>
              <a:spLocks noChangeArrowheads="1"/>
            </p:cNvSpPr>
            <p:nvPr/>
          </p:nvSpPr>
          <p:spPr bwMode="auto">
            <a:xfrm>
              <a:off x="3497" y="117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1" name="Rectangle 257">
              <a:extLst>
                <a:ext uri="{FF2B5EF4-FFF2-40B4-BE49-F238E27FC236}">
                  <a16:creationId xmlns:a16="http://schemas.microsoft.com/office/drawing/2014/main" id="{0D08E27B-BE19-4B8C-AA5F-E5E33DF6F131}"/>
                </a:ext>
              </a:extLst>
            </p:cNvPr>
            <p:cNvSpPr>
              <a:spLocks noChangeArrowheads="1"/>
            </p:cNvSpPr>
            <p:nvPr/>
          </p:nvSpPr>
          <p:spPr bwMode="auto">
            <a:xfrm>
              <a:off x="3725" y="117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2" name="Rectangle 258">
              <a:extLst>
                <a:ext uri="{FF2B5EF4-FFF2-40B4-BE49-F238E27FC236}">
                  <a16:creationId xmlns:a16="http://schemas.microsoft.com/office/drawing/2014/main" id="{C4F83687-EA48-F272-E56F-D1E46B059A96}"/>
                </a:ext>
              </a:extLst>
            </p:cNvPr>
            <p:cNvSpPr>
              <a:spLocks noChangeArrowheads="1"/>
            </p:cNvSpPr>
            <p:nvPr/>
          </p:nvSpPr>
          <p:spPr bwMode="auto">
            <a:xfrm>
              <a:off x="3953" y="117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3" name="Rectangle 259">
              <a:extLst>
                <a:ext uri="{FF2B5EF4-FFF2-40B4-BE49-F238E27FC236}">
                  <a16:creationId xmlns:a16="http://schemas.microsoft.com/office/drawing/2014/main" id="{E61DCD01-1DC7-A59C-8B4B-CFF276671DD8}"/>
                </a:ext>
              </a:extLst>
            </p:cNvPr>
            <p:cNvSpPr>
              <a:spLocks noChangeArrowheads="1"/>
            </p:cNvSpPr>
            <p:nvPr/>
          </p:nvSpPr>
          <p:spPr bwMode="auto">
            <a:xfrm>
              <a:off x="4068" y="117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4" name="Rectangle 260">
              <a:extLst>
                <a:ext uri="{FF2B5EF4-FFF2-40B4-BE49-F238E27FC236}">
                  <a16:creationId xmlns:a16="http://schemas.microsoft.com/office/drawing/2014/main" id="{C8F865A5-44EC-1E38-8E85-48287A81F5C9}"/>
                </a:ext>
              </a:extLst>
            </p:cNvPr>
            <p:cNvSpPr>
              <a:spLocks noChangeArrowheads="1"/>
            </p:cNvSpPr>
            <p:nvPr/>
          </p:nvSpPr>
          <p:spPr bwMode="auto">
            <a:xfrm>
              <a:off x="4296" y="1171"/>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5" name="Rectangle 261">
              <a:extLst>
                <a:ext uri="{FF2B5EF4-FFF2-40B4-BE49-F238E27FC236}">
                  <a16:creationId xmlns:a16="http://schemas.microsoft.com/office/drawing/2014/main" id="{A67D7094-4C12-3CEF-DC70-B991B24BDA4C}"/>
                </a:ext>
              </a:extLst>
            </p:cNvPr>
            <p:cNvSpPr>
              <a:spLocks noChangeArrowheads="1"/>
            </p:cNvSpPr>
            <p:nvPr/>
          </p:nvSpPr>
          <p:spPr bwMode="auto">
            <a:xfrm>
              <a:off x="273" y="129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氏名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6" name="Rectangle 262">
              <a:extLst>
                <a:ext uri="{FF2B5EF4-FFF2-40B4-BE49-F238E27FC236}">
                  <a16:creationId xmlns:a16="http://schemas.microsoft.com/office/drawing/2014/main" id="{5E8FF83A-2711-F486-2414-21DA9E42CCAD}"/>
                </a:ext>
              </a:extLst>
            </p:cNvPr>
            <p:cNvSpPr>
              <a:spLocks noChangeArrowheads="1"/>
            </p:cNvSpPr>
            <p:nvPr/>
          </p:nvSpPr>
          <p:spPr bwMode="auto">
            <a:xfrm>
              <a:off x="362" y="804"/>
              <a:ext cx="56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a:t>
              </a:r>
              <a:r>
                <a:rPr kumimoji="0" lang="ja-JP" altLang="en-US" sz="500" b="0" i="0" u="non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振り仮名（フリガナ）</a:t>
              </a:r>
              <a:r>
                <a:rPr kumimoji="0" lang="ja-JP" altLang="ja-JP" sz="5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a:t>
              </a:r>
              <a:endParaRPr kumimoji="0" lang="ja-JP" altLang="ja-JP" sz="1400" b="0" i="0" u="none" strike="noStrike" cap="none" normalizeH="0" baseline="0" dirty="0">
                <a:ln>
                  <a:noFill/>
                </a:ln>
                <a:solidFill>
                  <a:srgbClr val="00B0F0"/>
                </a:solidFill>
                <a:effectLst/>
                <a:latin typeface="Arial" panose="020B0604020202020204" pitchFamily="34" charset="0"/>
              </a:endParaRPr>
            </a:p>
          </p:txBody>
        </p:sp>
        <p:sp>
          <p:nvSpPr>
            <p:cNvPr id="1177" name="Rectangle 263">
              <a:extLst>
                <a:ext uri="{FF2B5EF4-FFF2-40B4-BE49-F238E27FC236}">
                  <a16:creationId xmlns:a16="http://schemas.microsoft.com/office/drawing/2014/main" id="{6CA42FD8-70DB-6A1F-6F92-FB8245939D5E}"/>
                </a:ext>
              </a:extLst>
            </p:cNvPr>
            <p:cNvSpPr>
              <a:spLocks noChangeArrowheads="1"/>
            </p:cNvSpPr>
            <p:nvPr/>
          </p:nvSpPr>
          <p:spPr bwMode="auto">
            <a:xfrm>
              <a:off x="1641" y="1403"/>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住所</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8" name="Rectangle 264">
              <a:extLst>
                <a:ext uri="{FF2B5EF4-FFF2-40B4-BE49-F238E27FC236}">
                  <a16:creationId xmlns:a16="http://schemas.microsoft.com/office/drawing/2014/main" id="{C9D3DDFE-D3FA-C378-C447-1EEFD0F00DC1}"/>
                </a:ext>
              </a:extLst>
            </p:cNvPr>
            <p:cNvSpPr>
              <a:spLocks noChangeArrowheads="1"/>
            </p:cNvSpPr>
            <p:nvPr/>
          </p:nvSpPr>
          <p:spPr bwMode="auto">
            <a:xfrm>
              <a:off x="3406" y="139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支払</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79" name="Rectangle 265">
              <a:extLst>
                <a:ext uri="{FF2B5EF4-FFF2-40B4-BE49-F238E27FC236}">
                  <a16:creationId xmlns:a16="http://schemas.microsoft.com/office/drawing/2014/main" id="{8759ACEF-BEF2-426C-87C8-C728770ED79D}"/>
                </a:ext>
              </a:extLst>
            </p:cNvPr>
            <p:cNvSpPr>
              <a:spLocks noChangeArrowheads="1"/>
            </p:cNvSpPr>
            <p:nvPr/>
          </p:nvSpPr>
          <p:spPr bwMode="auto">
            <a:xfrm>
              <a:off x="3406" y="1460"/>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金融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0" name="Rectangle 266">
              <a:extLst>
                <a:ext uri="{FF2B5EF4-FFF2-40B4-BE49-F238E27FC236}">
                  <a16:creationId xmlns:a16="http://schemas.microsoft.com/office/drawing/2014/main" id="{70B0FA83-2EE2-4634-67F9-54797CDF7D11}"/>
                </a:ext>
              </a:extLst>
            </p:cNvPr>
            <p:cNvSpPr>
              <a:spLocks noChangeArrowheads="1"/>
            </p:cNvSpPr>
            <p:nvPr/>
          </p:nvSpPr>
          <p:spPr bwMode="auto">
            <a:xfrm>
              <a:off x="3406" y="1526"/>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機関</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1" name="Rectangle 267">
              <a:extLst>
                <a:ext uri="{FF2B5EF4-FFF2-40B4-BE49-F238E27FC236}">
                  <a16:creationId xmlns:a16="http://schemas.microsoft.com/office/drawing/2014/main" id="{3B550DA0-B78C-79AF-9BE6-D682FEB4CA9D}"/>
                </a:ext>
              </a:extLst>
            </p:cNvPr>
            <p:cNvSpPr>
              <a:spLocks noChangeArrowheads="1"/>
            </p:cNvSpPr>
            <p:nvPr/>
          </p:nvSpPr>
          <p:spPr bwMode="auto">
            <a:xfrm>
              <a:off x="3497" y="84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2" name="Rectangle 268">
              <a:extLst>
                <a:ext uri="{FF2B5EF4-FFF2-40B4-BE49-F238E27FC236}">
                  <a16:creationId xmlns:a16="http://schemas.microsoft.com/office/drawing/2014/main" id="{A7BF70CE-348C-F6AE-4D2D-AFB9BDF69CB9}"/>
                </a:ext>
              </a:extLst>
            </p:cNvPr>
            <p:cNvSpPr>
              <a:spLocks noChangeArrowheads="1"/>
            </p:cNvSpPr>
            <p:nvPr/>
          </p:nvSpPr>
          <p:spPr bwMode="auto">
            <a:xfrm>
              <a:off x="3725" y="844"/>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3" name="Rectangle 269">
              <a:extLst>
                <a:ext uri="{FF2B5EF4-FFF2-40B4-BE49-F238E27FC236}">
                  <a16:creationId xmlns:a16="http://schemas.microsoft.com/office/drawing/2014/main" id="{90E5A52B-8A45-EA98-9667-F682C4518C67}"/>
                </a:ext>
              </a:extLst>
            </p:cNvPr>
            <p:cNvSpPr>
              <a:spLocks noChangeArrowheads="1"/>
            </p:cNvSpPr>
            <p:nvPr/>
          </p:nvSpPr>
          <p:spPr bwMode="auto">
            <a:xfrm>
              <a:off x="3497" y="139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4" name="Rectangle 270">
              <a:extLst>
                <a:ext uri="{FF2B5EF4-FFF2-40B4-BE49-F238E27FC236}">
                  <a16:creationId xmlns:a16="http://schemas.microsoft.com/office/drawing/2014/main" id="{8E1A949F-0CEF-FB30-0E15-1C9929370C48}"/>
                </a:ext>
              </a:extLst>
            </p:cNvPr>
            <p:cNvSpPr>
              <a:spLocks noChangeArrowheads="1"/>
            </p:cNvSpPr>
            <p:nvPr/>
          </p:nvSpPr>
          <p:spPr bwMode="auto">
            <a:xfrm>
              <a:off x="3725" y="139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5" name="Rectangle 271">
              <a:extLst>
                <a:ext uri="{FF2B5EF4-FFF2-40B4-BE49-F238E27FC236}">
                  <a16:creationId xmlns:a16="http://schemas.microsoft.com/office/drawing/2014/main" id="{9D58225E-3DFE-2649-93E4-F6EB9A9D9D41}"/>
                </a:ext>
              </a:extLst>
            </p:cNvPr>
            <p:cNvSpPr>
              <a:spLocks noChangeArrowheads="1"/>
            </p:cNvSpPr>
            <p:nvPr/>
          </p:nvSpPr>
          <p:spPr bwMode="auto">
            <a:xfrm>
              <a:off x="3787" y="1801"/>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6" name="Rectangle 272">
              <a:extLst>
                <a:ext uri="{FF2B5EF4-FFF2-40B4-BE49-F238E27FC236}">
                  <a16:creationId xmlns:a16="http://schemas.microsoft.com/office/drawing/2014/main" id="{F15AC2E7-E780-564B-F356-3E9DA85F9618}"/>
                </a:ext>
              </a:extLst>
            </p:cNvPr>
            <p:cNvSpPr>
              <a:spLocks noChangeArrowheads="1"/>
            </p:cNvSpPr>
            <p:nvPr/>
          </p:nvSpPr>
          <p:spPr bwMode="auto">
            <a:xfrm>
              <a:off x="271" y="198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個人</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7" name="Rectangle 273">
              <a:extLst>
                <a:ext uri="{FF2B5EF4-FFF2-40B4-BE49-F238E27FC236}">
                  <a16:creationId xmlns:a16="http://schemas.microsoft.com/office/drawing/2014/main" id="{8070E0CD-5B90-324B-248F-DD3DDDBA3C87}"/>
                </a:ext>
              </a:extLst>
            </p:cNvPr>
            <p:cNvSpPr>
              <a:spLocks noChangeArrowheads="1"/>
            </p:cNvSpPr>
            <p:nvPr/>
          </p:nvSpPr>
          <p:spPr bwMode="auto">
            <a:xfrm>
              <a:off x="271" y="2054"/>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8" name="Rectangle 274">
              <a:extLst>
                <a:ext uri="{FF2B5EF4-FFF2-40B4-BE49-F238E27FC236}">
                  <a16:creationId xmlns:a16="http://schemas.microsoft.com/office/drawing/2014/main" id="{37E14F1E-AC65-E76E-F7D6-08F07E949BED}"/>
                </a:ext>
              </a:extLst>
            </p:cNvPr>
            <p:cNvSpPr>
              <a:spLocks noChangeArrowheads="1"/>
            </p:cNvSpPr>
            <p:nvPr/>
          </p:nvSpPr>
          <p:spPr bwMode="auto">
            <a:xfrm>
              <a:off x="3953" y="139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89" name="Rectangle 275">
              <a:extLst>
                <a:ext uri="{FF2B5EF4-FFF2-40B4-BE49-F238E27FC236}">
                  <a16:creationId xmlns:a16="http://schemas.microsoft.com/office/drawing/2014/main" id="{311B2A59-6250-C6E1-3396-EFBAFE40CED0}"/>
                </a:ext>
              </a:extLst>
            </p:cNvPr>
            <p:cNvSpPr>
              <a:spLocks noChangeArrowheads="1"/>
            </p:cNvSpPr>
            <p:nvPr/>
          </p:nvSpPr>
          <p:spPr bwMode="auto">
            <a:xfrm>
              <a:off x="4068" y="139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0" name="Rectangle 276">
              <a:extLst>
                <a:ext uri="{FF2B5EF4-FFF2-40B4-BE49-F238E27FC236}">
                  <a16:creationId xmlns:a16="http://schemas.microsoft.com/office/drawing/2014/main" id="{F1D8410A-467A-41CB-BD4A-948489772918}"/>
                </a:ext>
              </a:extLst>
            </p:cNvPr>
            <p:cNvSpPr>
              <a:spLocks noChangeArrowheads="1"/>
            </p:cNvSpPr>
            <p:nvPr/>
          </p:nvSpPr>
          <p:spPr bwMode="auto">
            <a:xfrm>
              <a:off x="4296" y="1390"/>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1" name="Rectangle 277">
              <a:extLst>
                <a:ext uri="{FF2B5EF4-FFF2-40B4-BE49-F238E27FC236}">
                  <a16:creationId xmlns:a16="http://schemas.microsoft.com/office/drawing/2014/main" id="{0AB83B5F-8BEB-7461-77C8-92780F1E5C7B}"/>
                </a:ext>
              </a:extLst>
            </p:cNvPr>
            <p:cNvSpPr>
              <a:spLocks noChangeArrowheads="1"/>
            </p:cNvSpPr>
            <p:nvPr/>
          </p:nvSpPr>
          <p:spPr bwMode="auto">
            <a:xfrm>
              <a:off x="363" y="1364"/>
              <a:ext cx="35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a:t>
              </a:r>
              <a:r>
                <a:rPr kumimoji="0" lang="ja-JP" altLang="en-US" sz="500" b="0" i="0" u="non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振り仮名（フリガナ）</a:t>
              </a:r>
              <a:r>
                <a:rPr kumimoji="0" lang="ja-JP" altLang="ja-JP" sz="500" b="0" i="0" u="none" strike="noStrike" cap="none" normalizeH="0" baseline="0" dirty="0">
                  <a:ln>
                    <a:noFill/>
                  </a:ln>
                  <a:solidFill>
                    <a:srgbClr val="00B0F0"/>
                  </a:solidFill>
                  <a:effectLst/>
                  <a:latin typeface="ＭＳ ゴシック" panose="020B0609070205080204" pitchFamily="49" charset="-128"/>
                  <a:ea typeface="ＭＳ ゴシック" panose="020B0609070205080204" pitchFamily="49" charset="-128"/>
                </a:rPr>
                <a:t>）</a:t>
              </a:r>
              <a:endParaRPr kumimoji="0" lang="ja-JP" altLang="ja-JP" sz="1400" b="0" i="0" u="none" strike="noStrike" cap="none" normalizeH="0" baseline="0" dirty="0">
                <a:ln>
                  <a:noFill/>
                </a:ln>
                <a:solidFill>
                  <a:srgbClr val="00B0F0"/>
                </a:solidFill>
                <a:effectLst/>
                <a:latin typeface="Arial" panose="020B0604020202020204" pitchFamily="34" charset="0"/>
              </a:endParaRPr>
            </a:p>
          </p:txBody>
        </p:sp>
        <p:sp>
          <p:nvSpPr>
            <p:cNvPr id="1192" name="Rectangle 278">
              <a:extLst>
                <a:ext uri="{FF2B5EF4-FFF2-40B4-BE49-F238E27FC236}">
                  <a16:creationId xmlns:a16="http://schemas.microsoft.com/office/drawing/2014/main" id="{5110841F-0B21-CF42-BFB7-6545FEB950F5}"/>
                </a:ext>
              </a:extLst>
            </p:cNvPr>
            <p:cNvSpPr>
              <a:spLocks noChangeArrowheads="1"/>
            </p:cNvSpPr>
            <p:nvPr/>
          </p:nvSpPr>
          <p:spPr bwMode="auto">
            <a:xfrm>
              <a:off x="3787" y="1473"/>
              <a:ext cx="46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　　　・　　　・　　　変更）</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3" name="Rectangle 279">
              <a:extLst>
                <a:ext uri="{FF2B5EF4-FFF2-40B4-BE49-F238E27FC236}">
                  <a16:creationId xmlns:a16="http://schemas.microsoft.com/office/drawing/2014/main" id="{DC8F8C49-3271-3315-D170-1E9CDA5F55BD}"/>
                </a:ext>
              </a:extLst>
            </p:cNvPr>
            <p:cNvSpPr>
              <a:spLocks noChangeArrowheads="1"/>
            </p:cNvSpPr>
            <p:nvPr/>
          </p:nvSpPr>
          <p:spPr bwMode="auto">
            <a:xfrm>
              <a:off x="3497" y="171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4" name="Rectangle 280">
              <a:extLst>
                <a:ext uri="{FF2B5EF4-FFF2-40B4-BE49-F238E27FC236}">
                  <a16:creationId xmlns:a16="http://schemas.microsoft.com/office/drawing/2014/main" id="{4C6E0AA7-0215-0936-4AEF-DCE734F5ECEC}"/>
                </a:ext>
              </a:extLst>
            </p:cNvPr>
            <p:cNvSpPr>
              <a:spLocks noChangeArrowheads="1"/>
            </p:cNvSpPr>
            <p:nvPr/>
          </p:nvSpPr>
          <p:spPr bwMode="auto">
            <a:xfrm>
              <a:off x="3725" y="1718"/>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5" name="Rectangle 281">
              <a:extLst>
                <a:ext uri="{FF2B5EF4-FFF2-40B4-BE49-F238E27FC236}">
                  <a16:creationId xmlns:a16="http://schemas.microsoft.com/office/drawing/2014/main" id="{07410A4C-507C-877A-ED5F-CAF77B4C94C8}"/>
                </a:ext>
              </a:extLst>
            </p:cNvPr>
            <p:cNvSpPr>
              <a:spLocks noChangeArrowheads="1"/>
            </p:cNvSpPr>
            <p:nvPr/>
          </p:nvSpPr>
          <p:spPr bwMode="auto">
            <a:xfrm>
              <a:off x="362" y="350"/>
              <a:ext cx="23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01. 新規認定請求</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6" name="Rectangle 282">
              <a:extLst>
                <a:ext uri="{FF2B5EF4-FFF2-40B4-BE49-F238E27FC236}">
                  <a16:creationId xmlns:a16="http://schemas.microsoft.com/office/drawing/2014/main" id="{80DC2EB6-68D3-114F-E6FE-D3FE9C42F442}"/>
                </a:ext>
              </a:extLst>
            </p:cNvPr>
            <p:cNvSpPr>
              <a:spLocks noChangeArrowheads="1"/>
            </p:cNvSpPr>
            <p:nvPr/>
          </p:nvSpPr>
          <p:spPr bwMode="auto">
            <a:xfrm>
              <a:off x="864" y="350"/>
              <a:ext cx="37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児童扶養手当受給資格者台帳</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7" name="Rectangle 283">
              <a:extLst>
                <a:ext uri="{FF2B5EF4-FFF2-40B4-BE49-F238E27FC236}">
                  <a16:creationId xmlns:a16="http://schemas.microsoft.com/office/drawing/2014/main" id="{2CF72E33-B03F-F32B-4FDD-17454C1EF274}"/>
                </a:ext>
              </a:extLst>
            </p:cNvPr>
            <p:cNvSpPr>
              <a:spLocks noChangeArrowheads="1"/>
            </p:cNvSpPr>
            <p:nvPr/>
          </p:nvSpPr>
          <p:spPr bwMode="auto">
            <a:xfrm>
              <a:off x="289" y="459"/>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様式第３号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8" name="Rectangle 284">
              <a:extLst>
                <a:ext uri="{FF2B5EF4-FFF2-40B4-BE49-F238E27FC236}">
                  <a16:creationId xmlns:a16="http://schemas.microsoft.com/office/drawing/2014/main" id="{29B9C411-1F49-1FC1-70D7-20B7775CFB63}"/>
                </a:ext>
              </a:extLst>
            </p:cNvPr>
            <p:cNvSpPr>
              <a:spLocks noChangeArrowheads="1"/>
            </p:cNvSpPr>
            <p:nvPr/>
          </p:nvSpPr>
          <p:spPr bwMode="auto">
            <a:xfrm>
              <a:off x="2398" y="459"/>
              <a:ext cx="14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（表　面）</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99" name="Rectangle 285">
              <a:extLst>
                <a:ext uri="{FF2B5EF4-FFF2-40B4-BE49-F238E27FC236}">
                  <a16:creationId xmlns:a16="http://schemas.microsoft.com/office/drawing/2014/main" id="{BFE7CAE2-02B9-D2CD-DF04-3395B9F9770A}"/>
                </a:ext>
              </a:extLst>
            </p:cNvPr>
            <p:cNvSpPr>
              <a:spLocks noChangeArrowheads="1"/>
            </p:cNvSpPr>
            <p:nvPr/>
          </p:nvSpPr>
          <p:spPr bwMode="auto">
            <a:xfrm>
              <a:off x="2273" y="568"/>
              <a:ext cx="52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sng"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児童扶養手当受給資格者台帳</a:t>
              </a:r>
              <a:endParaRPr kumimoji="0" lang="ja-JP" altLang="ja-JP" sz="1400" b="0" i="0" u="sng" strike="noStrike" cap="none" normalizeH="0" baseline="0" dirty="0">
                <a:ln>
                  <a:noFill/>
                </a:ln>
                <a:solidFill>
                  <a:schemeClr val="tx1"/>
                </a:solidFill>
                <a:effectLst/>
                <a:latin typeface="Arial" panose="020B0604020202020204" pitchFamily="34" charset="0"/>
              </a:endParaRPr>
            </a:p>
          </p:txBody>
        </p:sp>
        <p:sp>
          <p:nvSpPr>
            <p:cNvPr id="1201" name="Rectangle 287">
              <a:extLst>
                <a:ext uri="{FF2B5EF4-FFF2-40B4-BE49-F238E27FC236}">
                  <a16:creationId xmlns:a16="http://schemas.microsoft.com/office/drawing/2014/main" id="{FC7BF1B0-81DF-33A2-C0FF-CD3E9DD2838C}"/>
                </a:ext>
              </a:extLst>
            </p:cNvPr>
            <p:cNvSpPr>
              <a:spLocks noChangeArrowheads="1"/>
            </p:cNvSpPr>
            <p:nvPr/>
          </p:nvSpPr>
          <p:spPr bwMode="auto">
            <a:xfrm>
              <a:off x="330" y="677"/>
              <a:ext cx="11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整理番号</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202" name="Rectangle 288">
              <a:extLst>
                <a:ext uri="{FF2B5EF4-FFF2-40B4-BE49-F238E27FC236}">
                  <a16:creationId xmlns:a16="http://schemas.microsoft.com/office/drawing/2014/main" id="{8499BFA3-C037-53CF-45B2-89D706ECBFB8}"/>
                </a:ext>
              </a:extLst>
            </p:cNvPr>
            <p:cNvSpPr>
              <a:spLocks noChangeArrowheads="1"/>
            </p:cNvSpPr>
            <p:nvPr/>
          </p:nvSpPr>
          <p:spPr bwMode="auto">
            <a:xfrm>
              <a:off x="533" y="682"/>
              <a:ext cx="0"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203" name="Rectangle 289">
              <a:extLst>
                <a:ext uri="{FF2B5EF4-FFF2-40B4-BE49-F238E27FC236}">
                  <a16:creationId xmlns:a16="http://schemas.microsoft.com/office/drawing/2014/main" id="{A21C1DC5-46BB-400A-0612-F6DC47528ECB}"/>
                </a:ext>
              </a:extLst>
            </p:cNvPr>
            <p:cNvSpPr>
              <a:spLocks noChangeArrowheads="1"/>
            </p:cNvSpPr>
            <p:nvPr/>
          </p:nvSpPr>
          <p:spPr bwMode="auto">
            <a:xfrm>
              <a:off x="2275" y="677"/>
              <a:ext cx="40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令和　　年　　月　　日　認定</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204" name="Rectangle 290">
              <a:extLst>
                <a:ext uri="{FF2B5EF4-FFF2-40B4-BE49-F238E27FC236}">
                  <a16:creationId xmlns:a16="http://schemas.microsoft.com/office/drawing/2014/main" id="{803D2E5D-43EA-DE77-06D9-7B7D0A2F17E8}"/>
                </a:ext>
              </a:extLst>
            </p:cNvPr>
            <p:cNvSpPr>
              <a:spLocks noChangeArrowheads="1"/>
            </p:cNvSpPr>
            <p:nvPr/>
          </p:nvSpPr>
          <p:spPr bwMode="auto">
            <a:xfrm>
              <a:off x="3976" y="769"/>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口座</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205" name="Rectangle 291">
              <a:extLst>
                <a:ext uri="{FF2B5EF4-FFF2-40B4-BE49-F238E27FC236}">
                  <a16:creationId xmlns:a16="http://schemas.microsoft.com/office/drawing/2014/main" id="{5428CDB2-362A-A61A-A11B-A2DE45521FE8}"/>
                </a:ext>
              </a:extLst>
            </p:cNvPr>
            <p:cNvSpPr>
              <a:spLocks noChangeArrowheads="1"/>
            </p:cNvSpPr>
            <p:nvPr/>
          </p:nvSpPr>
          <p:spPr bwMode="auto">
            <a:xfrm>
              <a:off x="3976" y="835"/>
              <a:ext cx="5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種別</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206" name="Line 292">
              <a:extLst>
                <a:ext uri="{FF2B5EF4-FFF2-40B4-BE49-F238E27FC236}">
                  <a16:creationId xmlns:a16="http://schemas.microsoft.com/office/drawing/2014/main" id="{3C261555-54C7-75D5-026F-71BD94E2CD2C}"/>
                </a:ext>
              </a:extLst>
            </p:cNvPr>
            <p:cNvSpPr>
              <a:spLocks noChangeShapeType="1"/>
            </p:cNvSpPr>
            <p:nvPr/>
          </p:nvSpPr>
          <p:spPr bwMode="auto">
            <a:xfrm>
              <a:off x="357" y="896"/>
              <a:ext cx="125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07" name="Rectangle 293">
              <a:extLst>
                <a:ext uri="{FF2B5EF4-FFF2-40B4-BE49-F238E27FC236}">
                  <a16:creationId xmlns:a16="http://schemas.microsoft.com/office/drawing/2014/main" id="{8DF85781-32F4-F961-FB5F-A5ECA1A28391}"/>
                </a:ext>
              </a:extLst>
            </p:cNvPr>
            <p:cNvSpPr>
              <a:spLocks noChangeArrowheads="1"/>
            </p:cNvSpPr>
            <p:nvPr/>
          </p:nvSpPr>
          <p:spPr bwMode="auto">
            <a:xfrm>
              <a:off x="357" y="896"/>
              <a:ext cx="125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08" name="Line 294">
              <a:extLst>
                <a:ext uri="{FF2B5EF4-FFF2-40B4-BE49-F238E27FC236}">
                  <a16:creationId xmlns:a16="http://schemas.microsoft.com/office/drawing/2014/main" id="{D5D5DD11-D6C3-7681-41CE-839391D399F8}"/>
                </a:ext>
              </a:extLst>
            </p:cNvPr>
            <p:cNvSpPr>
              <a:spLocks noChangeShapeType="1"/>
            </p:cNvSpPr>
            <p:nvPr/>
          </p:nvSpPr>
          <p:spPr bwMode="auto">
            <a:xfrm>
              <a:off x="357" y="1442"/>
              <a:ext cx="125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09" name="Rectangle 295">
              <a:extLst>
                <a:ext uri="{FF2B5EF4-FFF2-40B4-BE49-F238E27FC236}">
                  <a16:creationId xmlns:a16="http://schemas.microsoft.com/office/drawing/2014/main" id="{27C06784-09EE-4364-422B-2ECFB786C42C}"/>
                </a:ext>
              </a:extLst>
            </p:cNvPr>
            <p:cNvSpPr>
              <a:spLocks noChangeArrowheads="1"/>
            </p:cNvSpPr>
            <p:nvPr/>
          </p:nvSpPr>
          <p:spPr bwMode="auto">
            <a:xfrm>
              <a:off x="357" y="1442"/>
              <a:ext cx="125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0" name="Line 296">
              <a:extLst>
                <a:ext uri="{FF2B5EF4-FFF2-40B4-BE49-F238E27FC236}">
                  <a16:creationId xmlns:a16="http://schemas.microsoft.com/office/drawing/2014/main" id="{B1659158-FEAB-A8E6-4DBE-0B9245B3BACD}"/>
                </a:ext>
              </a:extLst>
            </p:cNvPr>
            <p:cNvSpPr>
              <a:spLocks noChangeShapeType="1"/>
            </p:cNvSpPr>
            <p:nvPr/>
          </p:nvSpPr>
          <p:spPr bwMode="auto">
            <a:xfrm>
              <a:off x="1726" y="1442"/>
              <a:ext cx="16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1" name="Rectangle 297">
              <a:extLst>
                <a:ext uri="{FF2B5EF4-FFF2-40B4-BE49-F238E27FC236}">
                  <a16:creationId xmlns:a16="http://schemas.microsoft.com/office/drawing/2014/main" id="{80592DF2-3382-466B-1907-A3500503170C}"/>
                </a:ext>
              </a:extLst>
            </p:cNvPr>
            <p:cNvSpPr>
              <a:spLocks noChangeArrowheads="1"/>
            </p:cNvSpPr>
            <p:nvPr/>
          </p:nvSpPr>
          <p:spPr bwMode="auto">
            <a:xfrm>
              <a:off x="1726" y="1442"/>
              <a:ext cx="16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2" name="Line 298">
              <a:extLst>
                <a:ext uri="{FF2B5EF4-FFF2-40B4-BE49-F238E27FC236}">
                  <a16:creationId xmlns:a16="http://schemas.microsoft.com/office/drawing/2014/main" id="{96B0D24F-ABF4-537D-C684-373FD964F598}"/>
                </a:ext>
              </a:extLst>
            </p:cNvPr>
            <p:cNvSpPr>
              <a:spLocks noChangeShapeType="1"/>
            </p:cNvSpPr>
            <p:nvPr/>
          </p:nvSpPr>
          <p:spPr bwMode="auto">
            <a:xfrm>
              <a:off x="3493" y="1442"/>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3" name="Rectangle 299">
              <a:extLst>
                <a:ext uri="{FF2B5EF4-FFF2-40B4-BE49-F238E27FC236}">
                  <a16:creationId xmlns:a16="http://schemas.microsoft.com/office/drawing/2014/main" id="{D7555CF6-B016-7A53-2673-9BBB7062F1BD}"/>
                </a:ext>
              </a:extLst>
            </p:cNvPr>
            <p:cNvSpPr>
              <a:spLocks noChangeArrowheads="1"/>
            </p:cNvSpPr>
            <p:nvPr/>
          </p:nvSpPr>
          <p:spPr bwMode="auto">
            <a:xfrm>
              <a:off x="3493" y="1442"/>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4" name="Line 300">
              <a:extLst>
                <a:ext uri="{FF2B5EF4-FFF2-40B4-BE49-F238E27FC236}">
                  <a16:creationId xmlns:a16="http://schemas.microsoft.com/office/drawing/2014/main" id="{0AEDA7BF-E589-C14A-CEFD-EE780CFD080E}"/>
                </a:ext>
              </a:extLst>
            </p:cNvPr>
            <p:cNvSpPr>
              <a:spLocks noChangeShapeType="1"/>
            </p:cNvSpPr>
            <p:nvPr/>
          </p:nvSpPr>
          <p:spPr bwMode="auto">
            <a:xfrm>
              <a:off x="3721" y="1442"/>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5" name="Rectangle 301">
              <a:extLst>
                <a:ext uri="{FF2B5EF4-FFF2-40B4-BE49-F238E27FC236}">
                  <a16:creationId xmlns:a16="http://schemas.microsoft.com/office/drawing/2014/main" id="{2A8DC22E-5C8C-C578-E38A-FD096CF2E017}"/>
                </a:ext>
              </a:extLst>
            </p:cNvPr>
            <p:cNvSpPr>
              <a:spLocks noChangeArrowheads="1"/>
            </p:cNvSpPr>
            <p:nvPr/>
          </p:nvSpPr>
          <p:spPr bwMode="auto">
            <a:xfrm>
              <a:off x="3721" y="1442"/>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6" name="Line 302">
              <a:extLst>
                <a:ext uri="{FF2B5EF4-FFF2-40B4-BE49-F238E27FC236}">
                  <a16:creationId xmlns:a16="http://schemas.microsoft.com/office/drawing/2014/main" id="{C366241B-BE12-4EA2-0F7E-FCE8A37B1B52}"/>
                </a:ext>
              </a:extLst>
            </p:cNvPr>
            <p:cNvSpPr>
              <a:spLocks noChangeShapeType="1"/>
            </p:cNvSpPr>
            <p:nvPr/>
          </p:nvSpPr>
          <p:spPr bwMode="auto">
            <a:xfrm>
              <a:off x="3949" y="1442"/>
              <a:ext cx="1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7" name="Rectangle 303">
              <a:extLst>
                <a:ext uri="{FF2B5EF4-FFF2-40B4-BE49-F238E27FC236}">
                  <a16:creationId xmlns:a16="http://schemas.microsoft.com/office/drawing/2014/main" id="{D07542C8-4E13-5776-1577-49D4862D9822}"/>
                </a:ext>
              </a:extLst>
            </p:cNvPr>
            <p:cNvSpPr>
              <a:spLocks noChangeArrowheads="1"/>
            </p:cNvSpPr>
            <p:nvPr/>
          </p:nvSpPr>
          <p:spPr bwMode="auto">
            <a:xfrm>
              <a:off x="3949" y="1442"/>
              <a:ext cx="1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8" name="Line 304">
              <a:extLst>
                <a:ext uri="{FF2B5EF4-FFF2-40B4-BE49-F238E27FC236}">
                  <a16:creationId xmlns:a16="http://schemas.microsoft.com/office/drawing/2014/main" id="{EF5096BC-91A7-C3FC-7699-18818889AE46}"/>
                </a:ext>
              </a:extLst>
            </p:cNvPr>
            <p:cNvSpPr>
              <a:spLocks noChangeShapeType="1"/>
            </p:cNvSpPr>
            <p:nvPr/>
          </p:nvSpPr>
          <p:spPr bwMode="auto">
            <a:xfrm>
              <a:off x="4063" y="1442"/>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19" name="Rectangle 305">
              <a:extLst>
                <a:ext uri="{FF2B5EF4-FFF2-40B4-BE49-F238E27FC236}">
                  <a16:creationId xmlns:a16="http://schemas.microsoft.com/office/drawing/2014/main" id="{B535BD4E-6C59-C867-E7A4-6E8B5577D590}"/>
                </a:ext>
              </a:extLst>
            </p:cNvPr>
            <p:cNvSpPr>
              <a:spLocks noChangeArrowheads="1"/>
            </p:cNvSpPr>
            <p:nvPr/>
          </p:nvSpPr>
          <p:spPr bwMode="auto">
            <a:xfrm>
              <a:off x="4063" y="1442"/>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0" name="Line 306">
              <a:extLst>
                <a:ext uri="{FF2B5EF4-FFF2-40B4-BE49-F238E27FC236}">
                  <a16:creationId xmlns:a16="http://schemas.microsoft.com/office/drawing/2014/main" id="{35CD9BA6-FFFA-95D8-7C48-04753BED982B}"/>
                </a:ext>
              </a:extLst>
            </p:cNvPr>
            <p:cNvSpPr>
              <a:spLocks noChangeShapeType="1"/>
            </p:cNvSpPr>
            <p:nvPr/>
          </p:nvSpPr>
          <p:spPr bwMode="auto">
            <a:xfrm>
              <a:off x="3719" y="761"/>
              <a:ext cx="0" cy="6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1" name="Rectangle 307">
              <a:extLst>
                <a:ext uri="{FF2B5EF4-FFF2-40B4-BE49-F238E27FC236}">
                  <a16:creationId xmlns:a16="http://schemas.microsoft.com/office/drawing/2014/main" id="{0D673453-5F59-A35F-32CD-8B4EC46C4FAC}"/>
                </a:ext>
              </a:extLst>
            </p:cNvPr>
            <p:cNvSpPr>
              <a:spLocks noChangeArrowheads="1"/>
            </p:cNvSpPr>
            <p:nvPr/>
          </p:nvSpPr>
          <p:spPr bwMode="auto">
            <a:xfrm>
              <a:off x="3719" y="761"/>
              <a:ext cx="2" cy="6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2" name="Line 308">
              <a:extLst>
                <a:ext uri="{FF2B5EF4-FFF2-40B4-BE49-F238E27FC236}">
                  <a16:creationId xmlns:a16="http://schemas.microsoft.com/office/drawing/2014/main" id="{ACB59E79-BAA4-060B-A5C3-8071941F3680}"/>
                </a:ext>
              </a:extLst>
            </p:cNvPr>
            <p:cNvSpPr>
              <a:spLocks noChangeShapeType="1"/>
            </p:cNvSpPr>
            <p:nvPr/>
          </p:nvSpPr>
          <p:spPr bwMode="auto">
            <a:xfrm>
              <a:off x="3947" y="761"/>
              <a:ext cx="0" cy="6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3" name="Rectangle 309">
              <a:extLst>
                <a:ext uri="{FF2B5EF4-FFF2-40B4-BE49-F238E27FC236}">
                  <a16:creationId xmlns:a16="http://schemas.microsoft.com/office/drawing/2014/main" id="{4FAA3DD9-3DD4-283E-FC6E-1C6C9E635F92}"/>
                </a:ext>
              </a:extLst>
            </p:cNvPr>
            <p:cNvSpPr>
              <a:spLocks noChangeArrowheads="1"/>
            </p:cNvSpPr>
            <p:nvPr/>
          </p:nvSpPr>
          <p:spPr bwMode="auto">
            <a:xfrm>
              <a:off x="3947" y="761"/>
              <a:ext cx="2" cy="6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4" name="Line 310">
              <a:extLst>
                <a:ext uri="{FF2B5EF4-FFF2-40B4-BE49-F238E27FC236}">
                  <a16:creationId xmlns:a16="http://schemas.microsoft.com/office/drawing/2014/main" id="{ABB93E2B-A34F-938F-E293-65358E8CB74F}"/>
                </a:ext>
              </a:extLst>
            </p:cNvPr>
            <p:cNvSpPr>
              <a:spLocks noChangeShapeType="1"/>
            </p:cNvSpPr>
            <p:nvPr/>
          </p:nvSpPr>
          <p:spPr bwMode="auto">
            <a:xfrm>
              <a:off x="4061" y="761"/>
              <a:ext cx="0" cy="6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5" name="Rectangle 311">
              <a:extLst>
                <a:ext uri="{FF2B5EF4-FFF2-40B4-BE49-F238E27FC236}">
                  <a16:creationId xmlns:a16="http://schemas.microsoft.com/office/drawing/2014/main" id="{311C1FF9-518C-35DB-A09B-E966588A9C5E}"/>
                </a:ext>
              </a:extLst>
            </p:cNvPr>
            <p:cNvSpPr>
              <a:spLocks noChangeArrowheads="1"/>
            </p:cNvSpPr>
            <p:nvPr/>
          </p:nvSpPr>
          <p:spPr bwMode="auto">
            <a:xfrm>
              <a:off x="4061" y="761"/>
              <a:ext cx="2" cy="6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6" name="Line 312">
              <a:extLst>
                <a:ext uri="{FF2B5EF4-FFF2-40B4-BE49-F238E27FC236}">
                  <a16:creationId xmlns:a16="http://schemas.microsoft.com/office/drawing/2014/main" id="{21352D72-D60E-45F2-45EA-683C38C1D77E}"/>
                </a:ext>
              </a:extLst>
            </p:cNvPr>
            <p:cNvSpPr>
              <a:spLocks noChangeShapeType="1"/>
            </p:cNvSpPr>
            <p:nvPr/>
          </p:nvSpPr>
          <p:spPr bwMode="auto">
            <a:xfrm>
              <a:off x="4289" y="761"/>
              <a:ext cx="0" cy="68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7" name="Rectangle 313">
              <a:extLst>
                <a:ext uri="{FF2B5EF4-FFF2-40B4-BE49-F238E27FC236}">
                  <a16:creationId xmlns:a16="http://schemas.microsoft.com/office/drawing/2014/main" id="{38BF5F3E-B1B4-AB9C-F512-795A1B30CB81}"/>
                </a:ext>
              </a:extLst>
            </p:cNvPr>
            <p:cNvSpPr>
              <a:spLocks noChangeArrowheads="1"/>
            </p:cNvSpPr>
            <p:nvPr/>
          </p:nvSpPr>
          <p:spPr bwMode="auto">
            <a:xfrm>
              <a:off x="4289" y="761"/>
              <a:ext cx="2" cy="6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8" name="Line 314">
              <a:extLst>
                <a:ext uri="{FF2B5EF4-FFF2-40B4-BE49-F238E27FC236}">
                  <a16:creationId xmlns:a16="http://schemas.microsoft.com/office/drawing/2014/main" id="{BA8796AD-BA27-9F98-5FC9-267DC2940096}"/>
                </a:ext>
              </a:extLst>
            </p:cNvPr>
            <p:cNvSpPr>
              <a:spLocks noChangeShapeType="1"/>
            </p:cNvSpPr>
            <p:nvPr/>
          </p:nvSpPr>
          <p:spPr bwMode="auto">
            <a:xfrm>
              <a:off x="1726" y="1770"/>
              <a:ext cx="165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29" name="Rectangle 315">
              <a:extLst>
                <a:ext uri="{FF2B5EF4-FFF2-40B4-BE49-F238E27FC236}">
                  <a16:creationId xmlns:a16="http://schemas.microsoft.com/office/drawing/2014/main" id="{988EE3F0-F6E0-422A-7FF6-59850B1F96DF}"/>
                </a:ext>
              </a:extLst>
            </p:cNvPr>
            <p:cNvSpPr>
              <a:spLocks noChangeArrowheads="1"/>
            </p:cNvSpPr>
            <p:nvPr/>
          </p:nvSpPr>
          <p:spPr bwMode="auto">
            <a:xfrm>
              <a:off x="1726" y="1770"/>
              <a:ext cx="16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0" name="Line 316">
              <a:extLst>
                <a:ext uri="{FF2B5EF4-FFF2-40B4-BE49-F238E27FC236}">
                  <a16:creationId xmlns:a16="http://schemas.microsoft.com/office/drawing/2014/main" id="{1297F463-113A-7729-9A16-9E9DFD963AD2}"/>
                </a:ext>
              </a:extLst>
            </p:cNvPr>
            <p:cNvSpPr>
              <a:spLocks noChangeShapeType="1"/>
            </p:cNvSpPr>
            <p:nvPr/>
          </p:nvSpPr>
          <p:spPr bwMode="auto">
            <a:xfrm>
              <a:off x="3493" y="1770"/>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1" name="Rectangle 317">
              <a:extLst>
                <a:ext uri="{FF2B5EF4-FFF2-40B4-BE49-F238E27FC236}">
                  <a16:creationId xmlns:a16="http://schemas.microsoft.com/office/drawing/2014/main" id="{1FB6D13C-EEDE-13D8-FAB5-7609CA0AC643}"/>
                </a:ext>
              </a:extLst>
            </p:cNvPr>
            <p:cNvSpPr>
              <a:spLocks noChangeArrowheads="1"/>
            </p:cNvSpPr>
            <p:nvPr/>
          </p:nvSpPr>
          <p:spPr bwMode="auto">
            <a:xfrm>
              <a:off x="3493" y="1770"/>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2" name="Line 318">
              <a:extLst>
                <a:ext uri="{FF2B5EF4-FFF2-40B4-BE49-F238E27FC236}">
                  <a16:creationId xmlns:a16="http://schemas.microsoft.com/office/drawing/2014/main" id="{1BC05B3C-A2F6-A7E2-07CE-4D18A08E0B23}"/>
                </a:ext>
              </a:extLst>
            </p:cNvPr>
            <p:cNvSpPr>
              <a:spLocks noChangeShapeType="1"/>
            </p:cNvSpPr>
            <p:nvPr/>
          </p:nvSpPr>
          <p:spPr bwMode="auto">
            <a:xfrm>
              <a:off x="3721" y="1770"/>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3" name="Rectangle 319">
              <a:extLst>
                <a:ext uri="{FF2B5EF4-FFF2-40B4-BE49-F238E27FC236}">
                  <a16:creationId xmlns:a16="http://schemas.microsoft.com/office/drawing/2014/main" id="{60F44160-4C24-E295-DD9F-6B52F24C53CD}"/>
                </a:ext>
              </a:extLst>
            </p:cNvPr>
            <p:cNvSpPr>
              <a:spLocks noChangeArrowheads="1"/>
            </p:cNvSpPr>
            <p:nvPr/>
          </p:nvSpPr>
          <p:spPr bwMode="auto">
            <a:xfrm>
              <a:off x="3721" y="1770"/>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4" name="Line 320">
              <a:extLst>
                <a:ext uri="{FF2B5EF4-FFF2-40B4-BE49-F238E27FC236}">
                  <a16:creationId xmlns:a16="http://schemas.microsoft.com/office/drawing/2014/main" id="{C21D7BBD-57CD-FBAD-C57D-35DB3E5BFC8F}"/>
                </a:ext>
              </a:extLst>
            </p:cNvPr>
            <p:cNvSpPr>
              <a:spLocks noChangeShapeType="1"/>
            </p:cNvSpPr>
            <p:nvPr/>
          </p:nvSpPr>
          <p:spPr bwMode="auto">
            <a:xfrm>
              <a:off x="3949" y="1770"/>
              <a:ext cx="1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5" name="Rectangle 321">
              <a:extLst>
                <a:ext uri="{FF2B5EF4-FFF2-40B4-BE49-F238E27FC236}">
                  <a16:creationId xmlns:a16="http://schemas.microsoft.com/office/drawing/2014/main" id="{17CAFDAE-6064-A56C-B00F-4C29B2751A85}"/>
                </a:ext>
              </a:extLst>
            </p:cNvPr>
            <p:cNvSpPr>
              <a:spLocks noChangeArrowheads="1"/>
            </p:cNvSpPr>
            <p:nvPr/>
          </p:nvSpPr>
          <p:spPr bwMode="auto">
            <a:xfrm>
              <a:off x="3949" y="1770"/>
              <a:ext cx="1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6" name="Line 322">
              <a:extLst>
                <a:ext uri="{FF2B5EF4-FFF2-40B4-BE49-F238E27FC236}">
                  <a16:creationId xmlns:a16="http://schemas.microsoft.com/office/drawing/2014/main" id="{E2EE22BB-C91C-AF0C-4757-1722F1251478}"/>
                </a:ext>
              </a:extLst>
            </p:cNvPr>
            <p:cNvSpPr>
              <a:spLocks noChangeShapeType="1"/>
            </p:cNvSpPr>
            <p:nvPr/>
          </p:nvSpPr>
          <p:spPr bwMode="auto">
            <a:xfrm>
              <a:off x="4063" y="1770"/>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7" name="Rectangle 323">
              <a:extLst>
                <a:ext uri="{FF2B5EF4-FFF2-40B4-BE49-F238E27FC236}">
                  <a16:creationId xmlns:a16="http://schemas.microsoft.com/office/drawing/2014/main" id="{D950050B-B778-1B0D-7C9C-11A034FD0DE9}"/>
                </a:ext>
              </a:extLst>
            </p:cNvPr>
            <p:cNvSpPr>
              <a:spLocks noChangeArrowheads="1"/>
            </p:cNvSpPr>
            <p:nvPr/>
          </p:nvSpPr>
          <p:spPr bwMode="auto">
            <a:xfrm>
              <a:off x="4063" y="1770"/>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8" name="Line 324">
              <a:extLst>
                <a:ext uri="{FF2B5EF4-FFF2-40B4-BE49-F238E27FC236}">
                  <a16:creationId xmlns:a16="http://schemas.microsoft.com/office/drawing/2014/main" id="{17FC7CF3-561F-2A9C-CC72-2E96A38B10D0}"/>
                </a:ext>
              </a:extLst>
            </p:cNvPr>
            <p:cNvSpPr>
              <a:spLocks noChangeShapeType="1"/>
            </p:cNvSpPr>
            <p:nvPr/>
          </p:nvSpPr>
          <p:spPr bwMode="auto">
            <a:xfrm>
              <a:off x="243" y="1880"/>
              <a:ext cx="13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39" name="Rectangle 325">
              <a:extLst>
                <a:ext uri="{FF2B5EF4-FFF2-40B4-BE49-F238E27FC236}">
                  <a16:creationId xmlns:a16="http://schemas.microsoft.com/office/drawing/2014/main" id="{34E9D7AE-EE11-397E-43CB-E41B27E8F939}"/>
                </a:ext>
              </a:extLst>
            </p:cNvPr>
            <p:cNvSpPr>
              <a:spLocks noChangeArrowheads="1"/>
            </p:cNvSpPr>
            <p:nvPr/>
          </p:nvSpPr>
          <p:spPr bwMode="auto">
            <a:xfrm>
              <a:off x="243" y="1880"/>
              <a:ext cx="13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0" name="Line 326">
              <a:extLst>
                <a:ext uri="{FF2B5EF4-FFF2-40B4-BE49-F238E27FC236}">
                  <a16:creationId xmlns:a16="http://schemas.microsoft.com/office/drawing/2014/main" id="{1E2A33B6-2FBB-D1E0-399E-D7C2DD77E563}"/>
                </a:ext>
              </a:extLst>
            </p:cNvPr>
            <p:cNvSpPr>
              <a:spLocks noChangeShapeType="1"/>
            </p:cNvSpPr>
            <p:nvPr/>
          </p:nvSpPr>
          <p:spPr bwMode="auto">
            <a:xfrm>
              <a:off x="3719" y="1556"/>
              <a:ext cx="0" cy="2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1" name="Rectangle 327">
              <a:extLst>
                <a:ext uri="{FF2B5EF4-FFF2-40B4-BE49-F238E27FC236}">
                  <a16:creationId xmlns:a16="http://schemas.microsoft.com/office/drawing/2014/main" id="{D2A3DEC3-001A-A472-24F1-9E57938402F0}"/>
                </a:ext>
              </a:extLst>
            </p:cNvPr>
            <p:cNvSpPr>
              <a:spLocks noChangeArrowheads="1"/>
            </p:cNvSpPr>
            <p:nvPr/>
          </p:nvSpPr>
          <p:spPr bwMode="auto">
            <a:xfrm>
              <a:off x="3719" y="1556"/>
              <a:ext cx="2" cy="2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2" name="Line 328">
              <a:extLst>
                <a:ext uri="{FF2B5EF4-FFF2-40B4-BE49-F238E27FC236}">
                  <a16:creationId xmlns:a16="http://schemas.microsoft.com/office/drawing/2014/main" id="{D31DA5AD-2F98-E8DF-E8D4-8EB000162F2D}"/>
                </a:ext>
              </a:extLst>
            </p:cNvPr>
            <p:cNvSpPr>
              <a:spLocks noChangeShapeType="1"/>
            </p:cNvSpPr>
            <p:nvPr/>
          </p:nvSpPr>
          <p:spPr bwMode="auto">
            <a:xfrm>
              <a:off x="3947" y="1556"/>
              <a:ext cx="0" cy="2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3" name="Rectangle 329">
              <a:extLst>
                <a:ext uri="{FF2B5EF4-FFF2-40B4-BE49-F238E27FC236}">
                  <a16:creationId xmlns:a16="http://schemas.microsoft.com/office/drawing/2014/main" id="{0124F1DB-8D8E-8F26-7B91-A99BFCFB8644}"/>
                </a:ext>
              </a:extLst>
            </p:cNvPr>
            <p:cNvSpPr>
              <a:spLocks noChangeArrowheads="1"/>
            </p:cNvSpPr>
            <p:nvPr/>
          </p:nvSpPr>
          <p:spPr bwMode="auto">
            <a:xfrm>
              <a:off x="3947" y="1556"/>
              <a:ext cx="2" cy="2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4" name="Line 330">
              <a:extLst>
                <a:ext uri="{FF2B5EF4-FFF2-40B4-BE49-F238E27FC236}">
                  <a16:creationId xmlns:a16="http://schemas.microsoft.com/office/drawing/2014/main" id="{21E7D74A-3208-00D8-0017-5BEB5A481CDB}"/>
                </a:ext>
              </a:extLst>
            </p:cNvPr>
            <p:cNvSpPr>
              <a:spLocks noChangeShapeType="1"/>
            </p:cNvSpPr>
            <p:nvPr/>
          </p:nvSpPr>
          <p:spPr bwMode="auto">
            <a:xfrm>
              <a:off x="4061" y="1556"/>
              <a:ext cx="0" cy="2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5" name="Rectangle 331">
              <a:extLst>
                <a:ext uri="{FF2B5EF4-FFF2-40B4-BE49-F238E27FC236}">
                  <a16:creationId xmlns:a16="http://schemas.microsoft.com/office/drawing/2014/main" id="{31C09161-951E-F772-4796-16EEFDB8D23C}"/>
                </a:ext>
              </a:extLst>
            </p:cNvPr>
            <p:cNvSpPr>
              <a:spLocks noChangeArrowheads="1"/>
            </p:cNvSpPr>
            <p:nvPr/>
          </p:nvSpPr>
          <p:spPr bwMode="auto">
            <a:xfrm>
              <a:off x="4061" y="1556"/>
              <a:ext cx="2" cy="2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6" name="Line 332">
              <a:extLst>
                <a:ext uri="{FF2B5EF4-FFF2-40B4-BE49-F238E27FC236}">
                  <a16:creationId xmlns:a16="http://schemas.microsoft.com/office/drawing/2014/main" id="{CE6E0A3D-8007-6CC1-115D-0EFB7E848ADB}"/>
                </a:ext>
              </a:extLst>
            </p:cNvPr>
            <p:cNvSpPr>
              <a:spLocks noChangeShapeType="1"/>
            </p:cNvSpPr>
            <p:nvPr/>
          </p:nvSpPr>
          <p:spPr bwMode="auto">
            <a:xfrm>
              <a:off x="4289" y="1556"/>
              <a:ext cx="0" cy="2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7" name="Rectangle 333">
              <a:extLst>
                <a:ext uri="{FF2B5EF4-FFF2-40B4-BE49-F238E27FC236}">
                  <a16:creationId xmlns:a16="http://schemas.microsoft.com/office/drawing/2014/main" id="{A2F4367D-D3CE-C72F-7A1A-20A8574A7DA4}"/>
                </a:ext>
              </a:extLst>
            </p:cNvPr>
            <p:cNvSpPr>
              <a:spLocks noChangeArrowheads="1"/>
            </p:cNvSpPr>
            <p:nvPr/>
          </p:nvSpPr>
          <p:spPr bwMode="auto">
            <a:xfrm>
              <a:off x="4289" y="1556"/>
              <a:ext cx="2" cy="2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8" name="Line 334">
              <a:extLst>
                <a:ext uri="{FF2B5EF4-FFF2-40B4-BE49-F238E27FC236}">
                  <a16:creationId xmlns:a16="http://schemas.microsoft.com/office/drawing/2014/main" id="{3614AA36-E679-87D9-A019-8D1C3EC14EC1}"/>
                </a:ext>
              </a:extLst>
            </p:cNvPr>
            <p:cNvSpPr>
              <a:spLocks noChangeShapeType="1"/>
            </p:cNvSpPr>
            <p:nvPr/>
          </p:nvSpPr>
          <p:spPr bwMode="auto">
            <a:xfrm>
              <a:off x="1612" y="2098"/>
              <a:ext cx="17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49" name="Rectangle 335">
              <a:extLst>
                <a:ext uri="{FF2B5EF4-FFF2-40B4-BE49-F238E27FC236}">
                  <a16:creationId xmlns:a16="http://schemas.microsoft.com/office/drawing/2014/main" id="{F70BD31A-FE26-31B1-D69A-1675ED35DEC9}"/>
                </a:ext>
              </a:extLst>
            </p:cNvPr>
            <p:cNvSpPr>
              <a:spLocks noChangeArrowheads="1"/>
            </p:cNvSpPr>
            <p:nvPr/>
          </p:nvSpPr>
          <p:spPr bwMode="auto">
            <a:xfrm>
              <a:off x="1612" y="2098"/>
              <a:ext cx="176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0" name="Line 336">
              <a:extLst>
                <a:ext uri="{FF2B5EF4-FFF2-40B4-BE49-F238E27FC236}">
                  <a16:creationId xmlns:a16="http://schemas.microsoft.com/office/drawing/2014/main" id="{15E8913A-5A0B-E2E3-49E7-A5FE49DD5DAB}"/>
                </a:ext>
              </a:extLst>
            </p:cNvPr>
            <p:cNvSpPr>
              <a:spLocks noChangeShapeType="1"/>
            </p:cNvSpPr>
            <p:nvPr/>
          </p:nvSpPr>
          <p:spPr bwMode="auto">
            <a:xfrm>
              <a:off x="3493" y="2098"/>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1" name="Rectangle 337">
              <a:extLst>
                <a:ext uri="{FF2B5EF4-FFF2-40B4-BE49-F238E27FC236}">
                  <a16:creationId xmlns:a16="http://schemas.microsoft.com/office/drawing/2014/main" id="{C1026A1F-D75F-4D58-7CE0-44A10BFF2BDF}"/>
                </a:ext>
              </a:extLst>
            </p:cNvPr>
            <p:cNvSpPr>
              <a:spLocks noChangeArrowheads="1"/>
            </p:cNvSpPr>
            <p:nvPr/>
          </p:nvSpPr>
          <p:spPr bwMode="auto">
            <a:xfrm>
              <a:off x="3493" y="2098"/>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2" name="Line 338">
              <a:extLst>
                <a:ext uri="{FF2B5EF4-FFF2-40B4-BE49-F238E27FC236}">
                  <a16:creationId xmlns:a16="http://schemas.microsoft.com/office/drawing/2014/main" id="{88961EDD-F9B5-BC92-45A8-44BC01BB65A6}"/>
                </a:ext>
              </a:extLst>
            </p:cNvPr>
            <p:cNvSpPr>
              <a:spLocks noChangeShapeType="1"/>
            </p:cNvSpPr>
            <p:nvPr/>
          </p:nvSpPr>
          <p:spPr bwMode="auto">
            <a:xfrm>
              <a:off x="3721" y="2098"/>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3" name="Rectangle 339">
              <a:extLst>
                <a:ext uri="{FF2B5EF4-FFF2-40B4-BE49-F238E27FC236}">
                  <a16:creationId xmlns:a16="http://schemas.microsoft.com/office/drawing/2014/main" id="{65969730-B25D-5BC3-5E34-BBD07F416772}"/>
                </a:ext>
              </a:extLst>
            </p:cNvPr>
            <p:cNvSpPr>
              <a:spLocks noChangeArrowheads="1"/>
            </p:cNvSpPr>
            <p:nvPr/>
          </p:nvSpPr>
          <p:spPr bwMode="auto">
            <a:xfrm>
              <a:off x="3721" y="2098"/>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4" name="Line 340">
              <a:extLst>
                <a:ext uri="{FF2B5EF4-FFF2-40B4-BE49-F238E27FC236}">
                  <a16:creationId xmlns:a16="http://schemas.microsoft.com/office/drawing/2014/main" id="{16CABD9D-3285-0188-837E-0A00E5165570}"/>
                </a:ext>
              </a:extLst>
            </p:cNvPr>
            <p:cNvSpPr>
              <a:spLocks noChangeShapeType="1"/>
            </p:cNvSpPr>
            <p:nvPr/>
          </p:nvSpPr>
          <p:spPr bwMode="auto">
            <a:xfrm>
              <a:off x="3949" y="2098"/>
              <a:ext cx="1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5" name="Rectangle 341">
              <a:extLst>
                <a:ext uri="{FF2B5EF4-FFF2-40B4-BE49-F238E27FC236}">
                  <a16:creationId xmlns:a16="http://schemas.microsoft.com/office/drawing/2014/main" id="{2B963A19-E45E-D024-2BD3-E1E4BAD79C03}"/>
                </a:ext>
              </a:extLst>
            </p:cNvPr>
            <p:cNvSpPr>
              <a:spLocks noChangeArrowheads="1"/>
            </p:cNvSpPr>
            <p:nvPr/>
          </p:nvSpPr>
          <p:spPr bwMode="auto">
            <a:xfrm>
              <a:off x="3949" y="2098"/>
              <a:ext cx="1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6" name="Line 342">
              <a:extLst>
                <a:ext uri="{FF2B5EF4-FFF2-40B4-BE49-F238E27FC236}">
                  <a16:creationId xmlns:a16="http://schemas.microsoft.com/office/drawing/2014/main" id="{7DF794F4-3B4D-126A-57CE-7367DE31DBC4}"/>
                </a:ext>
              </a:extLst>
            </p:cNvPr>
            <p:cNvSpPr>
              <a:spLocks noChangeShapeType="1"/>
            </p:cNvSpPr>
            <p:nvPr/>
          </p:nvSpPr>
          <p:spPr bwMode="auto">
            <a:xfrm>
              <a:off x="4063" y="2098"/>
              <a:ext cx="2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7" name="Rectangle 343">
              <a:extLst>
                <a:ext uri="{FF2B5EF4-FFF2-40B4-BE49-F238E27FC236}">
                  <a16:creationId xmlns:a16="http://schemas.microsoft.com/office/drawing/2014/main" id="{1D4E53E1-6F68-C232-A05E-25A0DE83746D}"/>
                </a:ext>
              </a:extLst>
            </p:cNvPr>
            <p:cNvSpPr>
              <a:spLocks noChangeArrowheads="1"/>
            </p:cNvSpPr>
            <p:nvPr/>
          </p:nvSpPr>
          <p:spPr bwMode="auto">
            <a:xfrm>
              <a:off x="4063" y="2098"/>
              <a:ext cx="22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8" name="Line 344">
              <a:extLst>
                <a:ext uri="{FF2B5EF4-FFF2-40B4-BE49-F238E27FC236}">
                  <a16:creationId xmlns:a16="http://schemas.microsoft.com/office/drawing/2014/main" id="{771F4F9C-3D6E-8B95-DAB9-EC9FF04F8517}"/>
                </a:ext>
              </a:extLst>
            </p:cNvPr>
            <p:cNvSpPr>
              <a:spLocks noChangeShapeType="1"/>
            </p:cNvSpPr>
            <p:nvPr/>
          </p:nvSpPr>
          <p:spPr bwMode="auto">
            <a:xfrm>
              <a:off x="243" y="2207"/>
              <a:ext cx="13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59" name="Rectangle 345">
              <a:extLst>
                <a:ext uri="{FF2B5EF4-FFF2-40B4-BE49-F238E27FC236}">
                  <a16:creationId xmlns:a16="http://schemas.microsoft.com/office/drawing/2014/main" id="{6EA5EBB0-6F2B-902D-9171-47840ECFDE13}"/>
                </a:ext>
              </a:extLst>
            </p:cNvPr>
            <p:cNvSpPr>
              <a:spLocks noChangeArrowheads="1"/>
            </p:cNvSpPr>
            <p:nvPr/>
          </p:nvSpPr>
          <p:spPr bwMode="auto">
            <a:xfrm>
              <a:off x="243" y="2207"/>
              <a:ext cx="13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0" name="Line 346">
              <a:extLst>
                <a:ext uri="{FF2B5EF4-FFF2-40B4-BE49-F238E27FC236}">
                  <a16:creationId xmlns:a16="http://schemas.microsoft.com/office/drawing/2014/main" id="{5A1C1A43-D4BF-5757-2203-66E4BBF5A90E}"/>
                </a:ext>
              </a:extLst>
            </p:cNvPr>
            <p:cNvSpPr>
              <a:spLocks noChangeShapeType="1"/>
            </p:cNvSpPr>
            <p:nvPr/>
          </p:nvSpPr>
          <p:spPr bwMode="auto">
            <a:xfrm>
              <a:off x="1612" y="2330"/>
              <a:ext cx="17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1" name="Rectangle 347">
              <a:extLst>
                <a:ext uri="{FF2B5EF4-FFF2-40B4-BE49-F238E27FC236}">
                  <a16:creationId xmlns:a16="http://schemas.microsoft.com/office/drawing/2014/main" id="{D4CF0111-0F25-2397-EB29-9070ACC7204E}"/>
                </a:ext>
              </a:extLst>
            </p:cNvPr>
            <p:cNvSpPr>
              <a:spLocks noChangeArrowheads="1"/>
            </p:cNvSpPr>
            <p:nvPr/>
          </p:nvSpPr>
          <p:spPr bwMode="auto">
            <a:xfrm>
              <a:off x="1612" y="2330"/>
              <a:ext cx="176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2" name="Line 348">
              <a:extLst>
                <a:ext uri="{FF2B5EF4-FFF2-40B4-BE49-F238E27FC236}">
                  <a16:creationId xmlns:a16="http://schemas.microsoft.com/office/drawing/2014/main" id="{0199A5AD-C996-74E6-F9C6-CD5E3B4A39EA}"/>
                </a:ext>
              </a:extLst>
            </p:cNvPr>
            <p:cNvSpPr>
              <a:spLocks noChangeShapeType="1"/>
            </p:cNvSpPr>
            <p:nvPr/>
          </p:nvSpPr>
          <p:spPr bwMode="auto">
            <a:xfrm>
              <a:off x="243" y="2452"/>
              <a:ext cx="13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3" name="Rectangle 349">
              <a:extLst>
                <a:ext uri="{FF2B5EF4-FFF2-40B4-BE49-F238E27FC236}">
                  <a16:creationId xmlns:a16="http://schemas.microsoft.com/office/drawing/2014/main" id="{0BB35B3E-37D1-11FF-FA30-0FDB4BC49D23}"/>
                </a:ext>
              </a:extLst>
            </p:cNvPr>
            <p:cNvSpPr>
              <a:spLocks noChangeArrowheads="1"/>
            </p:cNvSpPr>
            <p:nvPr/>
          </p:nvSpPr>
          <p:spPr bwMode="auto">
            <a:xfrm>
              <a:off x="243" y="2452"/>
              <a:ext cx="13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4" name="Line 350">
              <a:extLst>
                <a:ext uri="{FF2B5EF4-FFF2-40B4-BE49-F238E27FC236}">
                  <a16:creationId xmlns:a16="http://schemas.microsoft.com/office/drawing/2014/main" id="{3FEA9133-3602-4C32-CDE8-21DA427E6C6D}"/>
                </a:ext>
              </a:extLst>
            </p:cNvPr>
            <p:cNvSpPr>
              <a:spLocks noChangeShapeType="1"/>
            </p:cNvSpPr>
            <p:nvPr/>
          </p:nvSpPr>
          <p:spPr bwMode="auto">
            <a:xfrm>
              <a:off x="1612" y="2575"/>
              <a:ext cx="17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5" name="Rectangle 351">
              <a:extLst>
                <a:ext uri="{FF2B5EF4-FFF2-40B4-BE49-F238E27FC236}">
                  <a16:creationId xmlns:a16="http://schemas.microsoft.com/office/drawing/2014/main" id="{82E6294E-1B1D-E79C-6F54-7CC9A93E156E}"/>
                </a:ext>
              </a:extLst>
            </p:cNvPr>
            <p:cNvSpPr>
              <a:spLocks noChangeArrowheads="1"/>
            </p:cNvSpPr>
            <p:nvPr/>
          </p:nvSpPr>
          <p:spPr bwMode="auto">
            <a:xfrm>
              <a:off x="1612" y="2575"/>
              <a:ext cx="176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6" name="Line 352">
              <a:extLst>
                <a:ext uri="{FF2B5EF4-FFF2-40B4-BE49-F238E27FC236}">
                  <a16:creationId xmlns:a16="http://schemas.microsoft.com/office/drawing/2014/main" id="{100A7F00-489F-CF5B-9F88-C3D85981B2C1}"/>
                </a:ext>
              </a:extLst>
            </p:cNvPr>
            <p:cNvSpPr>
              <a:spLocks noChangeShapeType="1"/>
            </p:cNvSpPr>
            <p:nvPr/>
          </p:nvSpPr>
          <p:spPr bwMode="auto">
            <a:xfrm>
              <a:off x="3548" y="2330"/>
              <a:ext cx="0" cy="24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7" name="Rectangle 353">
              <a:extLst>
                <a:ext uri="{FF2B5EF4-FFF2-40B4-BE49-F238E27FC236}">
                  <a16:creationId xmlns:a16="http://schemas.microsoft.com/office/drawing/2014/main" id="{74F38D5D-3749-3236-6451-F5DA63992743}"/>
                </a:ext>
              </a:extLst>
            </p:cNvPr>
            <p:cNvSpPr>
              <a:spLocks noChangeArrowheads="1"/>
            </p:cNvSpPr>
            <p:nvPr/>
          </p:nvSpPr>
          <p:spPr bwMode="auto">
            <a:xfrm>
              <a:off x="3548" y="2330"/>
              <a:ext cx="2" cy="2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8" name="Line 354">
              <a:extLst>
                <a:ext uri="{FF2B5EF4-FFF2-40B4-BE49-F238E27FC236}">
                  <a16:creationId xmlns:a16="http://schemas.microsoft.com/office/drawing/2014/main" id="{ED8BD54C-1B95-293C-9D1A-847D37597C35}"/>
                </a:ext>
              </a:extLst>
            </p:cNvPr>
            <p:cNvSpPr>
              <a:spLocks noChangeShapeType="1"/>
            </p:cNvSpPr>
            <p:nvPr/>
          </p:nvSpPr>
          <p:spPr bwMode="auto">
            <a:xfrm>
              <a:off x="243" y="2811"/>
              <a:ext cx="31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69" name="Rectangle 355">
              <a:extLst>
                <a:ext uri="{FF2B5EF4-FFF2-40B4-BE49-F238E27FC236}">
                  <a16:creationId xmlns:a16="http://schemas.microsoft.com/office/drawing/2014/main" id="{6F03C89E-05E8-007D-70A7-F404B5469779}"/>
                </a:ext>
              </a:extLst>
            </p:cNvPr>
            <p:cNvSpPr>
              <a:spLocks noChangeArrowheads="1"/>
            </p:cNvSpPr>
            <p:nvPr/>
          </p:nvSpPr>
          <p:spPr bwMode="auto">
            <a:xfrm>
              <a:off x="243" y="2811"/>
              <a:ext cx="31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0" name="Line 356">
              <a:extLst>
                <a:ext uri="{FF2B5EF4-FFF2-40B4-BE49-F238E27FC236}">
                  <a16:creationId xmlns:a16="http://schemas.microsoft.com/office/drawing/2014/main" id="{A1B7A3B9-FEF5-DC77-1E96-A753463CB4F1}"/>
                </a:ext>
              </a:extLst>
            </p:cNvPr>
            <p:cNvSpPr>
              <a:spLocks noChangeShapeType="1"/>
            </p:cNvSpPr>
            <p:nvPr/>
          </p:nvSpPr>
          <p:spPr bwMode="auto">
            <a:xfrm>
              <a:off x="3548" y="2693"/>
              <a:ext cx="0" cy="2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1" name="Rectangle 357">
              <a:extLst>
                <a:ext uri="{FF2B5EF4-FFF2-40B4-BE49-F238E27FC236}">
                  <a16:creationId xmlns:a16="http://schemas.microsoft.com/office/drawing/2014/main" id="{2D163F11-46EC-F1B9-C3D8-98CB551916EB}"/>
                </a:ext>
              </a:extLst>
            </p:cNvPr>
            <p:cNvSpPr>
              <a:spLocks noChangeArrowheads="1"/>
            </p:cNvSpPr>
            <p:nvPr/>
          </p:nvSpPr>
          <p:spPr bwMode="auto">
            <a:xfrm>
              <a:off x="3548" y="2693"/>
              <a:ext cx="2" cy="2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2" name="Line 358">
              <a:extLst>
                <a:ext uri="{FF2B5EF4-FFF2-40B4-BE49-F238E27FC236}">
                  <a16:creationId xmlns:a16="http://schemas.microsoft.com/office/drawing/2014/main" id="{06D2B22F-F40A-86AB-BBC8-11D24F2F4843}"/>
                </a:ext>
              </a:extLst>
            </p:cNvPr>
            <p:cNvSpPr>
              <a:spLocks noChangeShapeType="1"/>
            </p:cNvSpPr>
            <p:nvPr/>
          </p:nvSpPr>
          <p:spPr bwMode="auto">
            <a:xfrm>
              <a:off x="982" y="1884"/>
              <a:ext cx="0" cy="5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3" name="Rectangle 359">
              <a:extLst>
                <a:ext uri="{FF2B5EF4-FFF2-40B4-BE49-F238E27FC236}">
                  <a16:creationId xmlns:a16="http://schemas.microsoft.com/office/drawing/2014/main" id="{96EC0072-784C-0F22-0488-F8E293775586}"/>
                </a:ext>
              </a:extLst>
            </p:cNvPr>
            <p:cNvSpPr>
              <a:spLocks noChangeArrowheads="1"/>
            </p:cNvSpPr>
            <p:nvPr/>
          </p:nvSpPr>
          <p:spPr bwMode="auto">
            <a:xfrm>
              <a:off x="982" y="1884"/>
              <a:ext cx="2" cy="5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4" name="Line 360">
              <a:extLst>
                <a:ext uri="{FF2B5EF4-FFF2-40B4-BE49-F238E27FC236}">
                  <a16:creationId xmlns:a16="http://schemas.microsoft.com/office/drawing/2014/main" id="{2DD03E47-1B44-E61C-C615-2BB44853FEB3}"/>
                </a:ext>
              </a:extLst>
            </p:cNvPr>
            <p:cNvSpPr>
              <a:spLocks noChangeShapeType="1"/>
            </p:cNvSpPr>
            <p:nvPr/>
          </p:nvSpPr>
          <p:spPr bwMode="auto">
            <a:xfrm>
              <a:off x="243" y="3147"/>
              <a:ext cx="13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5" name="Rectangle 361">
              <a:extLst>
                <a:ext uri="{FF2B5EF4-FFF2-40B4-BE49-F238E27FC236}">
                  <a16:creationId xmlns:a16="http://schemas.microsoft.com/office/drawing/2014/main" id="{1F449FF2-974A-F807-EF67-5695B4D5EEB7}"/>
                </a:ext>
              </a:extLst>
            </p:cNvPr>
            <p:cNvSpPr>
              <a:spLocks noChangeArrowheads="1"/>
            </p:cNvSpPr>
            <p:nvPr/>
          </p:nvSpPr>
          <p:spPr bwMode="auto">
            <a:xfrm>
              <a:off x="243" y="3147"/>
              <a:ext cx="13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6" name="Line 362">
              <a:extLst>
                <a:ext uri="{FF2B5EF4-FFF2-40B4-BE49-F238E27FC236}">
                  <a16:creationId xmlns:a16="http://schemas.microsoft.com/office/drawing/2014/main" id="{92EDB9D5-4C8D-F9E5-4E6E-B12A71DB83F2}"/>
                </a:ext>
              </a:extLst>
            </p:cNvPr>
            <p:cNvSpPr>
              <a:spLocks noChangeShapeType="1"/>
            </p:cNvSpPr>
            <p:nvPr/>
          </p:nvSpPr>
          <p:spPr bwMode="auto">
            <a:xfrm>
              <a:off x="357" y="3257"/>
              <a:ext cx="12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7" name="Rectangle 363">
              <a:extLst>
                <a:ext uri="{FF2B5EF4-FFF2-40B4-BE49-F238E27FC236}">
                  <a16:creationId xmlns:a16="http://schemas.microsoft.com/office/drawing/2014/main" id="{828303A7-3F30-5A1E-4CB9-8C928CE010AB}"/>
                </a:ext>
              </a:extLst>
            </p:cNvPr>
            <p:cNvSpPr>
              <a:spLocks noChangeArrowheads="1"/>
            </p:cNvSpPr>
            <p:nvPr/>
          </p:nvSpPr>
          <p:spPr bwMode="auto">
            <a:xfrm>
              <a:off x="357" y="3257"/>
              <a:ext cx="125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8" name="Line 364">
              <a:extLst>
                <a:ext uri="{FF2B5EF4-FFF2-40B4-BE49-F238E27FC236}">
                  <a16:creationId xmlns:a16="http://schemas.microsoft.com/office/drawing/2014/main" id="{CCE87545-FFE8-843E-2E76-1EB43AA1F65D}"/>
                </a:ext>
              </a:extLst>
            </p:cNvPr>
            <p:cNvSpPr>
              <a:spLocks noChangeShapeType="1"/>
            </p:cNvSpPr>
            <p:nvPr/>
          </p:nvSpPr>
          <p:spPr bwMode="auto">
            <a:xfrm>
              <a:off x="357" y="3366"/>
              <a:ext cx="30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79" name="Rectangle 365">
              <a:extLst>
                <a:ext uri="{FF2B5EF4-FFF2-40B4-BE49-F238E27FC236}">
                  <a16:creationId xmlns:a16="http://schemas.microsoft.com/office/drawing/2014/main" id="{633CC0BF-4C12-9C47-5F5F-CF962F73F0F5}"/>
                </a:ext>
              </a:extLst>
            </p:cNvPr>
            <p:cNvSpPr>
              <a:spLocks noChangeArrowheads="1"/>
            </p:cNvSpPr>
            <p:nvPr/>
          </p:nvSpPr>
          <p:spPr bwMode="auto">
            <a:xfrm>
              <a:off x="357" y="3366"/>
              <a:ext cx="302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0" name="Line 366">
              <a:extLst>
                <a:ext uri="{FF2B5EF4-FFF2-40B4-BE49-F238E27FC236}">
                  <a16:creationId xmlns:a16="http://schemas.microsoft.com/office/drawing/2014/main" id="{82B9C22E-2770-20A6-C5B3-F6B1B694D90C}"/>
                </a:ext>
              </a:extLst>
            </p:cNvPr>
            <p:cNvSpPr>
              <a:spLocks noChangeShapeType="1"/>
            </p:cNvSpPr>
            <p:nvPr/>
          </p:nvSpPr>
          <p:spPr bwMode="auto">
            <a:xfrm>
              <a:off x="3548" y="3038"/>
              <a:ext cx="0" cy="22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1" name="Rectangle 367">
              <a:extLst>
                <a:ext uri="{FF2B5EF4-FFF2-40B4-BE49-F238E27FC236}">
                  <a16:creationId xmlns:a16="http://schemas.microsoft.com/office/drawing/2014/main" id="{C49B9EBA-9B9C-1A3C-FD29-5FC789770F40}"/>
                </a:ext>
              </a:extLst>
            </p:cNvPr>
            <p:cNvSpPr>
              <a:spLocks noChangeArrowheads="1"/>
            </p:cNvSpPr>
            <p:nvPr/>
          </p:nvSpPr>
          <p:spPr bwMode="auto">
            <a:xfrm>
              <a:off x="3548" y="3038"/>
              <a:ext cx="2"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2" name="Line 368">
              <a:extLst>
                <a:ext uri="{FF2B5EF4-FFF2-40B4-BE49-F238E27FC236}">
                  <a16:creationId xmlns:a16="http://schemas.microsoft.com/office/drawing/2014/main" id="{6144EE51-2317-B9F3-1BEA-A22032E7218E}"/>
                </a:ext>
              </a:extLst>
            </p:cNvPr>
            <p:cNvSpPr>
              <a:spLocks noChangeShapeType="1"/>
            </p:cNvSpPr>
            <p:nvPr/>
          </p:nvSpPr>
          <p:spPr bwMode="auto">
            <a:xfrm>
              <a:off x="357" y="3475"/>
              <a:ext cx="12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3" name="Rectangle 369">
              <a:extLst>
                <a:ext uri="{FF2B5EF4-FFF2-40B4-BE49-F238E27FC236}">
                  <a16:creationId xmlns:a16="http://schemas.microsoft.com/office/drawing/2014/main" id="{6D63CD5B-B59B-9C7E-97CC-7445868ACCFB}"/>
                </a:ext>
              </a:extLst>
            </p:cNvPr>
            <p:cNvSpPr>
              <a:spLocks noChangeArrowheads="1"/>
            </p:cNvSpPr>
            <p:nvPr/>
          </p:nvSpPr>
          <p:spPr bwMode="auto">
            <a:xfrm>
              <a:off x="357" y="3475"/>
              <a:ext cx="125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4" name="Line 370">
              <a:extLst>
                <a:ext uri="{FF2B5EF4-FFF2-40B4-BE49-F238E27FC236}">
                  <a16:creationId xmlns:a16="http://schemas.microsoft.com/office/drawing/2014/main" id="{E7DF12D5-9C70-A655-7DE4-115C3A6F68DC}"/>
                </a:ext>
              </a:extLst>
            </p:cNvPr>
            <p:cNvSpPr>
              <a:spLocks noChangeShapeType="1"/>
            </p:cNvSpPr>
            <p:nvPr/>
          </p:nvSpPr>
          <p:spPr bwMode="auto">
            <a:xfrm>
              <a:off x="1153" y="1884"/>
              <a:ext cx="0" cy="126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5" name="Rectangle 371">
              <a:extLst>
                <a:ext uri="{FF2B5EF4-FFF2-40B4-BE49-F238E27FC236}">
                  <a16:creationId xmlns:a16="http://schemas.microsoft.com/office/drawing/2014/main" id="{4C09FCCE-71A0-C639-4997-5187809660E2}"/>
                </a:ext>
              </a:extLst>
            </p:cNvPr>
            <p:cNvSpPr>
              <a:spLocks noChangeArrowheads="1"/>
            </p:cNvSpPr>
            <p:nvPr/>
          </p:nvSpPr>
          <p:spPr bwMode="auto">
            <a:xfrm>
              <a:off x="1153" y="1884"/>
              <a:ext cx="2" cy="12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6" name="Line 372">
              <a:extLst>
                <a:ext uri="{FF2B5EF4-FFF2-40B4-BE49-F238E27FC236}">
                  <a16:creationId xmlns:a16="http://schemas.microsoft.com/office/drawing/2014/main" id="{824314D8-3EE6-DE82-3F93-56563D657D19}"/>
                </a:ext>
              </a:extLst>
            </p:cNvPr>
            <p:cNvSpPr>
              <a:spLocks noChangeShapeType="1"/>
            </p:cNvSpPr>
            <p:nvPr/>
          </p:nvSpPr>
          <p:spPr bwMode="auto">
            <a:xfrm>
              <a:off x="3719" y="1884"/>
              <a:ext cx="0" cy="2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7" name="Rectangle 373">
              <a:extLst>
                <a:ext uri="{FF2B5EF4-FFF2-40B4-BE49-F238E27FC236}">
                  <a16:creationId xmlns:a16="http://schemas.microsoft.com/office/drawing/2014/main" id="{E713E8C1-74D8-70EB-7F60-B30D13313AD7}"/>
                </a:ext>
              </a:extLst>
            </p:cNvPr>
            <p:cNvSpPr>
              <a:spLocks noChangeArrowheads="1"/>
            </p:cNvSpPr>
            <p:nvPr/>
          </p:nvSpPr>
          <p:spPr bwMode="auto">
            <a:xfrm>
              <a:off x="3719" y="1884"/>
              <a:ext cx="2" cy="2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8" name="Line 374">
              <a:extLst>
                <a:ext uri="{FF2B5EF4-FFF2-40B4-BE49-F238E27FC236}">
                  <a16:creationId xmlns:a16="http://schemas.microsoft.com/office/drawing/2014/main" id="{8CC74710-E77E-A8AF-D534-37B6B125570B}"/>
                </a:ext>
              </a:extLst>
            </p:cNvPr>
            <p:cNvSpPr>
              <a:spLocks noChangeShapeType="1"/>
            </p:cNvSpPr>
            <p:nvPr/>
          </p:nvSpPr>
          <p:spPr bwMode="auto">
            <a:xfrm>
              <a:off x="4289" y="1884"/>
              <a:ext cx="0" cy="2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89" name="Rectangle 375">
              <a:extLst>
                <a:ext uri="{FF2B5EF4-FFF2-40B4-BE49-F238E27FC236}">
                  <a16:creationId xmlns:a16="http://schemas.microsoft.com/office/drawing/2014/main" id="{9C5E7E5A-12BB-8AFB-0E9C-9E52113539DB}"/>
                </a:ext>
              </a:extLst>
            </p:cNvPr>
            <p:cNvSpPr>
              <a:spLocks noChangeArrowheads="1"/>
            </p:cNvSpPr>
            <p:nvPr/>
          </p:nvSpPr>
          <p:spPr bwMode="auto">
            <a:xfrm>
              <a:off x="4289" y="1884"/>
              <a:ext cx="2" cy="2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0" name="Line 376">
              <a:extLst>
                <a:ext uri="{FF2B5EF4-FFF2-40B4-BE49-F238E27FC236}">
                  <a16:creationId xmlns:a16="http://schemas.microsoft.com/office/drawing/2014/main" id="{FBDC420C-D11B-A96C-4C02-0D33FC94CF2C}"/>
                </a:ext>
              </a:extLst>
            </p:cNvPr>
            <p:cNvSpPr>
              <a:spLocks noChangeShapeType="1"/>
            </p:cNvSpPr>
            <p:nvPr/>
          </p:nvSpPr>
          <p:spPr bwMode="auto">
            <a:xfrm>
              <a:off x="357" y="3930"/>
              <a:ext cx="353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1" name="Rectangle 377">
              <a:extLst>
                <a:ext uri="{FF2B5EF4-FFF2-40B4-BE49-F238E27FC236}">
                  <a16:creationId xmlns:a16="http://schemas.microsoft.com/office/drawing/2014/main" id="{E3856B59-549C-E6E3-AC2A-25C904EB8A6C}"/>
                </a:ext>
              </a:extLst>
            </p:cNvPr>
            <p:cNvSpPr>
              <a:spLocks noChangeArrowheads="1"/>
            </p:cNvSpPr>
            <p:nvPr/>
          </p:nvSpPr>
          <p:spPr bwMode="auto">
            <a:xfrm>
              <a:off x="357" y="3930"/>
              <a:ext cx="353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2" name="Line 378">
              <a:extLst>
                <a:ext uri="{FF2B5EF4-FFF2-40B4-BE49-F238E27FC236}">
                  <a16:creationId xmlns:a16="http://schemas.microsoft.com/office/drawing/2014/main" id="{D7306216-FBAC-381D-EDE3-ECA239824822}"/>
                </a:ext>
              </a:extLst>
            </p:cNvPr>
            <p:cNvSpPr>
              <a:spLocks noChangeShapeType="1"/>
            </p:cNvSpPr>
            <p:nvPr/>
          </p:nvSpPr>
          <p:spPr bwMode="auto">
            <a:xfrm>
              <a:off x="357" y="4258"/>
              <a:ext cx="353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3" name="Rectangle 379">
              <a:extLst>
                <a:ext uri="{FF2B5EF4-FFF2-40B4-BE49-F238E27FC236}">
                  <a16:creationId xmlns:a16="http://schemas.microsoft.com/office/drawing/2014/main" id="{DE424006-AD58-A86E-B9FC-9C6EE5C2369C}"/>
                </a:ext>
              </a:extLst>
            </p:cNvPr>
            <p:cNvSpPr>
              <a:spLocks noChangeArrowheads="1"/>
            </p:cNvSpPr>
            <p:nvPr/>
          </p:nvSpPr>
          <p:spPr bwMode="auto">
            <a:xfrm>
              <a:off x="357" y="4258"/>
              <a:ext cx="353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4" name="Line 380">
              <a:extLst>
                <a:ext uri="{FF2B5EF4-FFF2-40B4-BE49-F238E27FC236}">
                  <a16:creationId xmlns:a16="http://schemas.microsoft.com/office/drawing/2014/main" id="{DAE02DEB-EE37-021C-9769-092A5BA76ACC}"/>
                </a:ext>
              </a:extLst>
            </p:cNvPr>
            <p:cNvSpPr>
              <a:spLocks noChangeShapeType="1"/>
            </p:cNvSpPr>
            <p:nvPr/>
          </p:nvSpPr>
          <p:spPr bwMode="auto">
            <a:xfrm>
              <a:off x="357" y="4367"/>
              <a:ext cx="353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5" name="Rectangle 381">
              <a:extLst>
                <a:ext uri="{FF2B5EF4-FFF2-40B4-BE49-F238E27FC236}">
                  <a16:creationId xmlns:a16="http://schemas.microsoft.com/office/drawing/2014/main" id="{83C2BDFD-AE3A-60E0-31CF-B53A095098AE}"/>
                </a:ext>
              </a:extLst>
            </p:cNvPr>
            <p:cNvSpPr>
              <a:spLocks noChangeArrowheads="1"/>
            </p:cNvSpPr>
            <p:nvPr/>
          </p:nvSpPr>
          <p:spPr bwMode="auto">
            <a:xfrm>
              <a:off x="357" y="4367"/>
              <a:ext cx="353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6" name="Line 382">
              <a:extLst>
                <a:ext uri="{FF2B5EF4-FFF2-40B4-BE49-F238E27FC236}">
                  <a16:creationId xmlns:a16="http://schemas.microsoft.com/office/drawing/2014/main" id="{03A83ABF-B379-FBB9-571F-77AFFBEBCDDD}"/>
                </a:ext>
              </a:extLst>
            </p:cNvPr>
            <p:cNvSpPr>
              <a:spLocks noChangeShapeType="1"/>
            </p:cNvSpPr>
            <p:nvPr/>
          </p:nvSpPr>
          <p:spPr bwMode="auto">
            <a:xfrm>
              <a:off x="184" y="538"/>
              <a:ext cx="0" cy="59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7" name="Rectangle 383">
              <a:extLst>
                <a:ext uri="{FF2B5EF4-FFF2-40B4-BE49-F238E27FC236}">
                  <a16:creationId xmlns:a16="http://schemas.microsoft.com/office/drawing/2014/main" id="{0E3FFCD6-C1F1-B9ED-CF99-D43F9B817A1B}"/>
                </a:ext>
              </a:extLst>
            </p:cNvPr>
            <p:cNvSpPr>
              <a:spLocks noChangeArrowheads="1"/>
            </p:cNvSpPr>
            <p:nvPr/>
          </p:nvSpPr>
          <p:spPr bwMode="auto">
            <a:xfrm>
              <a:off x="184" y="538"/>
              <a:ext cx="2" cy="59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8" name="Line 384">
              <a:extLst>
                <a:ext uri="{FF2B5EF4-FFF2-40B4-BE49-F238E27FC236}">
                  <a16:creationId xmlns:a16="http://schemas.microsoft.com/office/drawing/2014/main" id="{1DC9A2B0-98A6-4AE7-1FCC-8A836DB7DF17}"/>
                </a:ext>
              </a:extLst>
            </p:cNvPr>
            <p:cNvSpPr>
              <a:spLocks noChangeShapeType="1"/>
            </p:cNvSpPr>
            <p:nvPr/>
          </p:nvSpPr>
          <p:spPr bwMode="auto">
            <a:xfrm>
              <a:off x="4574" y="542"/>
              <a:ext cx="0" cy="59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99" name="Rectangle 385">
              <a:extLst>
                <a:ext uri="{FF2B5EF4-FFF2-40B4-BE49-F238E27FC236}">
                  <a16:creationId xmlns:a16="http://schemas.microsoft.com/office/drawing/2014/main" id="{81FC7BA9-C32D-4ED7-91A8-903AB5C79683}"/>
                </a:ext>
              </a:extLst>
            </p:cNvPr>
            <p:cNvSpPr>
              <a:spLocks noChangeArrowheads="1"/>
            </p:cNvSpPr>
            <p:nvPr/>
          </p:nvSpPr>
          <p:spPr bwMode="auto">
            <a:xfrm>
              <a:off x="4574" y="542"/>
              <a:ext cx="2" cy="59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0" name="Line 386">
              <a:extLst>
                <a:ext uri="{FF2B5EF4-FFF2-40B4-BE49-F238E27FC236}">
                  <a16:creationId xmlns:a16="http://schemas.microsoft.com/office/drawing/2014/main" id="{434B8A4C-40C3-C7CC-84C6-658679735510}"/>
                </a:ext>
              </a:extLst>
            </p:cNvPr>
            <p:cNvSpPr>
              <a:spLocks noChangeShapeType="1"/>
            </p:cNvSpPr>
            <p:nvPr/>
          </p:nvSpPr>
          <p:spPr bwMode="auto">
            <a:xfrm>
              <a:off x="184" y="6553"/>
              <a:ext cx="1"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1" name="Rectangle 387">
              <a:extLst>
                <a:ext uri="{FF2B5EF4-FFF2-40B4-BE49-F238E27FC236}">
                  <a16:creationId xmlns:a16="http://schemas.microsoft.com/office/drawing/2014/main" id="{C0E6ED9B-18A4-5E67-3280-D3615A642455}"/>
                </a:ext>
              </a:extLst>
            </p:cNvPr>
            <p:cNvSpPr>
              <a:spLocks noChangeArrowheads="1"/>
            </p:cNvSpPr>
            <p:nvPr/>
          </p:nvSpPr>
          <p:spPr bwMode="auto">
            <a:xfrm>
              <a:off x="184" y="6553"/>
              <a:ext cx="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2" name="Line 388">
              <a:extLst>
                <a:ext uri="{FF2B5EF4-FFF2-40B4-BE49-F238E27FC236}">
                  <a16:creationId xmlns:a16="http://schemas.microsoft.com/office/drawing/2014/main" id="{BC09EE18-C87B-375E-D042-F67B54563588}"/>
                </a:ext>
              </a:extLst>
            </p:cNvPr>
            <p:cNvSpPr>
              <a:spLocks noChangeShapeType="1"/>
            </p:cNvSpPr>
            <p:nvPr/>
          </p:nvSpPr>
          <p:spPr bwMode="auto">
            <a:xfrm>
              <a:off x="4574" y="6557"/>
              <a:ext cx="1"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3" name="Rectangle 389">
              <a:extLst>
                <a:ext uri="{FF2B5EF4-FFF2-40B4-BE49-F238E27FC236}">
                  <a16:creationId xmlns:a16="http://schemas.microsoft.com/office/drawing/2014/main" id="{12A9E71B-A794-F4CE-97E1-F49F6CFE15F5}"/>
                </a:ext>
              </a:extLst>
            </p:cNvPr>
            <p:cNvSpPr>
              <a:spLocks noChangeArrowheads="1"/>
            </p:cNvSpPr>
            <p:nvPr/>
          </p:nvSpPr>
          <p:spPr bwMode="auto">
            <a:xfrm>
              <a:off x="4574" y="6557"/>
              <a:ext cx="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4" name="Line 390">
              <a:extLst>
                <a:ext uri="{FF2B5EF4-FFF2-40B4-BE49-F238E27FC236}">
                  <a16:creationId xmlns:a16="http://schemas.microsoft.com/office/drawing/2014/main" id="{3179B280-49F9-8D79-DBE8-E0ABDEDFB330}"/>
                </a:ext>
              </a:extLst>
            </p:cNvPr>
            <p:cNvSpPr>
              <a:spLocks noChangeShapeType="1"/>
            </p:cNvSpPr>
            <p:nvPr/>
          </p:nvSpPr>
          <p:spPr bwMode="auto">
            <a:xfrm>
              <a:off x="241" y="647"/>
              <a:ext cx="0" cy="38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5" name="Rectangle 391">
              <a:extLst>
                <a:ext uri="{FF2B5EF4-FFF2-40B4-BE49-F238E27FC236}">
                  <a16:creationId xmlns:a16="http://schemas.microsoft.com/office/drawing/2014/main" id="{AC83C003-44F0-5B66-2319-67D80497A42D}"/>
                </a:ext>
              </a:extLst>
            </p:cNvPr>
            <p:cNvSpPr>
              <a:spLocks noChangeArrowheads="1"/>
            </p:cNvSpPr>
            <p:nvPr/>
          </p:nvSpPr>
          <p:spPr bwMode="auto">
            <a:xfrm>
              <a:off x="241" y="647"/>
              <a:ext cx="2" cy="38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6" name="Line 392">
              <a:extLst>
                <a:ext uri="{FF2B5EF4-FFF2-40B4-BE49-F238E27FC236}">
                  <a16:creationId xmlns:a16="http://schemas.microsoft.com/office/drawing/2014/main" id="{79644ABA-785C-998A-F774-A7DA68831906}"/>
                </a:ext>
              </a:extLst>
            </p:cNvPr>
            <p:cNvSpPr>
              <a:spLocks noChangeShapeType="1"/>
            </p:cNvSpPr>
            <p:nvPr/>
          </p:nvSpPr>
          <p:spPr bwMode="auto">
            <a:xfrm>
              <a:off x="526" y="651"/>
              <a:ext cx="0" cy="1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7" name="Rectangle 393">
              <a:extLst>
                <a:ext uri="{FF2B5EF4-FFF2-40B4-BE49-F238E27FC236}">
                  <a16:creationId xmlns:a16="http://schemas.microsoft.com/office/drawing/2014/main" id="{AF6A5C8B-9B19-8F95-8AFF-2EDDDEBD8766}"/>
                </a:ext>
              </a:extLst>
            </p:cNvPr>
            <p:cNvSpPr>
              <a:spLocks noChangeArrowheads="1"/>
            </p:cNvSpPr>
            <p:nvPr/>
          </p:nvSpPr>
          <p:spPr bwMode="auto">
            <a:xfrm>
              <a:off x="526" y="651"/>
              <a:ext cx="2" cy="1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8" name="Line 394">
              <a:extLst>
                <a:ext uri="{FF2B5EF4-FFF2-40B4-BE49-F238E27FC236}">
                  <a16:creationId xmlns:a16="http://schemas.microsoft.com/office/drawing/2014/main" id="{AE49A9DB-081A-3DF4-64E3-29E0349FE33C}"/>
                </a:ext>
              </a:extLst>
            </p:cNvPr>
            <p:cNvSpPr>
              <a:spLocks noChangeShapeType="1"/>
            </p:cNvSpPr>
            <p:nvPr/>
          </p:nvSpPr>
          <p:spPr bwMode="auto">
            <a:xfrm>
              <a:off x="1210" y="651"/>
              <a:ext cx="0" cy="1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09" name="Rectangle 395">
              <a:extLst>
                <a:ext uri="{FF2B5EF4-FFF2-40B4-BE49-F238E27FC236}">
                  <a16:creationId xmlns:a16="http://schemas.microsoft.com/office/drawing/2014/main" id="{469462D2-824C-D912-939E-1133863283FD}"/>
                </a:ext>
              </a:extLst>
            </p:cNvPr>
            <p:cNvSpPr>
              <a:spLocks noChangeArrowheads="1"/>
            </p:cNvSpPr>
            <p:nvPr/>
          </p:nvSpPr>
          <p:spPr bwMode="auto">
            <a:xfrm>
              <a:off x="1210" y="651"/>
              <a:ext cx="2" cy="1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0" name="Line 396">
              <a:extLst>
                <a:ext uri="{FF2B5EF4-FFF2-40B4-BE49-F238E27FC236}">
                  <a16:creationId xmlns:a16="http://schemas.microsoft.com/office/drawing/2014/main" id="{C9516DAD-9BC0-E496-BD21-60EB89F6F624}"/>
                </a:ext>
              </a:extLst>
            </p:cNvPr>
            <p:cNvSpPr>
              <a:spLocks noChangeShapeType="1"/>
            </p:cNvSpPr>
            <p:nvPr/>
          </p:nvSpPr>
          <p:spPr bwMode="auto">
            <a:xfrm>
              <a:off x="355" y="761"/>
              <a:ext cx="0" cy="372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1" name="Rectangle 397">
              <a:extLst>
                <a:ext uri="{FF2B5EF4-FFF2-40B4-BE49-F238E27FC236}">
                  <a16:creationId xmlns:a16="http://schemas.microsoft.com/office/drawing/2014/main" id="{5745767C-425F-003D-A8C5-19E4E1829609}"/>
                </a:ext>
              </a:extLst>
            </p:cNvPr>
            <p:cNvSpPr>
              <a:spLocks noChangeArrowheads="1"/>
            </p:cNvSpPr>
            <p:nvPr/>
          </p:nvSpPr>
          <p:spPr bwMode="auto">
            <a:xfrm>
              <a:off x="355" y="761"/>
              <a:ext cx="2" cy="37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2" name="Line 398">
              <a:extLst>
                <a:ext uri="{FF2B5EF4-FFF2-40B4-BE49-F238E27FC236}">
                  <a16:creationId xmlns:a16="http://schemas.microsoft.com/office/drawing/2014/main" id="{13EDCDEA-912A-F595-45A7-B2CCDB629D25}"/>
                </a:ext>
              </a:extLst>
            </p:cNvPr>
            <p:cNvSpPr>
              <a:spLocks noChangeShapeType="1"/>
            </p:cNvSpPr>
            <p:nvPr/>
          </p:nvSpPr>
          <p:spPr bwMode="auto">
            <a:xfrm>
              <a:off x="1609" y="761"/>
              <a:ext cx="0" cy="28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3" name="Rectangle 399">
              <a:extLst>
                <a:ext uri="{FF2B5EF4-FFF2-40B4-BE49-F238E27FC236}">
                  <a16:creationId xmlns:a16="http://schemas.microsoft.com/office/drawing/2014/main" id="{7D5D9D34-48C1-D516-4618-77AF31156ABA}"/>
                </a:ext>
              </a:extLst>
            </p:cNvPr>
            <p:cNvSpPr>
              <a:spLocks noChangeArrowheads="1"/>
            </p:cNvSpPr>
            <p:nvPr/>
          </p:nvSpPr>
          <p:spPr bwMode="auto">
            <a:xfrm>
              <a:off x="1609" y="761"/>
              <a:ext cx="3" cy="28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4" name="Line 400">
              <a:extLst>
                <a:ext uri="{FF2B5EF4-FFF2-40B4-BE49-F238E27FC236}">
                  <a16:creationId xmlns:a16="http://schemas.microsoft.com/office/drawing/2014/main" id="{369C4CD2-204C-232B-B725-BB9164B43411}"/>
                </a:ext>
              </a:extLst>
            </p:cNvPr>
            <p:cNvSpPr>
              <a:spLocks noChangeShapeType="1"/>
            </p:cNvSpPr>
            <p:nvPr/>
          </p:nvSpPr>
          <p:spPr bwMode="auto">
            <a:xfrm>
              <a:off x="1723" y="761"/>
              <a:ext cx="0" cy="28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5" name="Rectangle 401">
              <a:extLst>
                <a:ext uri="{FF2B5EF4-FFF2-40B4-BE49-F238E27FC236}">
                  <a16:creationId xmlns:a16="http://schemas.microsoft.com/office/drawing/2014/main" id="{DB046F65-8E97-326A-0632-B3069D5CB3E3}"/>
                </a:ext>
              </a:extLst>
            </p:cNvPr>
            <p:cNvSpPr>
              <a:spLocks noChangeArrowheads="1"/>
            </p:cNvSpPr>
            <p:nvPr/>
          </p:nvSpPr>
          <p:spPr bwMode="auto">
            <a:xfrm>
              <a:off x="1723" y="761"/>
              <a:ext cx="3" cy="28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6" name="Line 402">
              <a:extLst>
                <a:ext uri="{FF2B5EF4-FFF2-40B4-BE49-F238E27FC236}">
                  <a16:creationId xmlns:a16="http://schemas.microsoft.com/office/drawing/2014/main" id="{678D6CC8-14E5-EF58-FA76-E14EE0525F39}"/>
                </a:ext>
              </a:extLst>
            </p:cNvPr>
            <p:cNvSpPr>
              <a:spLocks noChangeShapeType="1"/>
            </p:cNvSpPr>
            <p:nvPr/>
          </p:nvSpPr>
          <p:spPr bwMode="auto">
            <a:xfrm>
              <a:off x="3377" y="761"/>
              <a:ext cx="0" cy="372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7" name="Rectangle 403">
              <a:extLst>
                <a:ext uri="{FF2B5EF4-FFF2-40B4-BE49-F238E27FC236}">
                  <a16:creationId xmlns:a16="http://schemas.microsoft.com/office/drawing/2014/main" id="{EA24FBBC-AC59-CA94-E0D5-8CF2FE1C7BE5}"/>
                </a:ext>
              </a:extLst>
            </p:cNvPr>
            <p:cNvSpPr>
              <a:spLocks noChangeArrowheads="1"/>
            </p:cNvSpPr>
            <p:nvPr/>
          </p:nvSpPr>
          <p:spPr bwMode="auto">
            <a:xfrm>
              <a:off x="3377" y="761"/>
              <a:ext cx="2" cy="37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8" name="Line 404">
              <a:extLst>
                <a:ext uri="{FF2B5EF4-FFF2-40B4-BE49-F238E27FC236}">
                  <a16:creationId xmlns:a16="http://schemas.microsoft.com/office/drawing/2014/main" id="{904F202A-B336-EEDF-A24C-36258FD91E3E}"/>
                </a:ext>
              </a:extLst>
            </p:cNvPr>
            <p:cNvSpPr>
              <a:spLocks noChangeShapeType="1"/>
            </p:cNvSpPr>
            <p:nvPr/>
          </p:nvSpPr>
          <p:spPr bwMode="auto">
            <a:xfrm>
              <a:off x="3491" y="761"/>
              <a:ext cx="0" cy="28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19" name="Rectangle 405">
              <a:extLst>
                <a:ext uri="{FF2B5EF4-FFF2-40B4-BE49-F238E27FC236}">
                  <a16:creationId xmlns:a16="http://schemas.microsoft.com/office/drawing/2014/main" id="{19F38F80-C232-6D23-B353-61A4C8056077}"/>
                </a:ext>
              </a:extLst>
            </p:cNvPr>
            <p:cNvSpPr>
              <a:spLocks noChangeArrowheads="1"/>
            </p:cNvSpPr>
            <p:nvPr/>
          </p:nvSpPr>
          <p:spPr bwMode="auto">
            <a:xfrm>
              <a:off x="3491" y="761"/>
              <a:ext cx="2" cy="28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grpSp>
      <p:sp>
        <p:nvSpPr>
          <p:cNvPr id="8" name="Line 407">
            <a:extLst>
              <a:ext uri="{FF2B5EF4-FFF2-40B4-BE49-F238E27FC236}">
                <a16:creationId xmlns:a16="http://schemas.microsoft.com/office/drawing/2014/main" id="{13A3DF57-43E5-F23A-FE77-D71DC8A7A298}"/>
              </a:ext>
            </a:extLst>
          </p:cNvPr>
          <p:cNvSpPr>
            <a:spLocks noChangeShapeType="1"/>
          </p:cNvSpPr>
          <p:nvPr/>
        </p:nvSpPr>
        <p:spPr bwMode="auto">
          <a:xfrm rot="16200000">
            <a:off x="4412934" y="2027378"/>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9" name="Rectangle 408">
            <a:extLst>
              <a:ext uri="{FF2B5EF4-FFF2-40B4-BE49-F238E27FC236}">
                <a16:creationId xmlns:a16="http://schemas.microsoft.com/office/drawing/2014/main" id="{CAC666B1-DBC5-0DA2-567C-23C0A32B1C0D}"/>
              </a:ext>
            </a:extLst>
          </p:cNvPr>
          <p:cNvSpPr>
            <a:spLocks noChangeArrowheads="1"/>
          </p:cNvSpPr>
          <p:nvPr/>
        </p:nvSpPr>
        <p:spPr bwMode="auto">
          <a:xfrm rot="16200000">
            <a:off x="4410737" y="2025180"/>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0" name="Line 409">
            <a:extLst>
              <a:ext uri="{FF2B5EF4-FFF2-40B4-BE49-F238E27FC236}">
                <a16:creationId xmlns:a16="http://schemas.microsoft.com/office/drawing/2014/main" id="{741D3A4B-5A98-FEA1-08B8-F0780BC53D82}"/>
              </a:ext>
            </a:extLst>
          </p:cNvPr>
          <p:cNvSpPr>
            <a:spLocks noChangeShapeType="1"/>
          </p:cNvSpPr>
          <p:nvPr/>
        </p:nvSpPr>
        <p:spPr bwMode="auto">
          <a:xfrm rot="16200000">
            <a:off x="2071993" y="1912152"/>
            <a:ext cx="0" cy="2511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 name="Rectangle 410">
            <a:extLst>
              <a:ext uri="{FF2B5EF4-FFF2-40B4-BE49-F238E27FC236}">
                <a16:creationId xmlns:a16="http://schemas.microsoft.com/office/drawing/2014/main" id="{95690B7B-4A99-0913-F7F1-972466DB2228}"/>
              </a:ext>
            </a:extLst>
          </p:cNvPr>
          <p:cNvSpPr>
            <a:spLocks noChangeArrowheads="1"/>
          </p:cNvSpPr>
          <p:nvPr/>
        </p:nvSpPr>
        <p:spPr bwMode="auto">
          <a:xfrm rot="16200000">
            <a:off x="2069796" y="1909955"/>
            <a:ext cx="4395" cy="2511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2" name="Line 411">
            <a:extLst>
              <a:ext uri="{FF2B5EF4-FFF2-40B4-BE49-F238E27FC236}">
                <a16:creationId xmlns:a16="http://schemas.microsoft.com/office/drawing/2014/main" id="{82600BA0-44FF-C9C6-2DE7-C1B13A8DC18D}"/>
              </a:ext>
            </a:extLst>
          </p:cNvPr>
          <p:cNvSpPr>
            <a:spLocks noChangeShapeType="1"/>
          </p:cNvSpPr>
          <p:nvPr/>
        </p:nvSpPr>
        <p:spPr bwMode="auto">
          <a:xfrm rot="16200000">
            <a:off x="2071993" y="1661611"/>
            <a:ext cx="0" cy="2511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3" name="Rectangle 412">
            <a:extLst>
              <a:ext uri="{FF2B5EF4-FFF2-40B4-BE49-F238E27FC236}">
                <a16:creationId xmlns:a16="http://schemas.microsoft.com/office/drawing/2014/main" id="{50386F9D-42EB-45F0-CC34-9EDF2147104E}"/>
              </a:ext>
            </a:extLst>
          </p:cNvPr>
          <p:cNvSpPr>
            <a:spLocks noChangeArrowheads="1"/>
          </p:cNvSpPr>
          <p:nvPr/>
        </p:nvSpPr>
        <p:spPr bwMode="auto">
          <a:xfrm rot="16200000">
            <a:off x="2069796" y="1659414"/>
            <a:ext cx="4395" cy="2511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4" name="Line 413">
            <a:extLst>
              <a:ext uri="{FF2B5EF4-FFF2-40B4-BE49-F238E27FC236}">
                <a16:creationId xmlns:a16="http://schemas.microsoft.com/office/drawing/2014/main" id="{143AA7ED-DF77-73C9-1F1F-DB0C22635CA9}"/>
              </a:ext>
            </a:extLst>
          </p:cNvPr>
          <p:cNvSpPr>
            <a:spLocks noChangeShapeType="1"/>
          </p:cNvSpPr>
          <p:nvPr/>
        </p:nvSpPr>
        <p:spPr bwMode="auto">
          <a:xfrm rot="16200000">
            <a:off x="4412934" y="774673"/>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5" name="Rectangle 414">
            <a:extLst>
              <a:ext uri="{FF2B5EF4-FFF2-40B4-BE49-F238E27FC236}">
                <a16:creationId xmlns:a16="http://schemas.microsoft.com/office/drawing/2014/main" id="{240E17D0-2D08-5780-9247-66863E905B5F}"/>
              </a:ext>
            </a:extLst>
          </p:cNvPr>
          <p:cNvSpPr>
            <a:spLocks noChangeArrowheads="1"/>
          </p:cNvSpPr>
          <p:nvPr/>
        </p:nvSpPr>
        <p:spPr bwMode="auto">
          <a:xfrm rot="16200000">
            <a:off x="4410737" y="772475"/>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6" name="Line 415">
            <a:extLst>
              <a:ext uri="{FF2B5EF4-FFF2-40B4-BE49-F238E27FC236}">
                <a16:creationId xmlns:a16="http://schemas.microsoft.com/office/drawing/2014/main" id="{AE86472C-C07E-0B24-35F7-D3CAF71C4CE4}"/>
              </a:ext>
            </a:extLst>
          </p:cNvPr>
          <p:cNvSpPr>
            <a:spLocks noChangeShapeType="1"/>
          </p:cNvSpPr>
          <p:nvPr/>
        </p:nvSpPr>
        <p:spPr bwMode="auto">
          <a:xfrm rot="16200000">
            <a:off x="2791533" y="-1347810"/>
            <a:ext cx="0" cy="42656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7" name="Rectangle 416">
            <a:extLst>
              <a:ext uri="{FF2B5EF4-FFF2-40B4-BE49-F238E27FC236}">
                <a16:creationId xmlns:a16="http://schemas.microsoft.com/office/drawing/2014/main" id="{631BD712-50F6-584D-1BEC-5FBFD4C025FC}"/>
              </a:ext>
            </a:extLst>
          </p:cNvPr>
          <p:cNvSpPr>
            <a:spLocks noChangeArrowheads="1"/>
          </p:cNvSpPr>
          <p:nvPr/>
        </p:nvSpPr>
        <p:spPr bwMode="auto">
          <a:xfrm rot="16200000">
            <a:off x="2789336" y="-1350008"/>
            <a:ext cx="4395" cy="4265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8" name="Line 417">
            <a:extLst>
              <a:ext uri="{FF2B5EF4-FFF2-40B4-BE49-F238E27FC236}">
                <a16:creationId xmlns:a16="http://schemas.microsoft.com/office/drawing/2014/main" id="{2C75D7B5-0ADB-AA56-1EB9-9944B935AA8A}"/>
              </a:ext>
            </a:extLst>
          </p:cNvPr>
          <p:cNvSpPr>
            <a:spLocks noChangeShapeType="1"/>
          </p:cNvSpPr>
          <p:nvPr/>
        </p:nvSpPr>
        <p:spPr bwMode="auto">
          <a:xfrm rot="16200000">
            <a:off x="3650968" y="8303427"/>
            <a:ext cx="0" cy="5010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9" name="Rectangle 418">
            <a:extLst>
              <a:ext uri="{FF2B5EF4-FFF2-40B4-BE49-F238E27FC236}">
                <a16:creationId xmlns:a16="http://schemas.microsoft.com/office/drawing/2014/main" id="{0A982540-4DB1-4C36-17D4-F2EFDB12F5B8}"/>
              </a:ext>
            </a:extLst>
          </p:cNvPr>
          <p:cNvSpPr>
            <a:spLocks noChangeArrowheads="1"/>
          </p:cNvSpPr>
          <p:nvPr/>
        </p:nvSpPr>
        <p:spPr bwMode="auto">
          <a:xfrm rot="16200000">
            <a:off x="3648770" y="8301229"/>
            <a:ext cx="4395" cy="5010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0" name="Line 419">
            <a:extLst>
              <a:ext uri="{FF2B5EF4-FFF2-40B4-BE49-F238E27FC236}">
                <a16:creationId xmlns:a16="http://schemas.microsoft.com/office/drawing/2014/main" id="{44EEA711-6608-BAAB-42C4-516933E28BC3}"/>
              </a:ext>
            </a:extLst>
          </p:cNvPr>
          <p:cNvSpPr>
            <a:spLocks noChangeShapeType="1"/>
          </p:cNvSpPr>
          <p:nvPr/>
        </p:nvSpPr>
        <p:spPr bwMode="auto">
          <a:xfrm rot="16200000">
            <a:off x="4412934" y="7666746"/>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1" name="Rectangle 420">
            <a:extLst>
              <a:ext uri="{FF2B5EF4-FFF2-40B4-BE49-F238E27FC236}">
                <a16:creationId xmlns:a16="http://schemas.microsoft.com/office/drawing/2014/main" id="{0B04BF33-1D40-DF01-9737-B805F11E803A}"/>
              </a:ext>
            </a:extLst>
          </p:cNvPr>
          <p:cNvSpPr>
            <a:spLocks noChangeArrowheads="1"/>
          </p:cNvSpPr>
          <p:nvPr/>
        </p:nvSpPr>
        <p:spPr bwMode="auto">
          <a:xfrm rot="16200000">
            <a:off x="4410737" y="7664549"/>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2" name="Line 421">
            <a:extLst>
              <a:ext uri="{FF2B5EF4-FFF2-40B4-BE49-F238E27FC236}">
                <a16:creationId xmlns:a16="http://schemas.microsoft.com/office/drawing/2014/main" id="{0D8D08BC-A279-90B7-54A7-1536CE72BC14}"/>
              </a:ext>
            </a:extLst>
          </p:cNvPr>
          <p:cNvSpPr>
            <a:spLocks noChangeShapeType="1"/>
          </p:cNvSpPr>
          <p:nvPr/>
        </p:nvSpPr>
        <p:spPr bwMode="auto">
          <a:xfrm rot="16200000">
            <a:off x="2470464" y="5775657"/>
            <a:ext cx="0" cy="5458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3" name="Rectangle 422">
            <a:extLst>
              <a:ext uri="{FF2B5EF4-FFF2-40B4-BE49-F238E27FC236}">
                <a16:creationId xmlns:a16="http://schemas.microsoft.com/office/drawing/2014/main" id="{81C06DE6-FC26-EB53-32CF-BA677ECC0929}"/>
              </a:ext>
            </a:extLst>
          </p:cNvPr>
          <p:cNvSpPr>
            <a:spLocks noChangeArrowheads="1"/>
          </p:cNvSpPr>
          <p:nvPr/>
        </p:nvSpPr>
        <p:spPr bwMode="auto">
          <a:xfrm rot="16200000">
            <a:off x="2467167" y="5772361"/>
            <a:ext cx="6593" cy="5458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4" name="Line 423">
            <a:extLst>
              <a:ext uri="{FF2B5EF4-FFF2-40B4-BE49-F238E27FC236}">
                <a16:creationId xmlns:a16="http://schemas.microsoft.com/office/drawing/2014/main" id="{7B06D7CC-8EBB-E529-4866-0834F8EAC2CE}"/>
              </a:ext>
            </a:extLst>
          </p:cNvPr>
          <p:cNvSpPr>
            <a:spLocks noChangeShapeType="1"/>
          </p:cNvSpPr>
          <p:nvPr/>
        </p:nvSpPr>
        <p:spPr bwMode="auto">
          <a:xfrm rot="16200000">
            <a:off x="2470464" y="5525116"/>
            <a:ext cx="0" cy="5458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5" name="Rectangle 424">
            <a:extLst>
              <a:ext uri="{FF2B5EF4-FFF2-40B4-BE49-F238E27FC236}">
                <a16:creationId xmlns:a16="http://schemas.microsoft.com/office/drawing/2014/main" id="{778194AD-A62B-F670-2678-F76A5BB3325E}"/>
              </a:ext>
            </a:extLst>
          </p:cNvPr>
          <p:cNvSpPr>
            <a:spLocks noChangeArrowheads="1"/>
          </p:cNvSpPr>
          <p:nvPr/>
        </p:nvSpPr>
        <p:spPr bwMode="auto">
          <a:xfrm rot="16200000">
            <a:off x="2467167" y="5521820"/>
            <a:ext cx="6593" cy="5458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6" name="Line 425">
            <a:extLst>
              <a:ext uri="{FF2B5EF4-FFF2-40B4-BE49-F238E27FC236}">
                <a16:creationId xmlns:a16="http://schemas.microsoft.com/office/drawing/2014/main" id="{CABD8E86-52D9-7B19-78C3-C42DA3F8F893}"/>
              </a:ext>
            </a:extLst>
          </p:cNvPr>
          <p:cNvSpPr>
            <a:spLocks noChangeShapeType="1"/>
          </p:cNvSpPr>
          <p:nvPr/>
        </p:nvSpPr>
        <p:spPr bwMode="auto">
          <a:xfrm rot="16200000">
            <a:off x="3623447" y="611538"/>
            <a:ext cx="0" cy="26018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7" name="Rectangle 426">
            <a:extLst>
              <a:ext uri="{FF2B5EF4-FFF2-40B4-BE49-F238E27FC236}">
                <a16:creationId xmlns:a16="http://schemas.microsoft.com/office/drawing/2014/main" id="{ABDBF708-10AC-8001-7901-2BC197EA150A}"/>
              </a:ext>
            </a:extLst>
          </p:cNvPr>
          <p:cNvSpPr>
            <a:spLocks noChangeArrowheads="1"/>
          </p:cNvSpPr>
          <p:nvPr/>
        </p:nvSpPr>
        <p:spPr bwMode="auto">
          <a:xfrm rot="16200000">
            <a:off x="3621250" y="609340"/>
            <a:ext cx="4395" cy="26018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8" name="Line 427">
            <a:extLst>
              <a:ext uri="{FF2B5EF4-FFF2-40B4-BE49-F238E27FC236}">
                <a16:creationId xmlns:a16="http://schemas.microsoft.com/office/drawing/2014/main" id="{BB1FD6BA-F2FF-50BB-5F4C-B8F6A726C0F1}"/>
              </a:ext>
            </a:extLst>
          </p:cNvPr>
          <p:cNvSpPr>
            <a:spLocks noChangeShapeType="1"/>
          </p:cNvSpPr>
          <p:nvPr/>
        </p:nvSpPr>
        <p:spPr bwMode="auto">
          <a:xfrm rot="16200000">
            <a:off x="4285080" y="2275334"/>
            <a:ext cx="0" cy="12785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29" name="Rectangle 428">
            <a:extLst>
              <a:ext uri="{FF2B5EF4-FFF2-40B4-BE49-F238E27FC236}">
                <a16:creationId xmlns:a16="http://schemas.microsoft.com/office/drawing/2014/main" id="{87CB840D-BE68-C26D-9367-D927AE002203}"/>
              </a:ext>
            </a:extLst>
          </p:cNvPr>
          <p:cNvSpPr>
            <a:spLocks noChangeArrowheads="1"/>
          </p:cNvSpPr>
          <p:nvPr/>
        </p:nvSpPr>
        <p:spPr bwMode="auto">
          <a:xfrm rot="16200000">
            <a:off x="4282882" y="2273137"/>
            <a:ext cx="4395" cy="12785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0" name="Line 429">
            <a:extLst>
              <a:ext uri="{FF2B5EF4-FFF2-40B4-BE49-F238E27FC236}">
                <a16:creationId xmlns:a16="http://schemas.microsoft.com/office/drawing/2014/main" id="{060363BD-E568-2140-CEBD-1A7DABD925BD}"/>
              </a:ext>
            </a:extLst>
          </p:cNvPr>
          <p:cNvSpPr>
            <a:spLocks noChangeShapeType="1"/>
          </p:cNvSpPr>
          <p:nvPr/>
        </p:nvSpPr>
        <p:spPr bwMode="auto">
          <a:xfrm rot="16200000">
            <a:off x="3001948" y="9408210"/>
            <a:ext cx="0" cy="7969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1" name="Rectangle 430">
            <a:extLst>
              <a:ext uri="{FF2B5EF4-FFF2-40B4-BE49-F238E27FC236}">
                <a16:creationId xmlns:a16="http://schemas.microsoft.com/office/drawing/2014/main" id="{629DA1CA-A34F-50AA-F0E1-C9A4B3221B39}"/>
              </a:ext>
            </a:extLst>
          </p:cNvPr>
          <p:cNvSpPr>
            <a:spLocks noChangeArrowheads="1"/>
          </p:cNvSpPr>
          <p:nvPr/>
        </p:nvSpPr>
        <p:spPr bwMode="auto">
          <a:xfrm rot="16200000">
            <a:off x="2999751" y="9406012"/>
            <a:ext cx="4395" cy="7969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2" name="Line 431">
            <a:extLst>
              <a:ext uri="{FF2B5EF4-FFF2-40B4-BE49-F238E27FC236}">
                <a16:creationId xmlns:a16="http://schemas.microsoft.com/office/drawing/2014/main" id="{2E6F3C07-18F4-5A52-32E9-58472956B367}"/>
              </a:ext>
            </a:extLst>
          </p:cNvPr>
          <p:cNvSpPr>
            <a:spLocks noChangeShapeType="1"/>
          </p:cNvSpPr>
          <p:nvPr/>
        </p:nvSpPr>
        <p:spPr bwMode="auto">
          <a:xfrm rot="16200000">
            <a:off x="3001948" y="7529153"/>
            <a:ext cx="0" cy="7969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3" name="Rectangle 432">
            <a:extLst>
              <a:ext uri="{FF2B5EF4-FFF2-40B4-BE49-F238E27FC236}">
                <a16:creationId xmlns:a16="http://schemas.microsoft.com/office/drawing/2014/main" id="{92EF3D8B-9DEC-1358-8625-DE60C3AA9274}"/>
              </a:ext>
            </a:extLst>
          </p:cNvPr>
          <p:cNvSpPr>
            <a:spLocks noChangeArrowheads="1"/>
          </p:cNvSpPr>
          <p:nvPr/>
        </p:nvSpPr>
        <p:spPr bwMode="auto">
          <a:xfrm rot="16200000">
            <a:off x="2999751" y="7526955"/>
            <a:ext cx="4395" cy="7969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4" name="Line 433">
            <a:extLst>
              <a:ext uri="{FF2B5EF4-FFF2-40B4-BE49-F238E27FC236}">
                <a16:creationId xmlns:a16="http://schemas.microsoft.com/office/drawing/2014/main" id="{DAAB7AB0-A7E0-2518-DC6F-55F710BAF8DB}"/>
              </a:ext>
            </a:extLst>
          </p:cNvPr>
          <p:cNvSpPr>
            <a:spLocks noChangeShapeType="1"/>
          </p:cNvSpPr>
          <p:nvPr/>
        </p:nvSpPr>
        <p:spPr bwMode="auto">
          <a:xfrm rot="16200000">
            <a:off x="4412934" y="8919451"/>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5" name="Rectangle 434">
            <a:extLst>
              <a:ext uri="{FF2B5EF4-FFF2-40B4-BE49-F238E27FC236}">
                <a16:creationId xmlns:a16="http://schemas.microsoft.com/office/drawing/2014/main" id="{F917ED03-82DA-FE1B-7C7C-595280FDF3E8}"/>
              </a:ext>
            </a:extLst>
          </p:cNvPr>
          <p:cNvSpPr>
            <a:spLocks noChangeArrowheads="1"/>
          </p:cNvSpPr>
          <p:nvPr/>
        </p:nvSpPr>
        <p:spPr bwMode="auto">
          <a:xfrm rot="16200000">
            <a:off x="4410737" y="8917253"/>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6" name="Line 435">
            <a:extLst>
              <a:ext uri="{FF2B5EF4-FFF2-40B4-BE49-F238E27FC236}">
                <a16:creationId xmlns:a16="http://schemas.microsoft.com/office/drawing/2014/main" id="{93D1D36F-E5D6-857C-2457-42C71880821A}"/>
              </a:ext>
            </a:extLst>
          </p:cNvPr>
          <p:cNvSpPr>
            <a:spLocks noChangeShapeType="1"/>
          </p:cNvSpPr>
          <p:nvPr/>
        </p:nvSpPr>
        <p:spPr bwMode="auto">
          <a:xfrm rot="16200000">
            <a:off x="4412934" y="8293099"/>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7" name="Rectangle 436">
            <a:extLst>
              <a:ext uri="{FF2B5EF4-FFF2-40B4-BE49-F238E27FC236}">
                <a16:creationId xmlns:a16="http://schemas.microsoft.com/office/drawing/2014/main" id="{1D4FF440-1C53-EC2A-5BA1-D31901D62A47}"/>
              </a:ext>
            </a:extLst>
          </p:cNvPr>
          <p:cNvSpPr>
            <a:spLocks noChangeArrowheads="1"/>
          </p:cNvSpPr>
          <p:nvPr/>
        </p:nvSpPr>
        <p:spPr bwMode="auto">
          <a:xfrm rot="16200000">
            <a:off x="4410737" y="8290901"/>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8" name="Line 437">
            <a:extLst>
              <a:ext uri="{FF2B5EF4-FFF2-40B4-BE49-F238E27FC236}">
                <a16:creationId xmlns:a16="http://schemas.microsoft.com/office/drawing/2014/main" id="{CF8FCBE2-B934-431D-ED47-088A439D721D}"/>
              </a:ext>
            </a:extLst>
          </p:cNvPr>
          <p:cNvSpPr>
            <a:spLocks noChangeShapeType="1"/>
          </p:cNvSpPr>
          <p:nvPr/>
        </p:nvSpPr>
        <p:spPr bwMode="auto">
          <a:xfrm rot="16200000">
            <a:off x="4412934" y="7792017"/>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9" name="Rectangle 438">
            <a:extLst>
              <a:ext uri="{FF2B5EF4-FFF2-40B4-BE49-F238E27FC236}">
                <a16:creationId xmlns:a16="http://schemas.microsoft.com/office/drawing/2014/main" id="{56294421-FFAB-CF92-0224-A7BEF6664A31}"/>
              </a:ext>
            </a:extLst>
          </p:cNvPr>
          <p:cNvSpPr>
            <a:spLocks noChangeArrowheads="1"/>
          </p:cNvSpPr>
          <p:nvPr/>
        </p:nvSpPr>
        <p:spPr bwMode="auto">
          <a:xfrm rot="16200000">
            <a:off x="4410737" y="7789819"/>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0" name="Line 439">
            <a:extLst>
              <a:ext uri="{FF2B5EF4-FFF2-40B4-BE49-F238E27FC236}">
                <a16:creationId xmlns:a16="http://schemas.microsoft.com/office/drawing/2014/main" id="{9081F95D-922E-A6DA-9E73-EC1B7D41EFDB}"/>
              </a:ext>
            </a:extLst>
          </p:cNvPr>
          <p:cNvSpPr>
            <a:spLocks noChangeShapeType="1"/>
          </p:cNvSpPr>
          <p:nvPr/>
        </p:nvSpPr>
        <p:spPr bwMode="auto">
          <a:xfrm rot="16200000">
            <a:off x="4412934" y="7290935"/>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1" name="Rectangle 440">
            <a:extLst>
              <a:ext uri="{FF2B5EF4-FFF2-40B4-BE49-F238E27FC236}">
                <a16:creationId xmlns:a16="http://schemas.microsoft.com/office/drawing/2014/main" id="{EEC9B583-8227-7D67-2EFE-46AF360D0021}"/>
              </a:ext>
            </a:extLst>
          </p:cNvPr>
          <p:cNvSpPr>
            <a:spLocks noChangeArrowheads="1"/>
          </p:cNvSpPr>
          <p:nvPr/>
        </p:nvSpPr>
        <p:spPr bwMode="auto">
          <a:xfrm rot="16200000">
            <a:off x="4409638" y="7287638"/>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2" name="Line 441">
            <a:extLst>
              <a:ext uri="{FF2B5EF4-FFF2-40B4-BE49-F238E27FC236}">
                <a16:creationId xmlns:a16="http://schemas.microsoft.com/office/drawing/2014/main" id="{C8877989-5E52-3220-357B-481568C98D79}"/>
              </a:ext>
            </a:extLst>
          </p:cNvPr>
          <p:cNvSpPr>
            <a:spLocks noChangeShapeType="1"/>
          </p:cNvSpPr>
          <p:nvPr/>
        </p:nvSpPr>
        <p:spPr bwMode="auto">
          <a:xfrm rot="16200000">
            <a:off x="4412934" y="6915124"/>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3" name="Rectangle 442">
            <a:extLst>
              <a:ext uri="{FF2B5EF4-FFF2-40B4-BE49-F238E27FC236}">
                <a16:creationId xmlns:a16="http://schemas.microsoft.com/office/drawing/2014/main" id="{C5B45DB8-4E77-2E59-BC77-4A33888D75EA}"/>
              </a:ext>
            </a:extLst>
          </p:cNvPr>
          <p:cNvSpPr>
            <a:spLocks noChangeArrowheads="1"/>
          </p:cNvSpPr>
          <p:nvPr/>
        </p:nvSpPr>
        <p:spPr bwMode="auto">
          <a:xfrm rot="16200000">
            <a:off x="4409638" y="6911827"/>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4" name="Line 443">
            <a:extLst>
              <a:ext uri="{FF2B5EF4-FFF2-40B4-BE49-F238E27FC236}">
                <a16:creationId xmlns:a16="http://schemas.microsoft.com/office/drawing/2014/main" id="{3F6DF038-D490-CE5A-6813-6245194A5919}"/>
              </a:ext>
            </a:extLst>
          </p:cNvPr>
          <p:cNvSpPr>
            <a:spLocks noChangeShapeType="1"/>
          </p:cNvSpPr>
          <p:nvPr/>
        </p:nvSpPr>
        <p:spPr bwMode="auto">
          <a:xfrm rot="16200000">
            <a:off x="4412934" y="6539312"/>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5" name="Rectangle 444">
            <a:extLst>
              <a:ext uri="{FF2B5EF4-FFF2-40B4-BE49-F238E27FC236}">
                <a16:creationId xmlns:a16="http://schemas.microsoft.com/office/drawing/2014/main" id="{F3758846-BFBB-CA7C-4DBA-A4672B46BB0D}"/>
              </a:ext>
            </a:extLst>
          </p:cNvPr>
          <p:cNvSpPr>
            <a:spLocks noChangeArrowheads="1"/>
          </p:cNvSpPr>
          <p:nvPr/>
        </p:nvSpPr>
        <p:spPr bwMode="auto">
          <a:xfrm rot="16200000">
            <a:off x="4409638" y="6536016"/>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6" name="Line 445">
            <a:extLst>
              <a:ext uri="{FF2B5EF4-FFF2-40B4-BE49-F238E27FC236}">
                <a16:creationId xmlns:a16="http://schemas.microsoft.com/office/drawing/2014/main" id="{F3A0002F-1E15-DB5E-CAD0-08DE6641BB15}"/>
              </a:ext>
            </a:extLst>
          </p:cNvPr>
          <p:cNvSpPr>
            <a:spLocks noChangeShapeType="1"/>
          </p:cNvSpPr>
          <p:nvPr/>
        </p:nvSpPr>
        <p:spPr bwMode="auto">
          <a:xfrm rot="16200000">
            <a:off x="4412934" y="6163501"/>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7" name="Rectangle 446">
            <a:extLst>
              <a:ext uri="{FF2B5EF4-FFF2-40B4-BE49-F238E27FC236}">
                <a16:creationId xmlns:a16="http://schemas.microsoft.com/office/drawing/2014/main" id="{4E987620-AC0D-5E10-BAB2-82CF8DBD9038}"/>
              </a:ext>
            </a:extLst>
          </p:cNvPr>
          <p:cNvSpPr>
            <a:spLocks noChangeArrowheads="1"/>
          </p:cNvSpPr>
          <p:nvPr/>
        </p:nvSpPr>
        <p:spPr bwMode="auto">
          <a:xfrm rot="16200000">
            <a:off x="4409638" y="6160204"/>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8" name="Line 447">
            <a:extLst>
              <a:ext uri="{FF2B5EF4-FFF2-40B4-BE49-F238E27FC236}">
                <a16:creationId xmlns:a16="http://schemas.microsoft.com/office/drawing/2014/main" id="{4CFF4D83-8DE7-22E6-AD00-9408EB326C6F}"/>
              </a:ext>
            </a:extLst>
          </p:cNvPr>
          <p:cNvSpPr>
            <a:spLocks noChangeShapeType="1"/>
          </p:cNvSpPr>
          <p:nvPr/>
        </p:nvSpPr>
        <p:spPr bwMode="auto">
          <a:xfrm rot="16200000">
            <a:off x="4412934" y="5787689"/>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9" name="Rectangle 448">
            <a:extLst>
              <a:ext uri="{FF2B5EF4-FFF2-40B4-BE49-F238E27FC236}">
                <a16:creationId xmlns:a16="http://schemas.microsoft.com/office/drawing/2014/main" id="{B69666C0-FFB3-1E3A-2EDB-05AB80493DAF}"/>
              </a:ext>
            </a:extLst>
          </p:cNvPr>
          <p:cNvSpPr>
            <a:spLocks noChangeArrowheads="1"/>
          </p:cNvSpPr>
          <p:nvPr/>
        </p:nvSpPr>
        <p:spPr bwMode="auto">
          <a:xfrm rot="16200000">
            <a:off x="4409638" y="5784393"/>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0" name="Line 449">
            <a:extLst>
              <a:ext uri="{FF2B5EF4-FFF2-40B4-BE49-F238E27FC236}">
                <a16:creationId xmlns:a16="http://schemas.microsoft.com/office/drawing/2014/main" id="{E7C00F4D-83E6-015A-45A5-E11A34724715}"/>
              </a:ext>
            </a:extLst>
          </p:cNvPr>
          <p:cNvSpPr>
            <a:spLocks noChangeShapeType="1"/>
          </p:cNvSpPr>
          <p:nvPr/>
        </p:nvSpPr>
        <p:spPr bwMode="auto">
          <a:xfrm rot="16200000">
            <a:off x="4412934" y="5411878"/>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 name="Rectangle 450">
            <a:extLst>
              <a:ext uri="{FF2B5EF4-FFF2-40B4-BE49-F238E27FC236}">
                <a16:creationId xmlns:a16="http://schemas.microsoft.com/office/drawing/2014/main" id="{1ADD8069-67F3-53BE-9684-DFB29CA6DFAA}"/>
              </a:ext>
            </a:extLst>
          </p:cNvPr>
          <p:cNvSpPr>
            <a:spLocks noChangeArrowheads="1"/>
          </p:cNvSpPr>
          <p:nvPr/>
        </p:nvSpPr>
        <p:spPr bwMode="auto">
          <a:xfrm rot="16200000">
            <a:off x="4409638" y="5408581"/>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 name="Line 451">
            <a:extLst>
              <a:ext uri="{FF2B5EF4-FFF2-40B4-BE49-F238E27FC236}">
                <a16:creationId xmlns:a16="http://schemas.microsoft.com/office/drawing/2014/main" id="{CA6748F5-2E5F-1978-B1CF-DE443C937CA6}"/>
              </a:ext>
            </a:extLst>
          </p:cNvPr>
          <p:cNvSpPr>
            <a:spLocks noChangeShapeType="1"/>
          </p:cNvSpPr>
          <p:nvPr/>
        </p:nvSpPr>
        <p:spPr bwMode="auto">
          <a:xfrm rot="16200000">
            <a:off x="4412934" y="5036067"/>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 name="Rectangle 452">
            <a:extLst>
              <a:ext uri="{FF2B5EF4-FFF2-40B4-BE49-F238E27FC236}">
                <a16:creationId xmlns:a16="http://schemas.microsoft.com/office/drawing/2014/main" id="{1070C5F5-20C7-BEE9-ACD9-55A5E4BBCCDE}"/>
              </a:ext>
            </a:extLst>
          </p:cNvPr>
          <p:cNvSpPr>
            <a:spLocks noChangeArrowheads="1"/>
          </p:cNvSpPr>
          <p:nvPr/>
        </p:nvSpPr>
        <p:spPr bwMode="auto">
          <a:xfrm rot="16200000">
            <a:off x="4409638" y="5032770"/>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 name="Line 453">
            <a:extLst>
              <a:ext uri="{FF2B5EF4-FFF2-40B4-BE49-F238E27FC236}">
                <a16:creationId xmlns:a16="http://schemas.microsoft.com/office/drawing/2014/main" id="{1F31C7A5-BE62-48DD-F0C9-9802622CCCA9}"/>
              </a:ext>
            </a:extLst>
          </p:cNvPr>
          <p:cNvSpPr>
            <a:spLocks noChangeShapeType="1"/>
          </p:cNvSpPr>
          <p:nvPr/>
        </p:nvSpPr>
        <p:spPr bwMode="auto">
          <a:xfrm rot="16200000">
            <a:off x="4412934" y="4660255"/>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 name="Rectangle 454">
            <a:extLst>
              <a:ext uri="{FF2B5EF4-FFF2-40B4-BE49-F238E27FC236}">
                <a16:creationId xmlns:a16="http://schemas.microsoft.com/office/drawing/2014/main" id="{56270D70-7325-29A3-CF24-BBA07473F41B}"/>
              </a:ext>
            </a:extLst>
          </p:cNvPr>
          <p:cNvSpPr>
            <a:spLocks noChangeArrowheads="1"/>
          </p:cNvSpPr>
          <p:nvPr/>
        </p:nvSpPr>
        <p:spPr bwMode="auto">
          <a:xfrm rot="16200000">
            <a:off x="4409638" y="4656959"/>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6" name="Line 455">
            <a:extLst>
              <a:ext uri="{FF2B5EF4-FFF2-40B4-BE49-F238E27FC236}">
                <a16:creationId xmlns:a16="http://schemas.microsoft.com/office/drawing/2014/main" id="{69F3163F-9022-462C-A191-37F75A848145}"/>
              </a:ext>
            </a:extLst>
          </p:cNvPr>
          <p:cNvSpPr>
            <a:spLocks noChangeShapeType="1"/>
          </p:cNvSpPr>
          <p:nvPr/>
        </p:nvSpPr>
        <p:spPr bwMode="auto">
          <a:xfrm rot="16200000">
            <a:off x="4412934" y="4284444"/>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7" name="Rectangle 456">
            <a:extLst>
              <a:ext uri="{FF2B5EF4-FFF2-40B4-BE49-F238E27FC236}">
                <a16:creationId xmlns:a16="http://schemas.microsoft.com/office/drawing/2014/main" id="{6D7F54F2-FA87-5C4C-0702-9573D3C98BB1}"/>
              </a:ext>
            </a:extLst>
          </p:cNvPr>
          <p:cNvSpPr>
            <a:spLocks noChangeArrowheads="1"/>
          </p:cNvSpPr>
          <p:nvPr/>
        </p:nvSpPr>
        <p:spPr bwMode="auto">
          <a:xfrm rot="16200000">
            <a:off x="4409638" y="4281147"/>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8" name="Line 457">
            <a:extLst>
              <a:ext uri="{FF2B5EF4-FFF2-40B4-BE49-F238E27FC236}">
                <a16:creationId xmlns:a16="http://schemas.microsoft.com/office/drawing/2014/main" id="{CF6E44A6-17E2-4DD9-617C-AC2F81B47ECA}"/>
              </a:ext>
            </a:extLst>
          </p:cNvPr>
          <p:cNvSpPr>
            <a:spLocks noChangeShapeType="1"/>
          </p:cNvSpPr>
          <p:nvPr/>
        </p:nvSpPr>
        <p:spPr bwMode="auto">
          <a:xfrm rot="16200000">
            <a:off x="4412934" y="3908632"/>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9" name="Rectangle 458">
            <a:extLst>
              <a:ext uri="{FF2B5EF4-FFF2-40B4-BE49-F238E27FC236}">
                <a16:creationId xmlns:a16="http://schemas.microsoft.com/office/drawing/2014/main" id="{1A42C1C7-E834-9270-591D-63FAE22A04FB}"/>
              </a:ext>
            </a:extLst>
          </p:cNvPr>
          <p:cNvSpPr>
            <a:spLocks noChangeArrowheads="1"/>
          </p:cNvSpPr>
          <p:nvPr/>
        </p:nvSpPr>
        <p:spPr bwMode="auto">
          <a:xfrm rot="16200000">
            <a:off x="4409638" y="3905336"/>
            <a:ext cx="6593"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60" name="Line 459">
            <a:extLst>
              <a:ext uri="{FF2B5EF4-FFF2-40B4-BE49-F238E27FC236}">
                <a16:creationId xmlns:a16="http://schemas.microsoft.com/office/drawing/2014/main" id="{D40D8A89-CC6C-E052-CBFF-4F18CA9173A3}"/>
              </a:ext>
            </a:extLst>
          </p:cNvPr>
          <p:cNvSpPr>
            <a:spLocks noChangeShapeType="1"/>
          </p:cNvSpPr>
          <p:nvPr/>
        </p:nvSpPr>
        <p:spPr bwMode="auto">
          <a:xfrm rot="16200000">
            <a:off x="4412934" y="3530623"/>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61" name="Rectangle 460">
            <a:extLst>
              <a:ext uri="{FF2B5EF4-FFF2-40B4-BE49-F238E27FC236}">
                <a16:creationId xmlns:a16="http://schemas.microsoft.com/office/drawing/2014/main" id="{6767309E-C5DE-F27B-04A7-DFAAFAA92950}"/>
              </a:ext>
            </a:extLst>
          </p:cNvPr>
          <p:cNvSpPr>
            <a:spLocks noChangeArrowheads="1"/>
          </p:cNvSpPr>
          <p:nvPr/>
        </p:nvSpPr>
        <p:spPr bwMode="auto">
          <a:xfrm rot="16200000">
            <a:off x="4410737" y="3528425"/>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62" name="Line 461">
            <a:extLst>
              <a:ext uri="{FF2B5EF4-FFF2-40B4-BE49-F238E27FC236}">
                <a16:creationId xmlns:a16="http://schemas.microsoft.com/office/drawing/2014/main" id="{0763826C-4426-F6E9-BA61-096F629FD116}"/>
              </a:ext>
            </a:extLst>
          </p:cNvPr>
          <p:cNvSpPr>
            <a:spLocks noChangeShapeType="1"/>
          </p:cNvSpPr>
          <p:nvPr/>
        </p:nvSpPr>
        <p:spPr bwMode="auto">
          <a:xfrm rot="16200000">
            <a:off x="4412934" y="3154812"/>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63" name="Rectangle 462">
            <a:extLst>
              <a:ext uri="{FF2B5EF4-FFF2-40B4-BE49-F238E27FC236}">
                <a16:creationId xmlns:a16="http://schemas.microsoft.com/office/drawing/2014/main" id="{BAC7F6C6-420F-CD5A-5B20-3220DC8A8D80}"/>
              </a:ext>
            </a:extLst>
          </p:cNvPr>
          <p:cNvSpPr>
            <a:spLocks noChangeArrowheads="1"/>
          </p:cNvSpPr>
          <p:nvPr/>
        </p:nvSpPr>
        <p:spPr bwMode="auto">
          <a:xfrm rot="16200000">
            <a:off x="4410737" y="3152614"/>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896" name="Line 463">
            <a:extLst>
              <a:ext uri="{FF2B5EF4-FFF2-40B4-BE49-F238E27FC236}">
                <a16:creationId xmlns:a16="http://schemas.microsoft.com/office/drawing/2014/main" id="{490849E6-7F17-B909-8EDD-BD313FECB1DF}"/>
              </a:ext>
            </a:extLst>
          </p:cNvPr>
          <p:cNvSpPr>
            <a:spLocks noChangeShapeType="1"/>
          </p:cNvSpPr>
          <p:nvPr/>
        </p:nvSpPr>
        <p:spPr bwMode="auto">
          <a:xfrm rot="16200000">
            <a:off x="4412934" y="1651566"/>
            <a:ext cx="0" cy="10228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897" name="Rectangle 464">
            <a:extLst>
              <a:ext uri="{FF2B5EF4-FFF2-40B4-BE49-F238E27FC236}">
                <a16:creationId xmlns:a16="http://schemas.microsoft.com/office/drawing/2014/main" id="{C707AEBE-095F-0E1F-6073-0B35013E6BBF}"/>
              </a:ext>
            </a:extLst>
          </p:cNvPr>
          <p:cNvSpPr>
            <a:spLocks noChangeArrowheads="1"/>
          </p:cNvSpPr>
          <p:nvPr/>
        </p:nvSpPr>
        <p:spPr bwMode="auto">
          <a:xfrm rot="16200000">
            <a:off x="4410737" y="1649368"/>
            <a:ext cx="4395" cy="10228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898" name="Line 465">
            <a:extLst>
              <a:ext uri="{FF2B5EF4-FFF2-40B4-BE49-F238E27FC236}">
                <a16:creationId xmlns:a16="http://schemas.microsoft.com/office/drawing/2014/main" id="{EE1655D1-774D-E985-791A-CDD10BB51E0F}"/>
              </a:ext>
            </a:extLst>
          </p:cNvPr>
          <p:cNvSpPr>
            <a:spLocks noChangeShapeType="1"/>
          </p:cNvSpPr>
          <p:nvPr/>
        </p:nvSpPr>
        <p:spPr bwMode="auto">
          <a:xfrm rot="16200000">
            <a:off x="87050" y="10368200"/>
            <a:ext cx="1296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899" name="Rectangle 466">
            <a:extLst>
              <a:ext uri="{FF2B5EF4-FFF2-40B4-BE49-F238E27FC236}">
                <a16:creationId xmlns:a16="http://schemas.microsoft.com/office/drawing/2014/main" id="{EB79B22D-6B1C-E0C2-3CA7-AA1F3C927DAC}"/>
              </a:ext>
            </a:extLst>
          </p:cNvPr>
          <p:cNvSpPr>
            <a:spLocks noChangeArrowheads="1"/>
          </p:cNvSpPr>
          <p:nvPr/>
        </p:nvSpPr>
        <p:spPr bwMode="auto">
          <a:xfrm rot="16200000">
            <a:off x="89343" y="10365906"/>
            <a:ext cx="129666"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900" name="Line 467">
            <a:extLst>
              <a:ext uri="{FF2B5EF4-FFF2-40B4-BE49-F238E27FC236}">
                <a16:creationId xmlns:a16="http://schemas.microsoft.com/office/drawing/2014/main" id="{448797D6-D8EC-1655-1FFC-AE72D890A6B8}"/>
              </a:ext>
            </a:extLst>
          </p:cNvPr>
          <p:cNvSpPr>
            <a:spLocks noChangeShapeType="1"/>
          </p:cNvSpPr>
          <p:nvPr/>
        </p:nvSpPr>
        <p:spPr bwMode="auto">
          <a:xfrm rot="16200000">
            <a:off x="-4421007" y="5479355"/>
            <a:ext cx="9648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2" name="Rectangle 468">
            <a:extLst>
              <a:ext uri="{FF2B5EF4-FFF2-40B4-BE49-F238E27FC236}">
                <a16:creationId xmlns:a16="http://schemas.microsoft.com/office/drawing/2014/main" id="{4CDD10EA-D8C9-A824-A177-ECF93F4101E5}"/>
              </a:ext>
            </a:extLst>
          </p:cNvPr>
          <p:cNvSpPr>
            <a:spLocks noChangeArrowheads="1"/>
          </p:cNvSpPr>
          <p:nvPr/>
        </p:nvSpPr>
        <p:spPr bwMode="auto">
          <a:xfrm rot="16200000">
            <a:off x="-4418714" y="5477062"/>
            <a:ext cx="9648024"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3" name="Line 469">
            <a:extLst>
              <a:ext uri="{FF2B5EF4-FFF2-40B4-BE49-F238E27FC236}">
                <a16:creationId xmlns:a16="http://schemas.microsoft.com/office/drawing/2014/main" id="{9A0B1325-5C5C-29C9-FBCD-A8C7A3E3F06A}"/>
              </a:ext>
            </a:extLst>
          </p:cNvPr>
          <p:cNvSpPr>
            <a:spLocks noChangeShapeType="1"/>
          </p:cNvSpPr>
          <p:nvPr/>
        </p:nvSpPr>
        <p:spPr bwMode="auto">
          <a:xfrm rot="16200000">
            <a:off x="-536806" y="9113297"/>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4" name="Rectangle 470">
            <a:extLst>
              <a:ext uri="{FF2B5EF4-FFF2-40B4-BE49-F238E27FC236}">
                <a16:creationId xmlns:a16="http://schemas.microsoft.com/office/drawing/2014/main" id="{EAC68033-FD7C-6F3F-4CBC-C54F0A8E2850}"/>
              </a:ext>
            </a:extLst>
          </p:cNvPr>
          <p:cNvSpPr>
            <a:spLocks noChangeArrowheads="1"/>
          </p:cNvSpPr>
          <p:nvPr/>
        </p:nvSpPr>
        <p:spPr bwMode="auto">
          <a:xfrm rot="16200000">
            <a:off x="-534513" y="9111004"/>
            <a:ext cx="212959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5" name="Line 471">
            <a:extLst>
              <a:ext uri="{FF2B5EF4-FFF2-40B4-BE49-F238E27FC236}">
                <a16:creationId xmlns:a16="http://schemas.microsoft.com/office/drawing/2014/main" id="{01E40E95-F4A1-BEF2-AC11-0769291F064F}"/>
              </a:ext>
            </a:extLst>
          </p:cNvPr>
          <p:cNvSpPr>
            <a:spLocks noChangeShapeType="1"/>
          </p:cNvSpPr>
          <p:nvPr/>
        </p:nvSpPr>
        <p:spPr bwMode="auto">
          <a:xfrm rot="16200000">
            <a:off x="-4045761" y="5479355"/>
            <a:ext cx="939748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6" name="Rectangle 472">
            <a:extLst>
              <a:ext uri="{FF2B5EF4-FFF2-40B4-BE49-F238E27FC236}">
                <a16:creationId xmlns:a16="http://schemas.microsoft.com/office/drawing/2014/main" id="{55F3325F-85DF-15CA-8E1E-2CCD38DA3511}"/>
              </a:ext>
            </a:extLst>
          </p:cNvPr>
          <p:cNvSpPr>
            <a:spLocks noChangeArrowheads="1"/>
          </p:cNvSpPr>
          <p:nvPr/>
        </p:nvSpPr>
        <p:spPr bwMode="auto">
          <a:xfrm rot="16200000">
            <a:off x="-4042894" y="5476488"/>
            <a:ext cx="9397483"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7" name="Line 473">
            <a:extLst>
              <a:ext uri="{FF2B5EF4-FFF2-40B4-BE49-F238E27FC236}">
                <a16:creationId xmlns:a16="http://schemas.microsoft.com/office/drawing/2014/main" id="{0EDEA75F-9665-90AC-94A4-D3FA47A2DD71}"/>
              </a:ext>
            </a:extLst>
          </p:cNvPr>
          <p:cNvSpPr>
            <a:spLocks noChangeShapeType="1"/>
          </p:cNvSpPr>
          <p:nvPr/>
        </p:nvSpPr>
        <p:spPr bwMode="auto">
          <a:xfrm rot="16200000">
            <a:off x="-313919"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8" name="Rectangle 474">
            <a:extLst>
              <a:ext uri="{FF2B5EF4-FFF2-40B4-BE49-F238E27FC236}">
                <a16:creationId xmlns:a16="http://schemas.microsoft.com/office/drawing/2014/main" id="{7DD83A14-A36D-DD43-BFF4-91450929477E}"/>
              </a:ext>
            </a:extLst>
          </p:cNvPr>
          <p:cNvSpPr>
            <a:spLocks noChangeArrowheads="1"/>
          </p:cNvSpPr>
          <p:nvPr/>
        </p:nvSpPr>
        <p:spPr bwMode="auto">
          <a:xfrm rot="16200000">
            <a:off x="-311625"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19" name="Line 475">
            <a:extLst>
              <a:ext uri="{FF2B5EF4-FFF2-40B4-BE49-F238E27FC236}">
                <a16:creationId xmlns:a16="http://schemas.microsoft.com/office/drawing/2014/main" id="{CC2AD269-FB7D-8B51-8E7F-D5A091A7D780}"/>
              </a:ext>
            </a:extLst>
          </p:cNvPr>
          <p:cNvSpPr>
            <a:spLocks noChangeShapeType="1"/>
          </p:cNvSpPr>
          <p:nvPr/>
        </p:nvSpPr>
        <p:spPr bwMode="auto">
          <a:xfrm rot="16200000">
            <a:off x="-751784" y="5102445"/>
            <a:ext cx="363284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0" name="Rectangle 476">
            <a:extLst>
              <a:ext uri="{FF2B5EF4-FFF2-40B4-BE49-F238E27FC236}">
                <a16:creationId xmlns:a16="http://schemas.microsoft.com/office/drawing/2014/main" id="{9147DB71-D239-A52B-10BB-7C1112FE2B19}"/>
              </a:ext>
            </a:extLst>
          </p:cNvPr>
          <p:cNvSpPr>
            <a:spLocks noChangeArrowheads="1"/>
          </p:cNvSpPr>
          <p:nvPr/>
        </p:nvSpPr>
        <p:spPr bwMode="auto">
          <a:xfrm rot="16200000">
            <a:off x="-749491" y="5100151"/>
            <a:ext cx="3632844"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1" name="Line 477">
            <a:extLst>
              <a:ext uri="{FF2B5EF4-FFF2-40B4-BE49-F238E27FC236}">
                <a16:creationId xmlns:a16="http://schemas.microsoft.com/office/drawing/2014/main" id="{B2C8F077-AB8B-2813-49C6-905001F064B5}"/>
              </a:ext>
            </a:extLst>
          </p:cNvPr>
          <p:cNvSpPr>
            <a:spLocks noChangeShapeType="1"/>
          </p:cNvSpPr>
          <p:nvPr/>
        </p:nvSpPr>
        <p:spPr bwMode="auto">
          <a:xfrm rot="16200000">
            <a:off x="62191"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2" name="Rectangle 478">
            <a:extLst>
              <a:ext uri="{FF2B5EF4-FFF2-40B4-BE49-F238E27FC236}">
                <a16:creationId xmlns:a16="http://schemas.microsoft.com/office/drawing/2014/main" id="{1AF885EA-4B11-6909-EE20-FEB27DB90632}"/>
              </a:ext>
            </a:extLst>
          </p:cNvPr>
          <p:cNvSpPr>
            <a:spLocks noChangeArrowheads="1"/>
          </p:cNvSpPr>
          <p:nvPr/>
        </p:nvSpPr>
        <p:spPr bwMode="auto">
          <a:xfrm rot="16200000">
            <a:off x="64485"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3" name="Line 479">
            <a:extLst>
              <a:ext uri="{FF2B5EF4-FFF2-40B4-BE49-F238E27FC236}">
                <a16:creationId xmlns:a16="http://schemas.microsoft.com/office/drawing/2014/main" id="{02F4C991-E0E1-71B5-0E19-FCC4B5765767}"/>
              </a:ext>
            </a:extLst>
          </p:cNvPr>
          <p:cNvSpPr>
            <a:spLocks noChangeShapeType="1"/>
          </p:cNvSpPr>
          <p:nvPr/>
        </p:nvSpPr>
        <p:spPr bwMode="auto">
          <a:xfrm rot="16200000">
            <a:off x="-64461" y="8548481"/>
            <a:ext cx="275814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4" name="Rectangle 480">
            <a:extLst>
              <a:ext uri="{FF2B5EF4-FFF2-40B4-BE49-F238E27FC236}">
                <a16:creationId xmlns:a16="http://schemas.microsoft.com/office/drawing/2014/main" id="{B9DCEC3D-4D62-29C6-C262-DFB65E00FAF9}"/>
              </a:ext>
            </a:extLst>
          </p:cNvPr>
          <p:cNvSpPr>
            <a:spLocks noChangeArrowheads="1"/>
          </p:cNvSpPr>
          <p:nvPr/>
        </p:nvSpPr>
        <p:spPr bwMode="auto">
          <a:xfrm rot="16200000">
            <a:off x="-61594" y="8545615"/>
            <a:ext cx="2758148"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5" name="Line 481">
            <a:extLst>
              <a:ext uri="{FF2B5EF4-FFF2-40B4-BE49-F238E27FC236}">
                <a16:creationId xmlns:a16="http://schemas.microsoft.com/office/drawing/2014/main" id="{FCE09F7E-F578-ABC6-2E7F-26CCE3B9AF14}"/>
              </a:ext>
            </a:extLst>
          </p:cNvPr>
          <p:cNvSpPr>
            <a:spLocks noChangeShapeType="1"/>
          </p:cNvSpPr>
          <p:nvPr/>
        </p:nvSpPr>
        <p:spPr bwMode="auto">
          <a:xfrm rot="16200000">
            <a:off x="1191258" y="1033352"/>
            <a:ext cx="49668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6" name="Rectangle 482">
            <a:extLst>
              <a:ext uri="{FF2B5EF4-FFF2-40B4-BE49-F238E27FC236}">
                <a16:creationId xmlns:a16="http://schemas.microsoft.com/office/drawing/2014/main" id="{BC3D9326-06B2-5BE1-CEC1-3B6F624CBE44}"/>
              </a:ext>
            </a:extLst>
          </p:cNvPr>
          <p:cNvSpPr>
            <a:spLocks noChangeArrowheads="1"/>
          </p:cNvSpPr>
          <p:nvPr/>
        </p:nvSpPr>
        <p:spPr bwMode="auto">
          <a:xfrm rot="16200000">
            <a:off x="1194125" y="1030485"/>
            <a:ext cx="496686"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7" name="Line 483">
            <a:extLst>
              <a:ext uri="{FF2B5EF4-FFF2-40B4-BE49-F238E27FC236}">
                <a16:creationId xmlns:a16="http://schemas.microsoft.com/office/drawing/2014/main" id="{7B53E55A-F807-D3F4-17A6-1325458544BA}"/>
              </a:ext>
            </a:extLst>
          </p:cNvPr>
          <p:cNvSpPr>
            <a:spLocks noChangeShapeType="1"/>
          </p:cNvSpPr>
          <p:nvPr/>
        </p:nvSpPr>
        <p:spPr bwMode="auto">
          <a:xfrm rot="16200000">
            <a:off x="438301"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8" name="Rectangle 484">
            <a:extLst>
              <a:ext uri="{FF2B5EF4-FFF2-40B4-BE49-F238E27FC236}">
                <a16:creationId xmlns:a16="http://schemas.microsoft.com/office/drawing/2014/main" id="{AC59E789-215E-1E1C-6F48-C759CD3BC08F}"/>
              </a:ext>
            </a:extLst>
          </p:cNvPr>
          <p:cNvSpPr>
            <a:spLocks noChangeArrowheads="1"/>
          </p:cNvSpPr>
          <p:nvPr/>
        </p:nvSpPr>
        <p:spPr bwMode="auto">
          <a:xfrm rot="16200000">
            <a:off x="440595"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29" name="Line 485">
            <a:extLst>
              <a:ext uri="{FF2B5EF4-FFF2-40B4-BE49-F238E27FC236}">
                <a16:creationId xmlns:a16="http://schemas.microsoft.com/office/drawing/2014/main" id="{38DC9353-5619-FA50-F89D-A1A8D451672E}"/>
              </a:ext>
            </a:extLst>
          </p:cNvPr>
          <p:cNvSpPr>
            <a:spLocks noChangeShapeType="1"/>
          </p:cNvSpPr>
          <p:nvPr/>
        </p:nvSpPr>
        <p:spPr bwMode="auto">
          <a:xfrm rot="16200000">
            <a:off x="1567368" y="1033352"/>
            <a:ext cx="49668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0" name="Rectangle 486">
            <a:extLst>
              <a:ext uri="{FF2B5EF4-FFF2-40B4-BE49-F238E27FC236}">
                <a16:creationId xmlns:a16="http://schemas.microsoft.com/office/drawing/2014/main" id="{3CF9E12D-FCB8-8230-3A09-E3CEE27D7AC5}"/>
              </a:ext>
            </a:extLst>
          </p:cNvPr>
          <p:cNvSpPr>
            <a:spLocks noChangeArrowheads="1"/>
          </p:cNvSpPr>
          <p:nvPr/>
        </p:nvSpPr>
        <p:spPr bwMode="auto">
          <a:xfrm rot="16200000">
            <a:off x="1570235" y="1030485"/>
            <a:ext cx="496686"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1" name="Line 487">
            <a:extLst>
              <a:ext uri="{FF2B5EF4-FFF2-40B4-BE49-F238E27FC236}">
                <a16:creationId xmlns:a16="http://schemas.microsoft.com/office/drawing/2014/main" id="{D151A020-2323-F0F6-F836-A9D81BC1C243}"/>
              </a:ext>
            </a:extLst>
          </p:cNvPr>
          <p:cNvSpPr>
            <a:spLocks noChangeShapeType="1"/>
          </p:cNvSpPr>
          <p:nvPr/>
        </p:nvSpPr>
        <p:spPr bwMode="auto">
          <a:xfrm rot="16200000">
            <a:off x="814411"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2" name="Rectangle 488">
            <a:extLst>
              <a:ext uri="{FF2B5EF4-FFF2-40B4-BE49-F238E27FC236}">
                <a16:creationId xmlns:a16="http://schemas.microsoft.com/office/drawing/2014/main" id="{8ADAE117-737E-7FDE-B901-CC4C8140731A}"/>
              </a:ext>
            </a:extLst>
          </p:cNvPr>
          <p:cNvSpPr>
            <a:spLocks noChangeArrowheads="1"/>
          </p:cNvSpPr>
          <p:nvPr/>
        </p:nvSpPr>
        <p:spPr bwMode="auto">
          <a:xfrm rot="16200000">
            <a:off x="816705"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3" name="Line 489">
            <a:extLst>
              <a:ext uri="{FF2B5EF4-FFF2-40B4-BE49-F238E27FC236}">
                <a16:creationId xmlns:a16="http://schemas.microsoft.com/office/drawing/2014/main" id="{43C60995-0C26-841F-EE51-D0F4C0C7F2CE}"/>
              </a:ext>
            </a:extLst>
          </p:cNvPr>
          <p:cNvSpPr>
            <a:spLocks noChangeShapeType="1"/>
          </p:cNvSpPr>
          <p:nvPr/>
        </p:nvSpPr>
        <p:spPr bwMode="auto">
          <a:xfrm rot="16200000">
            <a:off x="1943478" y="1033352"/>
            <a:ext cx="49668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4" name="Rectangle 490">
            <a:extLst>
              <a:ext uri="{FF2B5EF4-FFF2-40B4-BE49-F238E27FC236}">
                <a16:creationId xmlns:a16="http://schemas.microsoft.com/office/drawing/2014/main" id="{1604CC17-6C4D-188A-2020-9D9209508624}"/>
              </a:ext>
            </a:extLst>
          </p:cNvPr>
          <p:cNvSpPr>
            <a:spLocks noChangeArrowheads="1"/>
          </p:cNvSpPr>
          <p:nvPr/>
        </p:nvSpPr>
        <p:spPr bwMode="auto">
          <a:xfrm rot="16200000">
            <a:off x="1946345" y="1030485"/>
            <a:ext cx="496686"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5" name="Line 491">
            <a:extLst>
              <a:ext uri="{FF2B5EF4-FFF2-40B4-BE49-F238E27FC236}">
                <a16:creationId xmlns:a16="http://schemas.microsoft.com/office/drawing/2014/main" id="{6C8CD268-4CE5-A22B-DDE8-48F55787B615}"/>
              </a:ext>
            </a:extLst>
          </p:cNvPr>
          <p:cNvSpPr>
            <a:spLocks noChangeShapeType="1"/>
          </p:cNvSpPr>
          <p:nvPr/>
        </p:nvSpPr>
        <p:spPr bwMode="auto">
          <a:xfrm rot="16200000">
            <a:off x="1064104" y="2033318"/>
            <a:ext cx="250540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6" name="Rectangle 492">
            <a:extLst>
              <a:ext uri="{FF2B5EF4-FFF2-40B4-BE49-F238E27FC236}">
                <a16:creationId xmlns:a16="http://schemas.microsoft.com/office/drawing/2014/main" id="{6F288E47-1B54-06E5-B375-30FC4AC05884}"/>
              </a:ext>
            </a:extLst>
          </p:cNvPr>
          <p:cNvSpPr>
            <a:spLocks noChangeArrowheads="1"/>
          </p:cNvSpPr>
          <p:nvPr/>
        </p:nvSpPr>
        <p:spPr bwMode="auto">
          <a:xfrm rot="16200000">
            <a:off x="1066971" y="2030451"/>
            <a:ext cx="2505409"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7" name="Line 493">
            <a:extLst>
              <a:ext uri="{FF2B5EF4-FFF2-40B4-BE49-F238E27FC236}">
                <a16:creationId xmlns:a16="http://schemas.microsoft.com/office/drawing/2014/main" id="{B4284C80-3DAB-0B99-F634-B0092B33050D}"/>
              </a:ext>
            </a:extLst>
          </p:cNvPr>
          <p:cNvSpPr>
            <a:spLocks noChangeShapeType="1"/>
          </p:cNvSpPr>
          <p:nvPr/>
        </p:nvSpPr>
        <p:spPr bwMode="auto">
          <a:xfrm rot="16200000">
            <a:off x="1393051"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8" name="Rectangle 494">
            <a:extLst>
              <a:ext uri="{FF2B5EF4-FFF2-40B4-BE49-F238E27FC236}">
                <a16:creationId xmlns:a16="http://schemas.microsoft.com/office/drawing/2014/main" id="{59BD6AC5-6538-9A39-1E68-39B030C00F8E}"/>
              </a:ext>
            </a:extLst>
          </p:cNvPr>
          <p:cNvSpPr>
            <a:spLocks noChangeArrowheads="1"/>
          </p:cNvSpPr>
          <p:nvPr/>
        </p:nvSpPr>
        <p:spPr bwMode="auto">
          <a:xfrm rot="16200000">
            <a:off x="1395345" y="1843119"/>
            <a:ext cx="212959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39" name="Line 495">
            <a:extLst>
              <a:ext uri="{FF2B5EF4-FFF2-40B4-BE49-F238E27FC236}">
                <a16:creationId xmlns:a16="http://schemas.microsoft.com/office/drawing/2014/main" id="{4C1E7AC1-5A7D-DE47-CEBA-F4FC1937BC1D}"/>
              </a:ext>
            </a:extLst>
          </p:cNvPr>
          <p:cNvSpPr>
            <a:spLocks noChangeShapeType="1"/>
          </p:cNvSpPr>
          <p:nvPr/>
        </p:nvSpPr>
        <p:spPr bwMode="auto">
          <a:xfrm rot="16200000">
            <a:off x="1532946"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0" name="Rectangle 496">
            <a:extLst>
              <a:ext uri="{FF2B5EF4-FFF2-40B4-BE49-F238E27FC236}">
                <a16:creationId xmlns:a16="http://schemas.microsoft.com/office/drawing/2014/main" id="{F1AF1EC2-9685-0D8A-A3C7-4D22C8FE6EC9}"/>
              </a:ext>
            </a:extLst>
          </p:cNvPr>
          <p:cNvSpPr>
            <a:spLocks noChangeArrowheads="1"/>
          </p:cNvSpPr>
          <p:nvPr/>
        </p:nvSpPr>
        <p:spPr bwMode="auto">
          <a:xfrm rot="16200000">
            <a:off x="1535813" y="1842546"/>
            <a:ext cx="2129598"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1" name="Line 497">
            <a:extLst>
              <a:ext uri="{FF2B5EF4-FFF2-40B4-BE49-F238E27FC236}">
                <a16:creationId xmlns:a16="http://schemas.microsoft.com/office/drawing/2014/main" id="{64DC7311-704D-0514-30AC-3A33C9B86414}"/>
              </a:ext>
            </a:extLst>
          </p:cNvPr>
          <p:cNvSpPr>
            <a:spLocks noChangeShapeType="1"/>
          </p:cNvSpPr>
          <p:nvPr/>
        </p:nvSpPr>
        <p:spPr bwMode="auto">
          <a:xfrm rot="16200000">
            <a:off x="1611352"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2" name="Rectangle 498">
            <a:extLst>
              <a:ext uri="{FF2B5EF4-FFF2-40B4-BE49-F238E27FC236}">
                <a16:creationId xmlns:a16="http://schemas.microsoft.com/office/drawing/2014/main" id="{819305AA-EA7F-EB11-5D52-4C3152033603}"/>
              </a:ext>
            </a:extLst>
          </p:cNvPr>
          <p:cNvSpPr>
            <a:spLocks noChangeArrowheads="1"/>
          </p:cNvSpPr>
          <p:nvPr/>
        </p:nvSpPr>
        <p:spPr bwMode="auto">
          <a:xfrm rot="16200000">
            <a:off x="1613645"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3" name="Line 499">
            <a:extLst>
              <a:ext uri="{FF2B5EF4-FFF2-40B4-BE49-F238E27FC236}">
                <a16:creationId xmlns:a16="http://schemas.microsoft.com/office/drawing/2014/main" id="{EEB602D8-45B1-F0DE-84C2-037FC77F2B1D}"/>
              </a:ext>
            </a:extLst>
          </p:cNvPr>
          <p:cNvSpPr>
            <a:spLocks noChangeShapeType="1"/>
          </p:cNvSpPr>
          <p:nvPr/>
        </p:nvSpPr>
        <p:spPr bwMode="auto">
          <a:xfrm rot="16200000">
            <a:off x="1809295"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4" name="Rectangle 500">
            <a:extLst>
              <a:ext uri="{FF2B5EF4-FFF2-40B4-BE49-F238E27FC236}">
                <a16:creationId xmlns:a16="http://schemas.microsoft.com/office/drawing/2014/main" id="{0B0E02CD-1EFA-4797-591D-063623AE32FE}"/>
              </a:ext>
            </a:extLst>
          </p:cNvPr>
          <p:cNvSpPr>
            <a:spLocks noChangeArrowheads="1"/>
          </p:cNvSpPr>
          <p:nvPr/>
        </p:nvSpPr>
        <p:spPr bwMode="auto">
          <a:xfrm rot="16200000">
            <a:off x="1811588" y="1843119"/>
            <a:ext cx="212959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5" name="Line 501">
            <a:extLst>
              <a:ext uri="{FF2B5EF4-FFF2-40B4-BE49-F238E27FC236}">
                <a16:creationId xmlns:a16="http://schemas.microsoft.com/office/drawing/2014/main" id="{4C69E16D-BA0E-1888-5036-02E8B8FE838D}"/>
              </a:ext>
            </a:extLst>
          </p:cNvPr>
          <p:cNvSpPr>
            <a:spLocks noChangeShapeType="1"/>
          </p:cNvSpPr>
          <p:nvPr/>
        </p:nvSpPr>
        <p:spPr bwMode="auto">
          <a:xfrm rot="16200000">
            <a:off x="1944603"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6" name="Rectangle 502">
            <a:extLst>
              <a:ext uri="{FF2B5EF4-FFF2-40B4-BE49-F238E27FC236}">
                <a16:creationId xmlns:a16="http://schemas.microsoft.com/office/drawing/2014/main" id="{D9419744-EA9A-FA01-FBCC-D35736AC593B}"/>
              </a:ext>
            </a:extLst>
          </p:cNvPr>
          <p:cNvSpPr>
            <a:spLocks noChangeArrowheads="1"/>
          </p:cNvSpPr>
          <p:nvPr/>
        </p:nvSpPr>
        <p:spPr bwMode="auto">
          <a:xfrm rot="16200000">
            <a:off x="1946896" y="1843119"/>
            <a:ext cx="212959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7" name="Line 503">
            <a:extLst>
              <a:ext uri="{FF2B5EF4-FFF2-40B4-BE49-F238E27FC236}">
                <a16:creationId xmlns:a16="http://schemas.microsoft.com/office/drawing/2014/main" id="{96E19CF3-CBBB-EEF7-0E6D-BD59B9B3CD4C}"/>
              </a:ext>
            </a:extLst>
          </p:cNvPr>
          <p:cNvSpPr>
            <a:spLocks noChangeShapeType="1"/>
          </p:cNvSpPr>
          <p:nvPr/>
        </p:nvSpPr>
        <p:spPr bwMode="auto">
          <a:xfrm rot="16200000">
            <a:off x="2017276"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8" name="Rectangle 504">
            <a:extLst>
              <a:ext uri="{FF2B5EF4-FFF2-40B4-BE49-F238E27FC236}">
                <a16:creationId xmlns:a16="http://schemas.microsoft.com/office/drawing/2014/main" id="{844AACA5-9048-B5DB-D73D-FE14BA3ECD85}"/>
              </a:ext>
            </a:extLst>
          </p:cNvPr>
          <p:cNvSpPr>
            <a:spLocks noChangeArrowheads="1"/>
          </p:cNvSpPr>
          <p:nvPr/>
        </p:nvSpPr>
        <p:spPr bwMode="auto">
          <a:xfrm rot="16200000">
            <a:off x="2019569"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49" name="Line 505">
            <a:extLst>
              <a:ext uri="{FF2B5EF4-FFF2-40B4-BE49-F238E27FC236}">
                <a16:creationId xmlns:a16="http://schemas.microsoft.com/office/drawing/2014/main" id="{4A0967E5-49A6-AD97-1207-0724FE82F3F3}"/>
              </a:ext>
            </a:extLst>
          </p:cNvPr>
          <p:cNvSpPr>
            <a:spLocks noChangeShapeType="1"/>
          </p:cNvSpPr>
          <p:nvPr/>
        </p:nvSpPr>
        <p:spPr bwMode="auto">
          <a:xfrm rot="16200000">
            <a:off x="2204899"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0" name="Rectangle 506">
            <a:extLst>
              <a:ext uri="{FF2B5EF4-FFF2-40B4-BE49-F238E27FC236}">
                <a16:creationId xmlns:a16="http://schemas.microsoft.com/office/drawing/2014/main" id="{CC393DB1-1844-C43B-F193-001939897A6D}"/>
              </a:ext>
            </a:extLst>
          </p:cNvPr>
          <p:cNvSpPr>
            <a:spLocks noChangeArrowheads="1"/>
          </p:cNvSpPr>
          <p:nvPr/>
        </p:nvSpPr>
        <p:spPr bwMode="auto">
          <a:xfrm rot="16200000">
            <a:off x="2207192" y="1843119"/>
            <a:ext cx="212959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1" name="Line 507">
            <a:extLst>
              <a:ext uri="{FF2B5EF4-FFF2-40B4-BE49-F238E27FC236}">
                <a16:creationId xmlns:a16="http://schemas.microsoft.com/office/drawing/2014/main" id="{4DB36565-BC86-C65B-4D2C-C2714FA2B6CF}"/>
              </a:ext>
            </a:extLst>
          </p:cNvPr>
          <p:cNvSpPr>
            <a:spLocks noChangeShapeType="1"/>
          </p:cNvSpPr>
          <p:nvPr/>
        </p:nvSpPr>
        <p:spPr bwMode="auto">
          <a:xfrm rot="16200000">
            <a:off x="2329886"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2" name="Rectangle 508">
            <a:extLst>
              <a:ext uri="{FF2B5EF4-FFF2-40B4-BE49-F238E27FC236}">
                <a16:creationId xmlns:a16="http://schemas.microsoft.com/office/drawing/2014/main" id="{5D0DD4D6-D12A-4C4C-90F7-1A57866FA772}"/>
              </a:ext>
            </a:extLst>
          </p:cNvPr>
          <p:cNvSpPr>
            <a:spLocks noChangeArrowheads="1"/>
          </p:cNvSpPr>
          <p:nvPr/>
        </p:nvSpPr>
        <p:spPr bwMode="auto">
          <a:xfrm rot="16200000">
            <a:off x="2332753" y="1842546"/>
            <a:ext cx="2129598"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3" name="Line 509">
            <a:extLst>
              <a:ext uri="{FF2B5EF4-FFF2-40B4-BE49-F238E27FC236}">
                <a16:creationId xmlns:a16="http://schemas.microsoft.com/office/drawing/2014/main" id="{7C910417-6BF7-A99E-E370-15C1DAD55511}"/>
              </a:ext>
            </a:extLst>
          </p:cNvPr>
          <p:cNvSpPr>
            <a:spLocks noChangeShapeType="1"/>
          </p:cNvSpPr>
          <p:nvPr/>
        </p:nvSpPr>
        <p:spPr bwMode="auto">
          <a:xfrm rot="16200000">
            <a:off x="2393386" y="1908048"/>
            <a:ext cx="22548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4" name="Rectangle 510">
            <a:extLst>
              <a:ext uri="{FF2B5EF4-FFF2-40B4-BE49-F238E27FC236}">
                <a16:creationId xmlns:a16="http://schemas.microsoft.com/office/drawing/2014/main" id="{B27414D0-9B30-5358-F215-B394E3BE4B5E}"/>
              </a:ext>
            </a:extLst>
          </p:cNvPr>
          <p:cNvSpPr>
            <a:spLocks noChangeArrowheads="1"/>
          </p:cNvSpPr>
          <p:nvPr/>
        </p:nvSpPr>
        <p:spPr bwMode="auto">
          <a:xfrm rot="16200000">
            <a:off x="2395679" y="1905754"/>
            <a:ext cx="225486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5" name="Line 511">
            <a:extLst>
              <a:ext uri="{FF2B5EF4-FFF2-40B4-BE49-F238E27FC236}">
                <a16:creationId xmlns:a16="http://schemas.microsoft.com/office/drawing/2014/main" id="{23296AEE-D36B-1121-58F5-1D5C9F91A34C}"/>
              </a:ext>
            </a:extLst>
          </p:cNvPr>
          <p:cNvSpPr>
            <a:spLocks noChangeShapeType="1"/>
          </p:cNvSpPr>
          <p:nvPr/>
        </p:nvSpPr>
        <p:spPr bwMode="auto">
          <a:xfrm rot="16200000">
            <a:off x="2581009"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6" name="Rectangle 512">
            <a:extLst>
              <a:ext uri="{FF2B5EF4-FFF2-40B4-BE49-F238E27FC236}">
                <a16:creationId xmlns:a16="http://schemas.microsoft.com/office/drawing/2014/main" id="{653B0738-1ACD-8131-4245-4A1D8F47C01D}"/>
              </a:ext>
            </a:extLst>
          </p:cNvPr>
          <p:cNvSpPr>
            <a:spLocks noChangeArrowheads="1"/>
          </p:cNvSpPr>
          <p:nvPr/>
        </p:nvSpPr>
        <p:spPr bwMode="auto">
          <a:xfrm rot="16200000">
            <a:off x="2583302" y="1843119"/>
            <a:ext cx="2129598"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7" name="Line 513">
            <a:extLst>
              <a:ext uri="{FF2B5EF4-FFF2-40B4-BE49-F238E27FC236}">
                <a16:creationId xmlns:a16="http://schemas.microsoft.com/office/drawing/2014/main" id="{1B001538-8471-27D1-EACF-574CA1F55327}"/>
              </a:ext>
            </a:extLst>
          </p:cNvPr>
          <p:cNvSpPr>
            <a:spLocks noChangeShapeType="1"/>
          </p:cNvSpPr>
          <p:nvPr/>
        </p:nvSpPr>
        <p:spPr bwMode="auto">
          <a:xfrm rot="16200000">
            <a:off x="2705996" y="1845412"/>
            <a:ext cx="21295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8" name="Rectangle 514">
            <a:extLst>
              <a:ext uri="{FF2B5EF4-FFF2-40B4-BE49-F238E27FC236}">
                <a16:creationId xmlns:a16="http://schemas.microsoft.com/office/drawing/2014/main" id="{1F6A0999-992E-D86C-A3C4-D2EA9B9661CB}"/>
              </a:ext>
            </a:extLst>
          </p:cNvPr>
          <p:cNvSpPr>
            <a:spLocks noChangeArrowheads="1"/>
          </p:cNvSpPr>
          <p:nvPr/>
        </p:nvSpPr>
        <p:spPr bwMode="auto">
          <a:xfrm rot="16200000">
            <a:off x="2708863" y="1842546"/>
            <a:ext cx="2129598"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59" name="Line 515">
            <a:extLst>
              <a:ext uri="{FF2B5EF4-FFF2-40B4-BE49-F238E27FC236}">
                <a16:creationId xmlns:a16="http://schemas.microsoft.com/office/drawing/2014/main" id="{A0F9363A-F677-59B1-771F-8B56E4210AD9}"/>
              </a:ext>
            </a:extLst>
          </p:cNvPr>
          <p:cNvSpPr>
            <a:spLocks noChangeShapeType="1"/>
          </p:cNvSpPr>
          <p:nvPr/>
        </p:nvSpPr>
        <p:spPr bwMode="auto">
          <a:xfrm rot="16200000">
            <a:off x="-802958" y="5479355"/>
            <a:ext cx="939748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60" name="Rectangle 516">
            <a:extLst>
              <a:ext uri="{FF2B5EF4-FFF2-40B4-BE49-F238E27FC236}">
                <a16:creationId xmlns:a16="http://schemas.microsoft.com/office/drawing/2014/main" id="{8DBD8AA7-8446-1336-24C1-FCDEC003542D}"/>
              </a:ext>
            </a:extLst>
          </p:cNvPr>
          <p:cNvSpPr>
            <a:spLocks noChangeArrowheads="1"/>
          </p:cNvSpPr>
          <p:nvPr/>
        </p:nvSpPr>
        <p:spPr bwMode="auto">
          <a:xfrm rot="16200000">
            <a:off x="-800092" y="5476488"/>
            <a:ext cx="9397483"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61" name="Line 517">
            <a:extLst>
              <a:ext uri="{FF2B5EF4-FFF2-40B4-BE49-F238E27FC236}">
                <a16:creationId xmlns:a16="http://schemas.microsoft.com/office/drawing/2014/main" id="{D2FC30E9-A91B-FC94-E948-CAD16D9A6799}"/>
              </a:ext>
            </a:extLst>
          </p:cNvPr>
          <p:cNvSpPr>
            <a:spLocks noChangeShapeType="1"/>
          </p:cNvSpPr>
          <p:nvPr/>
        </p:nvSpPr>
        <p:spPr bwMode="auto">
          <a:xfrm rot="16200000">
            <a:off x="3477694" y="1344331"/>
            <a:ext cx="11274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62" name="Rectangle 518">
            <a:extLst>
              <a:ext uri="{FF2B5EF4-FFF2-40B4-BE49-F238E27FC236}">
                <a16:creationId xmlns:a16="http://schemas.microsoft.com/office/drawing/2014/main" id="{7D023655-F29C-7C97-42CB-B0DF6694B16A}"/>
              </a:ext>
            </a:extLst>
          </p:cNvPr>
          <p:cNvSpPr>
            <a:spLocks noChangeArrowheads="1"/>
          </p:cNvSpPr>
          <p:nvPr/>
        </p:nvSpPr>
        <p:spPr bwMode="auto">
          <a:xfrm rot="16200000">
            <a:off x="3480561" y="1341464"/>
            <a:ext cx="1127434"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64" name="Line 519">
            <a:extLst>
              <a:ext uri="{FF2B5EF4-FFF2-40B4-BE49-F238E27FC236}">
                <a16:creationId xmlns:a16="http://schemas.microsoft.com/office/drawing/2014/main" id="{BACF00A0-57ED-3EA5-1ED3-8F2DFDA637D8}"/>
              </a:ext>
            </a:extLst>
          </p:cNvPr>
          <p:cNvSpPr>
            <a:spLocks noChangeShapeType="1"/>
          </p:cNvSpPr>
          <p:nvPr/>
        </p:nvSpPr>
        <p:spPr bwMode="auto">
          <a:xfrm rot="16200000">
            <a:off x="3602682" y="1344331"/>
            <a:ext cx="11274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696" name="Rectangle 520">
            <a:extLst>
              <a:ext uri="{FF2B5EF4-FFF2-40B4-BE49-F238E27FC236}">
                <a16:creationId xmlns:a16="http://schemas.microsoft.com/office/drawing/2014/main" id="{C6ECC1BB-3834-25E1-B129-FFDA9966B447}"/>
              </a:ext>
            </a:extLst>
          </p:cNvPr>
          <p:cNvSpPr>
            <a:spLocks noChangeArrowheads="1"/>
          </p:cNvSpPr>
          <p:nvPr/>
        </p:nvSpPr>
        <p:spPr bwMode="auto">
          <a:xfrm rot="16200000">
            <a:off x="3605549" y="1341464"/>
            <a:ext cx="1127434"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701" name="Line 521">
            <a:extLst>
              <a:ext uri="{FF2B5EF4-FFF2-40B4-BE49-F238E27FC236}">
                <a16:creationId xmlns:a16="http://schemas.microsoft.com/office/drawing/2014/main" id="{E993134E-ABF5-D8C9-7DC8-C8A2B4EF65C9}"/>
              </a:ext>
            </a:extLst>
          </p:cNvPr>
          <p:cNvSpPr>
            <a:spLocks noChangeShapeType="1"/>
          </p:cNvSpPr>
          <p:nvPr/>
        </p:nvSpPr>
        <p:spPr bwMode="auto">
          <a:xfrm rot="16200000">
            <a:off x="3728816" y="1344331"/>
            <a:ext cx="11274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702" name="Rectangle 522">
            <a:extLst>
              <a:ext uri="{FF2B5EF4-FFF2-40B4-BE49-F238E27FC236}">
                <a16:creationId xmlns:a16="http://schemas.microsoft.com/office/drawing/2014/main" id="{2F482536-2B2F-9093-652F-F09016D39A50}"/>
              </a:ext>
            </a:extLst>
          </p:cNvPr>
          <p:cNvSpPr>
            <a:spLocks noChangeArrowheads="1"/>
          </p:cNvSpPr>
          <p:nvPr/>
        </p:nvSpPr>
        <p:spPr bwMode="auto">
          <a:xfrm rot="16200000">
            <a:off x="3731110" y="1342037"/>
            <a:ext cx="1127434"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703" name="Line 523">
            <a:extLst>
              <a:ext uri="{FF2B5EF4-FFF2-40B4-BE49-F238E27FC236}">
                <a16:creationId xmlns:a16="http://schemas.microsoft.com/office/drawing/2014/main" id="{2660E7CF-D299-802A-B940-2C7F693ACEC2}"/>
              </a:ext>
            </a:extLst>
          </p:cNvPr>
          <p:cNvSpPr>
            <a:spLocks noChangeShapeType="1"/>
          </p:cNvSpPr>
          <p:nvPr/>
        </p:nvSpPr>
        <p:spPr bwMode="auto">
          <a:xfrm rot="16200000">
            <a:off x="533038" y="6043072"/>
            <a:ext cx="77689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1" name="Rectangle 524">
            <a:extLst>
              <a:ext uri="{FF2B5EF4-FFF2-40B4-BE49-F238E27FC236}">
                <a16:creationId xmlns:a16="http://schemas.microsoft.com/office/drawing/2014/main" id="{6629A4EE-1AC4-2253-73A3-8DC92A900B8E}"/>
              </a:ext>
            </a:extLst>
          </p:cNvPr>
          <p:cNvSpPr>
            <a:spLocks noChangeArrowheads="1"/>
          </p:cNvSpPr>
          <p:nvPr/>
        </p:nvSpPr>
        <p:spPr bwMode="auto">
          <a:xfrm rot="16200000">
            <a:off x="535331" y="6040779"/>
            <a:ext cx="7768967"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2" name="Line 525">
            <a:extLst>
              <a:ext uri="{FF2B5EF4-FFF2-40B4-BE49-F238E27FC236}">
                <a16:creationId xmlns:a16="http://schemas.microsoft.com/office/drawing/2014/main" id="{84E4771E-6388-BC99-5842-00D74A6DE1E0}"/>
              </a:ext>
            </a:extLst>
          </p:cNvPr>
          <p:cNvSpPr>
            <a:spLocks noChangeShapeType="1"/>
          </p:cNvSpPr>
          <p:nvPr/>
        </p:nvSpPr>
        <p:spPr bwMode="auto">
          <a:xfrm rot="16200000">
            <a:off x="-30962" y="5354084"/>
            <a:ext cx="91469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3" name="Rectangle 526">
            <a:extLst>
              <a:ext uri="{FF2B5EF4-FFF2-40B4-BE49-F238E27FC236}">
                <a16:creationId xmlns:a16="http://schemas.microsoft.com/office/drawing/2014/main" id="{7BC0BA86-C89F-8A37-63DE-A32A57AB58A8}"/>
              </a:ext>
            </a:extLst>
          </p:cNvPr>
          <p:cNvSpPr>
            <a:spLocks noChangeArrowheads="1"/>
          </p:cNvSpPr>
          <p:nvPr/>
        </p:nvSpPr>
        <p:spPr bwMode="auto">
          <a:xfrm rot="16200000">
            <a:off x="-28095" y="5351218"/>
            <a:ext cx="9146942"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4" name="Line 527">
            <a:extLst>
              <a:ext uri="{FF2B5EF4-FFF2-40B4-BE49-F238E27FC236}">
                <a16:creationId xmlns:a16="http://schemas.microsoft.com/office/drawing/2014/main" id="{B14FBBF6-978B-3F0C-751C-68A99DE77EE0}"/>
              </a:ext>
            </a:extLst>
          </p:cNvPr>
          <p:cNvSpPr>
            <a:spLocks noChangeShapeType="1"/>
          </p:cNvSpPr>
          <p:nvPr/>
        </p:nvSpPr>
        <p:spPr bwMode="auto">
          <a:xfrm rot="16200000">
            <a:off x="4104926" y="1344331"/>
            <a:ext cx="11274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5" name="Rectangle 528">
            <a:extLst>
              <a:ext uri="{FF2B5EF4-FFF2-40B4-BE49-F238E27FC236}">
                <a16:creationId xmlns:a16="http://schemas.microsoft.com/office/drawing/2014/main" id="{1D20F845-E7EF-EE29-BCC0-960BC051644B}"/>
              </a:ext>
            </a:extLst>
          </p:cNvPr>
          <p:cNvSpPr>
            <a:spLocks noChangeArrowheads="1"/>
          </p:cNvSpPr>
          <p:nvPr/>
        </p:nvSpPr>
        <p:spPr bwMode="auto">
          <a:xfrm rot="16200000">
            <a:off x="4107220" y="1342037"/>
            <a:ext cx="1127434"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6" name="Line 529">
            <a:extLst>
              <a:ext uri="{FF2B5EF4-FFF2-40B4-BE49-F238E27FC236}">
                <a16:creationId xmlns:a16="http://schemas.microsoft.com/office/drawing/2014/main" id="{448F38EF-D3DF-01E7-27F5-925F3DAE718F}"/>
              </a:ext>
            </a:extLst>
          </p:cNvPr>
          <p:cNvSpPr>
            <a:spLocks noChangeShapeType="1"/>
          </p:cNvSpPr>
          <p:nvPr/>
        </p:nvSpPr>
        <p:spPr bwMode="auto">
          <a:xfrm rot="16200000">
            <a:off x="4229914" y="1344331"/>
            <a:ext cx="11274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7" name="Rectangle 530">
            <a:extLst>
              <a:ext uri="{FF2B5EF4-FFF2-40B4-BE49-F238E27FC236}">
                <a16:creationId xmlns:a16="http://schemas.microsoft.com/office/drawing/2014/main" id="{D750CCDD-AE2F-DADC-700F-7F2480E60C55}"/>
              </a:ext>
            </a:extLst>
          </p:cNvPr>
          <p:cNvSpPr>
            <a:spLocks noChangeArrowheads="1"/>
          </p:cNvSpPr>
          <p:nvPr/>
        </p:nvSpPr>
        <p:spPr bwMode="auto">
          <a:xfrm rot="16200000">
            <a:off x="4232207" y="1342037"/>
            <a:ext cx="1127434"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8" name="Line 531">
            <a:extLst>
              <a:ext uri="{FF2B5EF4-FFF2-40B4-BE49-F238E27FC236}">
                <a16:creationId xmlns:a16="http://schemas.microsoft.com/office/drawing/2014/main" id="{6D0CDE23-7AAB-AACB-C281-A3DE3BBA5D2F}"/>
              </a:ext>
            </a:extLst>
          </p:cNvPr>
          <p:cNvSpPr>
            <a:spLocks noChangeShapeType="1"/>
          </p:cNvSpPr>
          <p:nvPr/>
        </p:nvSpPr>
        <p:spPr bwMode="auto">
          <a:xfrm rot="16200000">
            <a:off x="219878" y="5479355"/>
            <a:ext cx="939748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09" name="Rectangle 532">
            <a:extLst>
              <a:ext uri="{FF2B5EF4-FFF2-40B4-BE49-F238E27FC236}">
                <a16:creationId xmlns:a16="http://schemas.microsoft.com/office/drawing/2014/main" id="{D0D712CA-FE3C-03FB-36F3-D255045984A6}"/>
              </a:ext>
            </a:extLst>
          </p:cNvPr>
          <p:cNvSpPr>
            <a:spLocks noChangeArrowheads="1"/>
          </p:cNvSpPr>
          <p:nvPr/>
        </p:nvSpPr>
        <p:spPr bwMode="auto">
          <a:xfrm rot="16200000">
            <a:off x="222744" y="5476488"/>
            <a:ext cx="9397483"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0" name="Line 533">
            <a:extLst>
              <a:ext uri="{FF2B5EF4-FFF2-40B4-BE49-F238E27FC236}">
                <a16:creationId xmlns:a16="http://schemas.microsoft.com/office/drawing/2014/main" id="{BAC95235-B902-9142-1930-EC141C784136}"/>
              </a:ext>
            </a:extLst>
          </p:cNvPr>
          <p:cNvSpPr>
            <a:spLocks noChangeShapeType="1"/>
          </p:cNvSpPr>
          <p:nvPr/>
        </p:nvSpPr>
        <p:spPr bwMode="auto">
          <a:xfrm rot="16200000">
            <a:off x="2350121" y="5479355"/>
            <a:ext cx="9648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1" name="Rectangle 534">
            <a:extLst>
              <a:ext uri="{FF2B5EF4-FFF2-40B4-BE49-F238E27FC236}">
                <a16:creationId xmlns:a16="http://schemas.microsoft.com/office/drawing/2014/main" id="{DF5C6F59-5FD4-7FC3-7055-6DC18F03F3A6}"/>
              </a:ext>
            </a:extLst>
          </p:cNvPr>
          <p:cNvSpPr>
            <a:spLocks noChangeArrowheads="1"/>
          </p:cNvSpPr>
          <p:nvPr/>
        </p:nvSpPr>
        <p:spPr bwMode="auto">
          <a:xfrm rot="16200000">
            <a:off x="2352987" y="5476488"/>
            <a:ext cx="9648024" cy="57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2" name="Line 535">
            <a:extLst>
              <a:ext uri="{FF2B5EF4-FFF2-40B4-BE49-F238E27FC236}">
                <a16:creationId xmlns:a16="http://schemas.microsoft.com/office/drawing/2014/main" id="{C2349AF2-9223-3281-AA1D-9BDD711DF25B}"/>
              </a:ext>
            </a:extLst>
          </p:cNvPr>
          <p:cNvSpPr>
            <a:spLocks noChangeShapeType="1"/>
          </p:cNvSpPr>
          <p:nvPr/>
        </p:nvSpPr>
        <p:spPr bwMode="auto">
          <a:xfrm rot="16200000">
            <a:off x="2476255" y="5479355"/>
            <a:ext cx="9648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3" name="Rectangle 536">
            <a:extLst>
              <a:ext uri="{FF2B5EF4-FFF2-40B4-BE49-F238E27FC236}">
                <a16:creationId xmlns:a16="http://schemas.microsoft.com/office/drawing/2014/main" id="{506A6492-46CD-FB0C-6E67-2D4E30D01547}"/>
              </a:ext>
            </a:extLst>
          </p:cNvPr>
          <p:cNvSpPr>
            <a:spLocks noChangeArrowheads="1"/>
          </p:cNvSpPr>
          <p:nvPr/>
        </p:nvSpPr>
        <p:spPr bwMode="auto">
          <a:xfrm rot="16200000">
            <a:off x="2478548" y="5477062"/>
            <a:ext cx="9648024" cy="4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4" name="Rectangle 537">
            <a:extLst>
              <a:ext uri="{FF2B5EF4-FFF2-40B4-BE49-F238E27FC236}">
                <a16:creationId xmlns:a16="http://schemas.microsoft.com/office/drawing/2014/main" id="{A0FF9F74-B4AD-174D-A173-1331880EAB04}"/>
              </a:ext>
            </a:extLst>
          </p:cNvPr>
          <p:cNvSpPr>
            <a:spLocks noChangeArrowheads="1"/>
          </p:cNvSpPr>
          <p:nvPr/>
        </p:nvSpPr>
        <p:spPr bwMode="auto">
          <a:xfrm rot="16200000">
            <a:off x="-4801126" y="5474099"/>
            <a:ext cx="9911751" cy="14907"/>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5" name="Rectangle 538">
            <a:extLst>
              <a:ext uri="{FF2B5EF4-FFF2-40B4-BE49-F238E27FC236}">
                <a16:creationId xmlns:a16="http://schemas.microsoft.com/office/drawing/2014/main" id="{A78E7B5C-3A74-4023-42C0-6018731F7C10}"/>
              </a:ext>
            </a:extLst>
          </p:cNvPr>
          <p:cNvSpPr>
            <a:spLocks noChangeArrowheads="1"/>
          </p:cNvSpPr>
          <p:nvPr/>
        </p:nvSpPr>
        <p:spPr bwMode="auto">
          <a:xfrm rot="16200000">
            <a:off x="3721605" y="6847736"/>
            <a:ext cx="15384" cy="7164000"/>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6" name="Rectangle 539">
            <a:extLst>
              <a:ext uri="{FF2B5EF4-FFF2-40B4-BE49-F238E27FC236}">
                <a16:creationId xmlns:a16="http://schemas.microsoft.com/office/drawing/2014/main" id="{9BB559B6-5081-2528-758C-F5E2E371E558}"/>
              </a:ext>
            </a:extLst>
          </p:cNvPr>
          <p:cNvSpPr>
            <a:spLocks noChangeArrowheads="1"/>
          </p:cNvSpPr>
          <p:nvPr/>
        </p:nvSpPr>
        <p:spPr bwMode="auto">
          <a:xfrm rot="16200000">
            <a:off x="3721605" y="-3048631"/>
            <a:ext cx="15384" cy="7164000"/>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7" name="Rectangle 540">
            <a:extLst>
              <a:ext uri="{FF2B5EF4-FFF2-40B4-BE49-F238E27FC236}">
                <a16:creationId xmlns:a16="http://schemas.microsoft.com/office/drawing/2014/main" id="{4314AC6D-6796-3C8D-A41F-54201E6F77E0}"/>
              </a:ext>
            </a:extLst>
          </p:cNvPr>
          <p:cNvSpPr>
            <a:spLocks noChangeArrowheads="1"/>
          </p:cNvSpPr>
          <p:nvPr/>
        </p:nvSpPr>
        <p:spPr bwMode="auto">
          <a:xfrm rot="16200000">
            <a:off x="2346111" y="5474099"/>
            <a:ext cx="9911751" cy="14907"/>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1118" name="Rectangle 541">
            <a:extLst>
              <a:ext uri="{FF2B5EF4-FFF2-40B4-BE49-F238E27FC236}">
                <a16:creationId xmlns:a16="http://schemas.microsoft.com/office/drawing/2014/main" id="{01F4B522-C0DC-B207-AC69-7A1C4D729D9C}"/>
              </a:ext>
            </a:extLst>
          </p:cNvPr>
          <p:cNvSpPr>
            <a:spLocks noChangeArrowheads="1"/>
          </p:cNvSpPr>
          <p:nvPr/>
        </p:nvSpPr>
        <p:spPr bwMode="auto">
          <a:xfrm rot="16200000">
            <a:off x="643714" y="2746527"/>
            <a:ext cx="127468" cy="7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rPr>
              <a:t>名称</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
        <p:nvSpPr>
          <p:cNvPr id="1119" name="Rectangle 542">
            <a:extLst>
              <a:ext uri="{FF2B5EF4-FFF2-40B4-BE49-F238E27FC236}">
                <a16:creationId xmlns:a16="http://schemas.microsoft.com/office/drawing/2014/main" id="{B5E35746-0F8B-CE92-F069-C23311C93C04}"/>
              </a:ext>
            </a:extLst>
          </p:cNvPr>
          <p:cNvSpPr>
            <a:spLocks noChangeArrowheads="1"/>
          </p:cNvSpPr>
          <p:nvPr/>
        </p:nvSpPr>
        <p:spPr bwMode="auto">
          <a:xfrm rot="16200000">
            <a:off x="610748" y="2243248"/>
            <a:ext cx="193400" cy="7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a:ln>
                  <a:noFill/>
                </a:ln>
                <a:solidFill>
                  <a:srgbClr val="00B0F0"/>
                </a:solidFill>
                <a:effectLst/>
                <a:latin typeface="ＭＳ ゴシック" panose="020B0609070205080204" pitchFamily="49" charset="-128"/>
                <a:ea typeface="ＭＳ ゴシック" panose="020B0609070205080204" pitchFamily="49" charset="-128"/>
              </a:rPr>
              <a:t>支店名</a:t>
            </a:r>
            <a:endParaRPr kumimoji="0" lang="ja-JP" altLang="ja-JP" sz="1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440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B4BA8AD3-D69A-4C29-B474-AB8C6B5DBC6F}"/>
              </a:ext>
            </a:extLst>
          </p:cNvPr>
          <p:cNvGraphicFramePr>
            <a:graphicFrameLocks noGrp="1"/>
          </p:cNvGraphicFramePr>
          <p:nvPr/>
        </p:nvGraphicFramePr>
        <p:xfrm>
          <a:off x="59504" y="65227"/>
          <a:ext cx="3072584" cy="224636"/>
        </p:xfrm>
        <a:graphic>
          <a:graphicData uri="http://schemas.openxmlformats.org/drawingml/2006/table">
            <a:tbl>
              <a:tblPr firstRow="1" bandRow="1">
                <a:tableStyleId>{5C22544A-7EE6-4342-B048-85BDC9FD1C3A}</a:tableStyleId>
              </a:tblPr>
              <a:tblGrid>
                <a:gridCol w="1192763">
                  <a:extLst>
                    <a:ext uri="{9D8B030D-6E8A-4147-A177-3AD203B41FA5}">
                      <a16:colId xmlns:a16="http://schemas.microsoft.com/office/drawing/2014/main" val="946548730"/>
                    </a:ext>
                  </a:extLst>
                </a:gridCol>
                <a:gridCol w="1879821">
                  <a:extLst>
                    <a:ext uri="{9D8B030D-6E8A-4147-A177-3AD203B41FA5}">
                      <a16:colId xmlns:a16="http://schemas.microsoft.com/office/drawing/2014/main" val="4165498628"/>
                    </a:ext>
                  </a:extLst>
                </a:gridCol>
              </a:tblGrid>
              <a:tr h="17769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児童扶養手当受給資格者台帳</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7" name="図 6">
            <a:extLst>
              <a:ext uri="{FF2B5EF4-FFF2-40B4-BE49-F238E27FC236}">
                <a16:creationId xmlns:a16="http://schemas.microsoft.com/office/drawing/2014/main" id="{84AEBEC2-08D6-42A3-A8FC-CFC3F3E2AB47}"/>
              </a:ext>
            </a:extLst>
          </p:cNvPr>
          <p:cNvPicPr>
            <a:picLocks noChangeAspect="1"/>
          </p:cNvPicPr>
          <p:nvPr/>
        </p:nvPicPr>
        <p:blipFill>
          <a:blip r:embed="rId2"/>
          <a:stretch>
            <a:fillRect/>
          </a:stretch>
        </p:blipFill>
        <p:spPr>
          <a:xfrm rot="16200000">
            <a:off x="-1335126" y="2035706"/>
            <a:ext cx="10226752" cy="6735068"/>
          </a:xfrm>
          <a:prstGeom prst="rect">
            <a:avLst/>
          </a:prstGeom>
        </p:spPr>
      </p:pic>
    </p:spTree>
    <p:extLst>
      <p:ext uri="{BB962C8B-B14F-4D97-AF65-F5344CB8AC3E}">
        <p14:creationId xmlns:p14="http://schemas.microsoft.com/office/powerpoint/2010/main" val="292616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2161165777"/>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latin typeface="ＭＳ ゴシック" panose="020B0609070205080204" pitchFamily="49" charset="-128"/>
                          <a:ea typeface="ＭＳ ゴシック" panose="020B0609070205080204" pitchFamily="49" charset="-128"/>
                        </a:rPr>
                        <a:t>00.</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118025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B4BA8AD3-D69A-4C29-B474-AB8C6B5DBC6F}"/>
              </a:ext>
            </a:extLst>
          </p:cNvPr>
          <p:cNvGraphicFramePr>
            <a:graphicFrameLocks noGrp="1"/>
          </p:cNvGraphicFramePr>
          <p:nvPr/>
        </p:nvGraphicFramePr>
        <p:xfrm>
          <a:off x="59504" y="65227"/>
          <a:ext cx="3072584" cy="224636"/>
        </p:xfrm>
        <a:graphic>
          <a:graphicData uri="http://schemas.openxmlformats.org/drawingml/2006/table">
            <a:tbl>
              <a:tblPr firstRow="1" bandRow="1">
                <a:tableStyleId>{5C22544A-7EE6-4342-B048-85BDC9FD1C3A}</a:tableStyleId>
              </a:tblPr>
              <a:tblGrid>
                <a:gridCol w="1192763">
                  <a:extLst>
                    <a:ext uri="{9D8B030D-6E8A-4147-A177-3AD203B41FA5}">
                      <a16:colId xmlns:a16="http://schemas.microsoft.com/office/drawing/2014/main" val="946548730"/>
                    </a:ext>
                  </a:extLst>
                </a:gridCol>
                <a:gridCol w="1879821">
                  <a:extLst>
                    <a:ext uri="{9D8B030D-6E8A-4147-A177-3AD203B41FA5}">
                      <a16:colId xmlns:a16="http://schemas.microsoft.com/office/drawing/2014/main" val="4165498628"/>
                    </a:ext>
                  </a:extLst>
                </a:gridCol>
              </a:tblGrid>
              <a:tr h="17769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児童扶養手当受給資格者台帳</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3" name="図 2">
            <a:extLst>
              <a:ext uri="{FF2B5EF4-FFF2-40B4-BE49-F238E27FC236}">
                <a16:creationId xmlns:a16="http://schemas.microsoft.com/office/drawing/2014/main" id="{935E0B26-655B-4541-B8DA-34F68AD89460}"/>
              </a:ext>
            </a:extLst>
          </p:cNvPr>
          <p:cNvPicPr>
            <a:picLocks noChangeAspect="1"/>
          </p:cNvPicPr>
          <p:nvPr/>
        </p:nvPicPr>
        <p:blipFill>
          <a:blip r:embed="rId2"/>
          <a:stretch>
            <a:fillRect/>
          </a:stretch>
        </p:blipFill>
        <p:spPr>
          <a:xfrm rot="16200000">
            <a:off x="-1338107" y="1946162"/>
            <a:ext cx="10232713" cy="7127186"/>
          </a:xfrm>
          <a:prstGeom prst="rect">
            <a:avLst/>
          </a:prstGeom>
        </p:spPr>
      </p:pic>
    </p:spTree>
    <p:extLst>
      <p:ext uri="{BB962C8B-B14F-4D97-AF65-F5344CB8AC3E}">
        <p14:creationId xmlns:p14="http://schemas.microsoft.com/office/powerpoint/2010/main" val="1897031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34">
            <a:extLst>
              <a:ext uri="{FF2B5EF4-FFF2-40B4-BE49-F238E27FC236}">
                <a16:creationId xmlns:a16="http://schemas.microsoft.com/office/drawing/2014/main" id="{F2C1DA01-D28B-4042-8A52-3ADB9DF5866E}"/>
              </a:ext>
            </a:extLst>
          </p:cNvPr>
          <p:cNvGraphicFramePr>
            <a:graphicFrameLocks noGrp="1"/>
          </p:cNvGraphicFramePr>
          <p:nvPr/>
        </p:nvGraphicFramePr>
        <p:xfrm>
          <a:off x="152400" y="79085"/>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ＭＳ ゴシック" panose="020B0609070205080204" pitchFamily="49" charset="-128"/>
                          <a:ea typeface="ＭＳ ゴシック" panose="020B0609070205080204" pitchFamily="49" charset="-128"/>
                        </a:rPr>
                        <a:t>01.</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児童扶養手当受給資格者名簿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393" name="図 392">
            <a:extLst>
              <a:ext uri="{FF2B5EF4-FFF2-40B4-BE49-F238E27FC236}">
                <a16:creationId xmlns:a16="http://schemas.microsoft.com/office/drawing/2014/main" id="{2C6F028D-79AF-85CE-1635-F4CB5072262B}"/>
              </a:ext>
            </a:extLst>
          </p:cNvPr>
          <p:cNvPicPr>
            <a:picLocks noChangeAspect="1"/>
          </p:cNvPicPr>
          <p:nvPr/>
        </p:nvPicPr>
        <p:blipFill>
          <a:blip r:embed="rId2"/>
          <a:stretch>
            <a:fillRect/>
          </a:stretch>
        </p:blipFill>
        <p:spPr>
          <a:xfrm rot="16200000">
            <a:off x="-1440813" y="2199412"/>
            <a:ext cx="10180148" cy="6600024"/>
          </a:xfrm>
          <a:prstGeom prst="rect">
            <a:avLst/>
          </a:prstGeom>
        </p:spPr>
      </p:pic>
    </p:spTree>
    <p:extLst>
      <p:ext uri="{BB962C8B-B14F-4D97-AF65-F5344CB8AC3E}">
        <p14:creationId xmlns:p14="http://schemas.microsoft.com/office/powerpoint/2010/main" val="2082984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92EF000E-7378-413B-834A-41BFC00DAE4F}"/>
              </a:ext>
            </a:extLst>
          </p:cNvPr>
          <p:cNvGraphicFramePr>
            <a:graphicFrameLocks noGrp="1"/>
          </p:cNvGraphicFramePr>
          <p:nvPr/>
        </p:nvGraphicFramePr>
        <p:xfrm>
          <a:off x="152400" y="79085"/>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児童扶養手当受給資格者名簿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33" name="図 32">
            <a:extLst>
              <a:ext uri="{FF2B5EF4-FFF2-40B4-BE49-F238E27FC236}">
                <a16:creationId xmlns:a16="http://schemas.microsoft.com/office/drawing/2014/main" id="{EB9E6332-3AC9-4263-92D4-47C2620905B5}"/>
              </a:ext>
            </a:extLst>
          </p:cNvPr>
          <p:cNvPicPr>
            <a:picLocks noChangeAspect="1"/>
          </p:cNvPicPr>
          <p:nvPr/>
        </p:nvPicPr>
        <p:blipFill>
          <a:blip r:embed="rId2"/>
          <a:stretch>
            <a:fillRect/>
          </a:stretch>
        </p:blipFill>
        <p:spPr>
          <a:xfrm rot="16200000">
            <a:off x="-1301750" y="2235490"/>
            <a:ext cx="10160000" cy="6597650"/>
          </a:xfrm>
          <a:prstGeom prst="rect">
            <a:avLst/>
          </a:prstGeom>
        </p:spPr>
      </p:pic>
    </p:spTree>
    <p:extLst>
      <p:ext uri="{BB962C8B-B14F-4D97-AF65-F5344CB8AC3E}">
        <p14:creationId xmlns:p14="http://schemas.microsoft.com/office/powerpoint/2010/main" val="4119251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ダイアグラム が含まれている画像&#10;&#10;自動的に生成された説明">
            <a:extLst>
              <a:ext uri="{FF2B5EF4-FFF2-40B4-BE49-F238E27FC236}">
                <a16:creationId xmlns:a16="http://schemas.microsoft.com/office/drawing/2014/main" id="{4D5DEF1E-D988-4319-900E-EBB1B1092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92"/>
            <a:ext cx="7556500" cy="10685416"/>
          </a:xfrm>
          <a:prstGeom prst="rect">
            <a:avLst/>
          </a:prstGeom>
        </p:spPr>
      </p:pic>
      <p:graphicFrame>
        <p:nvGraphicFramePr>
          <p:cNvPr id="70" name="表 69">
            <a:extLst>
              <a:ext uri="{FF2B5EF4-FFF2-40B4-BE49-F238E27FC236}">
                <a16:creationId xmlns:a16="http://schemas.microsoft.com/office/drawing/2014/main" id="{D186B698-9EDE-485E-872C-2F2CE84847E4}"/>
              </a:ext>
            </a:extLst>
          </p:cNvPr>
          <p:cNvGraphicFramePr>
            <a:graphicFrameLocks noGrp="1"/>
          </p:cNvGraphicFramePr>
          <p:nvPr/>
        </p:nvGraphicFramePr>
        <p:xfrm>
          <a:off x="59504" y="65227"/>
          <a:ext cx="3072584" cy="224636"/>
        </p:xfrm>
        <a:graphic>
          <a:graphicData uri="http://schemas.openxmlformats.org/drawingml/2006/table">
            <a:tbl>
              <a:tblPr firstRow="1" bandRow="1">
                <a:tableStyleId>{5C22544A-7EE6-4342-B048-85BDC9FD1C3A}</a:tableStyleId>
              </a:tblPr>
              <a:tblGrid>
                <a:gridCol w="1192763">
                  <a:extLst>
                    <a:ext uri="{9D8B030D-6E8A-4147-A177-3AD203B41FA5}">
                      <a16:colId xmlns:a16="http://schemas.microsoft.com/office/drawing/2014/main" val="946548730"/>
                    </a:ext>
                  </a:extLst>
                </a:gridCol>
                <a:gridCol w="1879821">
                  <a:extLst>
                    <a:ext uri="{9D8B030D-6E8A-4147-A177-3AD203B41FA5}">
                      <a16:colId xmlns:a16="http://schemas.microsoft.com/office/drawing/2014/main" val="4165498628"/>
                    </a:ext>
                  </a:extLst>
                </a:gridCol>
              </a:tblGrid>
              <a:tr h="17769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児童扶養手当所得状況届</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209384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46C3E533-02D2-48A0-90F6-71FCC65B0448}"/>
              </a:ext>
            </a:extLst>
          </p:cNvPr>
          <p:cNvGraphicFramePr>
            <a:graphicFrameLocks noGrp="1"/>
          </p:cNvGraphicFramePr>
          <p:nvPr/>
        </p:nvGraphicFramePr>
        <p:xfrm>
          <a:off x="59504" y="65227"/>
          <a:ext cx="3072584" cy="224636"/>
        </p:xfrm>
        <a:graphic>
          <a:graphicData uri="http://schemas.openxmlformats.org/drawingml/2006/table">
            <a:tbl>
              <a:tblPr firstRow="1" bandRow="1">
                <a:tableStyleId>{5C22544A-7EE6-4342-B048-85BDC9FD1C3A}</a:tableStyleId>
              </a:tblPr>
              <a:tblGrid>
                <a:gridCol w="1192763">
                  <a:extLst>
                    <a:ext uri="{9D8B030D-6E8A-4147-A177-3AD203B41FA5}">
                      <a16:colId xmlns:a16="http://schemas.microsoft.com/office/drawing/2014/main" val="946548730"/>
                    </a:ext>
                  </a:extLst>
                </a:gridCol>
                <a:gridCol w="1879821">
                  <a:extLst>
                    <a:ext uri="{9D8B030D-6E8A-4147-A177-3AD203B41FA5}">
                      <a16:colId xmlns:a16="http://schemas.microsoft.com/office/drawing/2014/main" val="4165498628"/>
                    </a:ext>
                  </a:extLst>
                </a:gridCol>
              </a:tblGrid>
              <a:tr h="17769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ＭＳ ゴシック" panose="020B0609070205080204" pitchFamily="49" charset="-128"/>
                          <a:ea typeface="ＭＳ ゴシック" panose="020B0609070205080204" pitchFamily="49" charset="-128"/>
                        </a:rPr>
                        <a:t>01.</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新規認定請求</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児童扶養手当所得状況届</a:t>
                      </a:r>
                    </a:p>
                  </a:txBody>
                  <a:tcPr marL="64616" marR="64616" marT="32308" marB="323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4" name="図 3" descr="テキスト, 手紙&#10;&#10;自動的に生成された説明">
            <a:extLst>
              <a:ext uri="{FF2B5EF4-FFF2-40B4-BE49-F238E27FC236}">
                <a16:creationId xmlns:a16="http://schemas.microsoft.com/office/drawing/2014/main" id="{1551C625-5A54-4C6A-AFB1-18ACDF83C1F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953" t="4267" r="14018" b="44857"/>
          <a:stretch/>
        </p:blipFill>
        <p:spPr>
          <a:xfrm>
            <a:off x="165720" y="509668"/>
            <a:ext cx="6998047" cy="6710208"/>
          </a:xfrm>
          <a:prstGeom prst="rect">
            <a:avLst/>
          </a:prstGeom>
        </p:spPr>
      </p:pic>
    </p:spTree>
    <p:extLst>
      <p:ext uri="{BB962C8B-B14F-4D97-AF65-F5344CB8AC3E}">
        <p14:creationId xmlns:p14="http://schemas.microsoft.com/office/powerpoint/2010/main" val="939009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4104566365"/>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331844">
                  <a:extLst>
                    <a:ext uri="{9D8B030D-6E8A-4147-A177-3AD203B41FA5}">
                      <a16:colId xmlns:a16="http://schemas.microsoft.com/office/drawing/2014/main" val="946548730"/>
                    </a:ext>
                  </a:extLst>
                </a:gridCol>
                <a:gridCol w="2406719">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児童扶養手当所得状況届提出命令書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490914"/>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latin typeface="ＭＳ ゴシック" panose="020B0609070205080204" pitchFamily="49" charset="-128"/>
                <a:ea typeface="ＭＳ ゴシック" panose="020B0609070205080204" pitchFamily="49" charset="-128"/>
                <a:cs typeface="ＭＳ ゴシック"/>
              </a:rPr>
              <a:t>児童扶養手当所得状況届提出命令書　</a:t>
            </a:r>
            <a:endParaRPr sz="1050" dirty="0">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238567"/>
            <a:ext cx="5415404" cy="834203"/>
          </a:xfrm>
          <a:prstGeom prst="rect">
            <a:avLst/>
          </a:prstGeom>
        </p:spPr>
        <p:txBody>
          <a:bodyPr vert="horz" wrap="square" lIns="0" tIns="13335" rIns="0" bIns="0" rtlCol="0">
            <a:spAutoFit/>
          </a:bodyPr>
          <a:lstStyle/>
          <a:p>
            <a:pPr marL="12700">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　あなたは、令和○年度の児童扶養手当所得状況届を提出していませんので、令和○年○月○日までに提出するよう児童扶養手当法第２９条第１項の規定に基づいて命令します。</a:t>
            </a:r>
            <a:endPar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　なお、上記の所得状況届を提出しなかった場合には、児童扶養手当法第２２条の規定に基づいて手当の支給を受ける権利が、２年を経過した時から時効によって消滅することになります。また、受給資格の喪失に繋がりますので、御了知ください。</a:t>
            </a:r>
          </a:p>
        </p:txBody>
      </p:sp>
      <p:sp>
        <p:nvSpPr>
          <p:cNvPr id="36" name="正方形/長方形 35">
            <a:extLst>
              <a:ext uri="{FF2B5EF4-FFF2-40B4-BE49-F238E27FC236}">
                <a16:creationId xmlns:a16="http://schemas.microsoft.com/office/drawing/2014/main" id="{AA4A705A-4FE9-4D1C-ACE0-80DC356A1932}"/>
              </a:ext>
            </a:extLst>
          </p:cNvPr>
          <p:cNvSpPr/>
          <p:nvPr/>
        </p:nvSpPr>
        <p:spPr>
          <a:xfrm>
            <a:off x="4125645" y="8942393"/>
            <a:ext cx="2357879" cy="1357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976071" y="4650118"/>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5037422"/>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dirty="0">
                <a:latin typeface="ＭＳ ゴシック" panose="020B0609070205080204" pitchFamily="49" charset="-128"/>
                <a:ea typeface="ＭＳ ゴシック" panose="020B0609070205080204" pitchFamily="49" charset="-128"/>
                <a:cs typeface="ＭＳ ゴシック"/>
              </a:rPr>
              <a:t>都道府県知事</a:t>
            </a:r>
            <a:r>
              <a:rPr lang="en-US" altLang="zh-TW" sz="1050" dirty="0">
                <a:latin typeface="ＭＳ ゴシック" panose="020B0609070205080204" pitchFamily="49" charset="-128"/>
                <a:ea typeface="ＭＳ ゴシック" panose="020B0609070205080204" pitchFamily="49" charset="-128"/>
                <a:cs typeface="ＭＳ ゴシック"/>
              </a:rPr>
              <a:t>(</a:t>
            </a:r>
            <a:r>
              <a:rPr lang="zh-TW" altLang="en-US" sz="1050" dirty="0">
                <a:latin typeface="ＭＳ ゴシック" panose="020B0609070205080204" pitchFamily="49" charset="-128"/>
                <a:ea typeface="ＭＳ ゴシック" panose="020B0609070205080204" pitchFamily="49" charset="-128"/>
                <a:cs typeface="ＭＳ ゴシック"/>
              </a:rPr>
              <a:t>福祉事務所長</a:t>
            </a:r>
            <a:r>
              <a:rPr lang="en-US" altLang="zh-TW" sz="1050" dirty="0">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dirty="0">
                <a:latin typeface="ＭＳ ゴシック" panose="020B0609070205080204" pitchFamily="49" charset="-128"/>
                <a:ea typeface="ＭＳ ゴシック" panose="020B0609070205080204" pitchFamily="49" charset="-128"/>
                <a:cs typeface="ＭＳ ゴシック"/>
              </a:rPr>
              <a:t>市 町 村 長</a:t>
            </a:r>
            <a:r>
              <a:rPr lang="en-US" altLang="zh-TW" sz="1050" dirty="0">
                <a:latin typeface="ＭＳ ゴシック" panose="020B0609070205080204" pitchFamily="49" charset="-128"/>
                <a:ea typeface="ＭＳ ゴシック" panose="020B0609070205080204" pitchFamily="49" charset="-128"/>
                <a:cs typeface="ＭＳ ゴシック"/>
              </a:rPr>
              <a:t>(</a:t>
            </a:r>
            <a:r>
              <a:rPr lang="zh-TW" altLang="en-US" sz="1050" dirty="0">
                <a:latin typeface="ＭＳ ゴシック" panose="020B0609070205080204" pitchFamily="49" charset="-128"/>
                <a:ea typeface="ＭＳ ゴシック" panose="020B0609070205080204" pitchFamily="49" charset="-128"/>
                <a:cs typeface="ＭＳ ゴシック"/>
              </a:rPr>
              <a:t>福祉事務所長</a:t>
            </a:r>
            <a:r>
              <a:rPr lang="en-US" altLang="zh-TW" sz="1050" dirty="0">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5212149"/>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5424727"/>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0A90C5BC-041B-4FDB-94EF-7E4E20485261}"/>
              </a:ext>
            </a:extLst>
          </p:cNvPr>
          <p:cNvSpPr txBox="1"/>
          <p:nvPr/>
        </p:nvSpPr>
        <p:spPr>
          <a:xfrm>
            <a:off x="1068120" y="4354711"/>
            <a:ext cx="5415404"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提出先　：　　■■■■課</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3" name="object 2">
            <a:extLst>
              <a:ext uri="{FF2B5EF4-FFF2-40B4-BE49-F238E27FC236}">
                <a16:creationId xmlns:a16="http://schemas.microsoft.com/office/drawing/2014/main" id="{99EB4244-263E-4F3C-A945-179BEA9C296A}"/>
              </a:ext>
            </a:extLst>
          </p:cNvPr>
          <p:cNvSpPr txBox="1"/>
          <p:nvPr/>
        </p:nvSpPr>
        <p:spPr>
          <a:xfrm>
            <a:off x="1068120" y="2102188"/>
            <a:ext cx="1760220" cy="175048"/>
          </a:xfrm>
          <a:prstGeom prst="rect">
            <a:avLst/>
          </a:prstGeom>
        </p:spPr>
        <p:txBody>
          <a:bodyPr vert="horz" wrap="square" lIns="0" tIns="13335" rIns="0" bIns="0" rtlCol="0">
            <a:spAutoFit/>
          </a:bodyPr>
          <a:lstStyle/>
          <a:p>
            <a:pPr marL="12700">
              <a:lnSpc>
                <a:spcPct val="100000"/>
              </a:lnSpc>
              <a:spcBef>
                <a:spcPts val="105"/>
              </a:spcBef>
            </a:pPr>
            <a:r>
              <a:rPr sz="1050" spc="-10" dirty="0">
                <a:solidFill>
                  <a:srgbClr val="00B0F0"/>
                </a:solidFill>
                <a:latin typeface="ＭＳ ゴシック" panose="020B0609070205080204" pitchFamily="49" charset="-128"/>
                <a:ea typeface="ＭＳ ゴシック" panose="020B0609070205080204" pitchFamily="49" charset="-128"/>
                <a:cs typeface="ＭＳ ゴシック"/>
              </a:rPr>
              <a:t>第</a:t>
            </a:r>
            <a:r>
              <a:rPr lang="ja-JP" altLang="en-US" sz="1050" spc="-10" dirty="0">
                <a:solidFill>
                  <a:srgbClr val="00B0F0"/>
                </a:solidFill>
                <a:latin typeface="ＭＳ ゴシック" panose="020B0609070205080204" pitchFamily="49" charset="-128"/>
                <a:ea typeface="ＭＳ ゴシック" panose="020B0609070205080204" pitchFamily="49" charset="-128"/>
                <a:cs typeface="ＭＳ ゴシック"/>
              </a:rPr>
              <a:t>　　　</a:t>
            </a:r>
            <a:r>
              <a:rPr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44" name="object 2">
            <a:extLst>
              <a:ext uri="{FF2B5EF4-FFF2-40B4-BE49-F238E27FC236}">
                <a16:creationId xmlns:a16="http://schemas.microsoft.com/office/drawing/2014/main" id="{FDA20DE1-BA6B-4F26-AF99-5B2AA40EC150}"/>
              </a:ext>
            </a:extLst>
          </p:cNvPr>
          <p:cNvSpPr txBox="1"/>
          <p:nvPr/>
        </p:nvSpPr>
        <p:spPr>
          <a:xfrm>
            <a:off x="5218987" y="549549"/>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5" name="グループ化 44">
            <a:extLst>
              <a:ext uri="{FF2B5EF4-FFF2-40B4-BE49-F238E27FC236}">
                <a16:creationId xmlns:a16="http://schemas.microsoft.com/office/drawing/2014/main" id="{0365849B-9894-4DE2-8FA5-F07E011AEAFB}"/>
              </a:ext>
            </a:extLst>
          </p:cNvPr>
          <p:cNvGrpSpPr/>
          <p:nvPr/>
        </p:nvGrpSpPr>
        <p:grpSpPr>
          <a:xfrm>
            <a:off x="1067381" y="473107"/>
            <a:ext cx="2395805" cy="1546263"/>
            <a:chOff x="1384206" y="774699"/>
            <a:chExt cx="2395805" cy="1546263"/>
          </a:xfrm>
        </p:grpSpPr>
        <p:grpSp>
          <p:nvGrpSpPr>
            <p:cNvPr id="46" name="object 3">
              <a:extLst>
                <a:ext uri="{FF2B5EF4-FFF2-40B4-BE49-F238E27FC236}">
                  <a16:creationId xmlns:a16="http://schemas.microsoft.com/office/drawing/2014/main" id="{859C9922-C2F6-4F4C-8615-268C0CCB4D0E}"/>
                </a:ext>
              </a:extLst>
            </p:cNvPr>
            <p:cNvGrpSpPr/>
            <p:nvPr/>
          </p:nvGrpSpPr>
          <p:grpSpPr>
            <a:xfrm>
              <a:off x="1600792" y="2086207"/>
              <a:ext cx="1955790" cy="91002"/>
              <a:chOff x="3671299" y="9382245"/>
              <a:chExt cx="1955790" cy="91002"/>
            </a:xfrm>
            <a:solidFill>
              <a:srgbClr val="00B0F0"/>
            </a:solidFill>
          </p:grpSpPr>
          <p:pic>
            <p:nvPicPr>
              <p:cNvPr id="48" name="object 4">
                <a:extLst>
                  <a:ext uri="{FF2B5EF4-FFF2-40B4-BE49-F238E27FC236}">
                    <a16:creationId xmlns:a16="http://schemas.microsoft.com/office/drawing/2014/main" id="{BD58F9EF-A6AE-47EB-B5F5-BB7437269C93}"/>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9" name="object 5">
                <a:extLst>
                  <a:ext uri="{FF2B5EF4-FFF2-40B4-BE49-F238E27FC236}">
                    <a16:creationId xmlns:a16="http://schemas.microsoft.com/office/drawing/2014/main" id="{8DAEA0A3-8DF3-4243-8B6B-BAE00EEBF164}"/>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0" name="object 6">
                <a:extLst>
                  <a:ext uri="{FF2B5EF4-FFF2-40B4-BE49-F238E27FC236}">
                    <a16:creationId xmlns:a16="http://schemas.microsoft.com/office/drawing/2014/main" id="{CD6FC979-80E2-49FB-8233-13130CD8C1C9}"/>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1" name="object 7">
                <a:extLst>
                  <a:ext uri="{FF2B5EF4-FFF2-40B4-BE49-F238E27FC236}">
                    <a16:creationId xmlns:a16="http://schemas.microsoft.com/office/drawing/2014/main" id="{66DB2444-80C1-48EB-9AEA-1D53FBF65AFF}"/>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2" name="object 8">
                <a:extLst>
                  <a:ext uri="{FF2B5EF4-FFF2-40B4-BE49-F238E27FC236}">
                    <a16:creationId xmlns:a16="http://schemas.microsoft.com/office/drawing/2014/main" id="{C04FC2BF-0132-419F-AF7D-098FDCAD9E2F}"/>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3" name="object 9">
                <a:extLst>
                  <a:ext uri="{FF2B5EF4-FFF2-40B4-BE49-F238E27FC236}">
                    <a16:creationId xmlns:a16="http://schemas.microsoft.com/office/drawing/2014/main" id="{7F2AF576-ED51-4DF5-B69C-7EAC4EA71367}"/>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4" name="object 10">
                <a:extLst>
                  <a:ext uri="{FF2B5EF4-FFF2-40B4-BE49-F238E27FC236}">
                    <a16:creationId xmlns:a16="http://schemas.microsoft.com/office/drawing/2014/main" id="{E6CAB3B6-6675-42A8-A008-039B6C757A3A}"/>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5" name="object 11">
                <a:extLst>
                  <a:ext uri="{FF2B5EF4-FFF2-40B4-BE49-F238E27FC236}">
                    <a16:creationId xmlns:a16="http://schemas.microsoft.com/office/drawing/2014/main" id="{D8BA5BE9-E0B0-4222-8839-D6C0DC4F567B}"/>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6" name="object 12">
                <a:extLst>
                  <a:ext uri="{FF2B5EF4-FFF2-40B4-BE49-F238E27FC236}">
                    <a16:creationId xmlns:a16="http://schemas.microsoft.com/office/drawing/2014/main" id="{FFCF9C1F-666C-4C16-8253-3DA48E63FF17}"/>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7" name="object 13">
                <a:extLst>
                  <a:ext uri="{FF2B5EF4-FFF2-40B4-BE49-F238E27FC236}">
                    <a16:creationId xmlns:a16="http://schemas.microsoft.com/office/drawing/2014/main" id="{25B8FAEC-83BE-49DB-9BAE-8FBB314884A0}"/>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8" name="object 14">
                <a:extLst>
                  <a:ext uri="{FF2B5EF4-FFF2-40B4-BE49-F238E27FC236}">
                    <a16:creationId xmlns:a16="http://schemas.microsoft.com/office/drawing/2014/main" id="{4D57C36A-AE6C-4B75-BAE4-E5A8DA102E21}"/>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9" name="object 15">
                <a:extLst>
                  <a:ext uri="{FF2B5EF4-FFF2-40B4-BE49-F238E27FC236}">
                    <a16:creationId xmlns:a16="http://schemas.microsoft.com/office/drawing/2014/main" id="{EEB293EA-910A-417F-A7A2-4646AA92824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0" name="object 16">
                <a:extLst>
                  <a:ext uri="{FF2B5EF4-FFF2-40B4-BE49-F238E27FC236}">
                    <a16:creationId xmlns:a16="http://schemas.microsoft.com/office/drawing/2014/main" id="{E4D72D43-6546-4191-B4A4-8080E9BFBB18}"/>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1" name="object 17">
                <a:extLst>
                  <a:ext uri="{FF2B5EF4-FFF2-40B4-BE49-F238E27FC236}">
                    <a16:creationId xmlns:a16="http://schemas.microsoft.com/office/drawing/2014/main" id="{749C8FC9-1B5E-4E7B-A290-DE94051BB274}"/>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2" name="object 18">
                <a:extLst>
                  <a:ext uri="{FF2B5EF4-FFF2-40B4-BE49-F238E27FC236}">
                    <a16:creationId xmlns:a16="http://schemas.microsoft.com/office/drawing/2014/main" id="{DBC4D635-7AE1-4078-96BB-8F56817F4EDF}"/>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3" name="object 19">
                <a:extLst>
                  <a:ext uri="{FF2B5EF4-FFF2-40B4-BE49-F238E27FC236}">
                    <a16:creationId xmlns:a16="http://schemas.microsoft.com/office/drawing/2014/main" id="{7DD77F07-CA07-4F72-A310-D70C26AD70F7}"/>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4" name="object 20">
                <a:extLst>
                  <a:ext uri="{FF2B5EF4-FFF2-40B4-BE49-F238E27FC236}">
                    <a16:creationId xmlns:a16="http://schemas.microsoft.com/office/drawing/2014/main" id="{FFCD966B-E394-43D9-9D68-A70EC920CF5A}"/>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5" name="object 21">
                <a:extLst>
                  <a:ext uri="{FF2B5EF4-FFF2-40B4-BE49-F238E27FC236}">
                    <a16:creationId xmlns:a16="http://schemas.microsoft.com/office/drawing/2014/main" id="{CD5E2632-BD89-4E6E-8176-86E0C8BDA45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6" name="object 22">
                <a:extLst>
                  <a:ext uri="{FF2B5EF4-FFF2-40B4-BE49-F238E27FC236}">
                    <a16:creationId xmlns:a16="http://schemas.microsoft.com/office/drawing/2014/main" id="{A682A75E-ADA0-4B3F-8AEB-D6932175B21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7" name="object 23">
                <a:extLst>
                  <a:ext uri="{FF2B5EF4-FFF2-40B4-BE49-F238E27FC236}">
                    <a16:creationId xmlns:a16="http://schemas.microsoft.com/office/drawing/2014/main" id="{DCEE7944-7641-4B6E-88F4-5198CB905D2F}"/>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8" name="object 24">
                <a:extLst>
                  <a:ext uri="{FF2B5EF4-FFF2-40B4-BE49-F238E27FC236}">
                    <a16:creationId xmlns:a16="http://schemas.microsoft.com/office/drawing/2014/main" id="{87D93FB4-B11F-4640-A2D6-0B5B0F1E9FA7}"/>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9" name="object 25">
                <a:extLst>
                  <a:ext uri="{FF2B5EF4-FFF2-40B4-BE49-F238E27FC236}">
                    <a16:creationId xmlns:a16="http://schemas.microsoft.com/office/drawing/2014/main" id="{B3797132-CC33-4773-9239-2CC69C314EA8}"/>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0" name="object 26">
                <a:extLst>
                  <a:ext uri="{FF2B5EF4-FFF2-40B4-BE49-F238E27FC236}">
                    <a16:creationId xmlns:a16="http://schemas.microsoft.com/office/drawing/2014/main" id="{5346FBAF-9E8F-4E9F-B403-C0B80C6085F4}"/>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7" name="正方形/長方形 46">
              <a:extLst>
                <a:ext uri="{FF2B5EF4-FFF2-40B4-BE49-F238E27FC236}">
                  <a16:creationId xmlns:a16="http://schemas.microsoft.com/office/drawing/2014/main" id="{C892AF20-A5CF-4C83-88B2-81DB77D67DDF}"/>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72" name="object 6">
            <a:extLst>
              <a:ext uri="{FF2B5EF4-FFF2-40B4-BE49-F238E27FC236}">
                <a16:creationId xmlns:a16="http://schemas.microsoft.com/office/drawing/2014/main" id="{DABE2B18-A31F-4DB3-99E6-BE21F5CCEA9C}"/>
              </a:ext>
            </a:extLst>
          </p:cNvPr>
          <p:cNvSpPr txBox="1"/>
          <p:nvPr/>
        </p:nvSpPr>
        <p:spPr>
          <a:xfrm>
            <a:off x="2510603" y="5443903"/>
            <a:ext cx="579784" cy="175048"/>
          </a:xfrm>
          <a:prstGeom prst="rect">
            <a:avLst/>
          </a:prstGeom>
        </p:spPr>
        <p:txBody>
          <a:bodyPr vert="horz" wrap="square" lIns="0" tIns="13335" rIns="0" bIns="0" rtlCol="0">
            <a:spAutoFit/>
          </a:bodyPr>
          <a:lstStyle/>
          <a:p>
            <a:pPr marL="12700" algn="ctr">
              <a:lnSpc>
                <a:spcPct val="100000"/>
              </a:lnSpc>
              <a:spcBef>
                <a:spcPts val="105"/>
              </a:spcBef>
              <a:tabLst>
                <a:tab pos="280670" algn="l"/>
              </a:tabLst>
            </a:pPr>
            <a:r>
              <a:rPr lang="ja-JP" altLang="en-US" sz="1050" spc="5" dirty="0">
                <a:latin typeface="ＭＳ ゴシック" panose="020B0609070205080204" pitchFamily="49" charset="-128"/>
                <a:ea typeface="ＭＳ ゴシック" panose="020B0609070205080204" pitchFamily="49" charset="-128"/>
                <a:cs typeface="ＭＳ ゴシック"/>
              </a:rPr>
              <a:t>殿</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（様）</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extLst>
      <p:ext uri="{BB962C8B-B14F-4D97-AF65-F5344CB8AC3E}">
        <p14:creationId xmlns:p14="http://schemas.microsoft.com/office/powerpoint/2010/main" val="1140915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extLst>
              <p:ext uri="{D42A27DB-BD31-4B8C-83A1-F6EECF244321}">
                <p14:modId xmlns:p14="http://schemas.microsoft.com/office/powerpoint/2010/main" val="2209987498"/>
              </p:ext>
            </p:extLst>
          </p:nvPr>
        </p:nvGraphicFramePr>
        <p:xfrm>
          <a:off x="84206" y="88900"/>
          <a:ext cx="5002144" cy="251460"/>
        </p:xfrm>
        <a:graphic>
          <a:graphicData uri="http://schemas.openxmlformats.org/drawingml/2006/table">
            <a:tbl>
              <a:tblPr firstRow="1" bandRow="1">
                <a:tableStyleId>{5C22544A-7EE6-4342-B048-85BDC9FD1C3A}</a:tableStyleId>
              </a:tblPr>
              <a:tblGrid>
                <a:gridCol w="1263719">
                  <a:extLst>
                    <a:ext uri="{9D8B030D-6E8A-4147-A177-3AD203B41FA5}">
                      <a16:colId xmlns:a16="http://schemas.microsoft.com/office/drawing/2014/main" val="946548730"/>
                    </a:ext>
                  </a:extLst>
                </a:gridCol>
                <a:gridCol w="3738425">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01.</a:t>
                      </a:r>
                      <a:r>
                        <a:rPr kumimoji="1" lang="ja-JP" altLang="en-US" sz="1050" b="0">
                          <a:solidFill>
                            <a:schemeClr val="tx1"/>
                          </a:solidFill>
                          <a:latin typeface="ＭＳ ゴシック" panose="020B0609070205080204" pitchFamily="49" charset="-128"/>
                          <a:ea typeface="ＭＳ ゴシック" panose="020B0609070205080204" pitchFamily="49" charset="-128"/>
                        </a:rPr>
                        <a:t>新規認定請求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児童扶養手当所得状況届未提出について（お知らせ）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5" name="正方形/長方形 64">
            <a:extLst>
              <a:ext uri="{FF2B5EF4-FFF2-40B4-BE49-F238E27FC236}">
                <a16:creationId xmlns:a16="http://schemas.microsoft.com/office/drawing/2014/main" id="{C81B42FB-923B-4CAC-BECA-1851F3E75E8C}"/>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4" name="正方形/長方形 33">
            <a:extLst>
              <a:ext uri="{FF2B5EF4-FFF2-40B4-BE49-F238E27FC236}">
                <a16:creationId xmlns:a16="http://schemas.microsoft.com/office/drawing/2014/main" id="{1EDA6A90-18D1-4745-9757-50EEF169B126}"/>
              </a:ext>
            </a:extLst>
          </p:cNvPr>
          <p:cNvSpPr/>
          <p:nvPr/>
        </p:nvSpPr>
        <p:spPr>
          <a:xfrm>
            <a:off x="1836143" y="3190716"/>
            <a:ext cx="3884214" cy="405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algn="ctr" defTabSz="914400" eaLnBrk="1" fontAlgn="auto" latinLnBrk="0" hangingPunct="1">
              <a:lnSpc>
                <a:spcPct val="100000"/>
              </a:lnSpc>
              <a:spcBef>
                <a:spcPts val="240"/>
              </a:spcBef>
              <a:spcAft>
                <a:spcPts val="0"/>
              </a:spcAft>
              <a:buClrTx/>
              <a:buSzTx/>
              <a:buFontTx/>
              <a:buNone/>
              <a:tabLst/>
              <a:defRPr/>
            </a:pPr>
            <a:r>
              <a:rPr kumimoji="0" lang="ja-JP" altLang="en-US" sz="1050" kern="0">
                <a:solidFill>
                  <a:srgbClr val="00B0F0"/>
                </a:solidFill>
                <a:latin typeface="ＭＳ ゴシック" panose="020B0609070205080204" pitchFamily="49" charset="-128"/>
                <a:ea typeface="ＭＳ ゴシック" panose="020B0609070205080204" pitchFamily="49" charset="-128"/>
              </a:rPr>
              <a:t>児童扶養手当所得状況届未提出について（お知らせ）</a:t>
            </a:r>
            <a:endParaRPr kumimoji="1" lang="ja-JP" altLang="en-US" sz="1050"/>
          </a:p>
        </p:txBody>
      </p:sp>
      <p:sp>
        <p:nvSpPr>
          <p:cNvPr id="35" name="正方形/長方形 34">
            <a:extLst>
              <a:ext uri="{FF2B5EF4-FFF2-40B4-BE49-F238E27FC236}">
                <a16:creationId xmlns:a16="http://schemas.microsoft.com/office/drawing/2014/main" id="{DF7B83C4-CBA4-4561-8777-F6E207DB9EE3}"/>
              </a:ext>
            </a:extLst>
          </p:cNvPr>
          <p:cNvSpPr/>
          <p:nvPr/>
        </p:nvSpPr>
        <p:spPr>
          <a:xfrm>
            <a:off x="873270" y="3634380"/>
            <a:ext cx="5833139" cy="163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あなたは、下記の届を提出していませんので、令和　年　月　日までに提出してください。</a:t>
            </a:r>
            <a:endParaRPr kumimoji="0" lang="en-US" altLang="ja-JP" sz="1050" kern="0">
              <a:solidFill>
                <a:srgbClr val="00B0F0"/>
              </a:solidFill>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なお、期日までに提出されなかった場合には、令和　年　月期以降の手当の支払いを一時差し止めしますのでご承知おきください。受給事由が消滅している場合は、必ずご連絡下さい。</a:t>
            </a:r>
            <a:b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また、この通知が到達する前に提出された場合は、行き違いですのでご了承ください。</a:t>
            </a:r>
          </a:p>
        </p:txBody>
      </p:sp>
      <p:sp>
        <p:nvSpPr>
          <p:cNvPr id="36" name="正方形/長方形 35">
            <a:extLst>
              <a:ext uri="{FF2B5EF4-FFF2-40B4-BE49-F238E27FC236}">
                <a16:creationId xmlns:a16="http://schemas.microsoft.com/office/drawing/2014/main" id="{B36C184F-2056-4B17-BFFB-DACD298AD7AA}"/>
              </a:ext>
            </a:extLst>
          </p:cNvPr>
          <p:cNvSpPr/>
          <p:nvPr/>
        </p:nvSpPr>
        <p:spPr>
          <a:xfrm>
            <a:off x="873270" y="5402279"/>
            <a:ext cx="5833139" cy="2124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１　</a:t>
            </a:r>
            <a:r>
              <a:rPr kumimoji="0" lang="ja-JP" altLang="en-US" sz="1050" kern="0" dirty="0">
                <a:solidFill>
                  <a:srgbClr val="00B0F0"/>
                </a:solidFill>
                <a:latin typeface="ＭＳ ゴシック" panose="020B0609070205080204" pitchFamily="49" charset="-128"/>
                <a:ea typeface="ＭＳ ゴシック" panose="020B0609070205080204" pitchFamily="49" charset="-128"/>
                <a:cs typeface="SimSun"/>
              </a:rPr>
              <a:t>提出されていない届</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a:t>
            </a:r>
            <a:r>
              <a:rPr kumimoji="0" lang="ja-JP" altLang="en-US" sz="1050" kern="0" dirty="0">
                <a:solidFill>
                  <a:srgbClr val="00B0F0"/>
                </a:solidFill>
                <a:latin typeface="ＭＳ ゴシック" panose="020B0609070205080204" pitchFamily="49" charset="-128"/>
                <a:ea typeface="ＭＳ ゴシック" panose="020B0609070205080204" pitchFamily="49" charset="-128"/>
                <a:cs typeface="SimSun"/>
              </a:rPr>
              <a:t>・</a:t>
            </a: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令和　年度所得状況届</a:t>
            </a:r>
            <a:endPar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２　持参するもの</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・手当証書（支給停止の方は不要です</a:t>
            </a:r>
            <a:r>
              <a:rPr kumimoji="0" lang="ja-JP" altLang="en-US" sz="1050" kern="0" dirty="0">
                <a:solidFill>
                  <a:srgbClr val="00B0F0"/>
                </a:solidFill>
                <a:latin typeface="ＭＳ ゴシック" panose="020B0609070205080204" pitchFamily="49" charset="-128"/>
                <a:ea typeface="ＭＳ ゴシック" panose="020B0609070205080204" pitchFamily="49" charset="-128"/>
                <a:cs typeface="SimSun"/>
              </a:rPr>
              <a:t>。</a:t>
            </a: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endPar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kern="0" dirty="0">
                <a:solidFill>
                  <a:srgbClr val="00B0F0"/>
                </a:solidFill>
                <a:latin typeface="ＭＳ ゴシック" panose="020B0609070205080204" pitchFamily="49" charset="-128"/>
                <a:ea typeface="ＭＳ ゴシック" panose="020B0609070205080204" pitchFamily="49" charset="-128"/>
                <a:cs typeface="SimSun"/>
              </a:rPr>
              <a:t>　　・このお知らせ</a:t>
            </a:r>
            <a:endParaRPr kumimoji="0" lang="en-US" altLang="ja-JP" sz="1050" kern="0" dirty="0">
              <a:solidFill>
                <a:srgbClr val="00B0F0"/>
              </a:solidFill>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・令和　年度所得証明書</a:t>
            </a:r>
            <a:b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（本年</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a:t>
            </a: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月</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a:t>
            </a: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日時点で本市に在している方及び本市において</a:t>
            </a:r>
            <a:b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マイナンバーの確認を受けている方は原則として所得証明書の提出は不要です。）</a:t>
            </a:r>
            <a:endPar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
        <p:nvSpPr>
          <p:cNvPr id="38" name="object 2">
            <a:extLst>
              <a:ext uri="{FF2B5EF4-FFF2-40B4-BE49-F238E27FC236}">
                <a16:creationId xmlns:a16="http://schemas.microsoft.com/office/drawing/2014/main" id="{4288499B-D9CE-4B2B-A254-BEAEE8A9544C}"/>
              </a:ext>
            </a:extLst>
          </p:cNvPr>
          <p:cNvSpPr txBox="1"/>
          <p:nvPr/>
        </p:nvSpPr>
        <p:spPr>
          <a:xfrm>
            <a:off x="5523847" y="717313"/>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40" name="正方形/長方形 39">
            <a:extLst>
              <a:ext uri="{FF2B5EF4-FFF2-40B4-BE49-F238E27FC236}">
                <a16:creationId xmlns:a16="http://schemas.microsoft.com/office/drawing/2014/main" id="{31965EA6-F9A4-4E72-9104-95848D20C0DF}"/>
              </a:ext>
            </a:extLst>
          </p:cNvPr>
          <p:cNvSpPr/>
          <p:nvPr/>
        </p:nvSpPr>
        <p:spPr>
          <a:xfrm>
            <a:off x="797070" y="7636863"/>
            <a:ext cx="5833139" cy="876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御</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本人が来庁し提出してください。郵送で提出を希望する場合は、事前にお住いの区役所・地域健康福祉ステーションにお問い合わせください。</a:t>
            </a:r>
            <a:b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所得がない場合でも申告が必要です。所得が未申告の方（扶養義務者等も含む）は、申告してから手続きして</a:t>
            </a: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ください。</a:t>
            </a: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nvGrpSpPr>
          <p:cNvPr id="41" name="グループ化 40">
            <a:extLst>
              <a:ext uri="{FF2B5EF4-FFF2-40B4-BE49-F238E27FC236}">
                <a16:creationId xmlns:a16="http://schemas.microsoft.com/office/drawing/2014/main" id="{D219F84D-2D50-434D-80A2-8EE284AC7A94}"/>
              </a:ext>
            </a:extLst>
          </p:cNvPr>
          <p:cNvGrpSpPr/>
          <p:nvPr/>
        </p:nvGrpSpPr>
        <p:grpSpPr>
          <a:xfrm>
            <a:off x="3796189" y="2168391"/>
            <a:ext cx="3115163" cy="562353"/>
            <a:chOff x="3625850" y="2826233"/>
            <a:chExt cx="3115163" cy="562353"/>
          </a:xfrm>
        </p:grpSpPr>
        <p:sp>
          <p:nvSpPr>
            <p:cNvPr id="72" name="object 2">
              <a:extLst>
                <a:ext uri="{FF2B5EF4-FFF2-40B4-BE49-F238E27FC236}">
                  <a16:creationId xmlns:a16="http://schemas.microsoft.com/office/drawing/2014/main" id="{6CD66F12-A22B-45C3-944F-CFF59B0DD5CB}"/>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73" name="object 8">
              <a:extLst>
                <a:ext uri="{FF2B5EF4-FFF2-40B4-BE49-F238E27FC236}">
                  <a16:creationId xmlns:a16="http://schemas.microsoft.com/office/drawing/2014/main" id="{C4EC52BA-C5E2-4B95-8AA7-7BB52CCCBD55}"/>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74" name="object 2">
              <a:extLst>
                <a:ext uri="{FF2B5EF4-FFF2-40B4-BE49-F238E27FC236}">
                  <a16:creationId xmlns:a16="http://schemas.microsoft.com/office/drawing/2014/main" id="{5F87D407-616B-4446-8AAA-ED42B7778393}"/>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66" name="object 2">
            <a:extLst>
              <a:ext uri="{FF2B5EF4-FFF2-40B4-BE49-F238E27FC236}">
                <a16:creationId xmlns:a16="http://schemas.microsoft.com/office/drawing/2014/main" id="{C58D374A-8486-4541-9DD4-A5228565BF92}"/>
              </a:ext>
            </a:extLst>
          </p:cNvPr>
          <p:cNvSpPr txBox="1"/>
          <p:nvPr/>
        </p:nvSpPr>
        <p:spPr>
          <a:xfrm>
            <a:off x="5445182" y="508052"/>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67" name="グループ化 66">
            <a:extLst>
              <a:ext uri="{FF2B5EF4-FFF2-40B4-BE49-F238E27FC236}">
                <a16:creationId xmlns:a16="http://schemas.microsoft.com/office/drawing/2014/main" id="{756C0F68-6B85-443A-8F3F-C3A79A78FB74}"/>
              </a:ext>
            </a:extLst>
          </p:cNvPr>
          <p:cNvGrpSpPr/>
          <p:nvPr/>
        </p:nvGrpSpPr>
        <p:grpSpPr>
          <a:xfrm>
            <a:off x="1067381" y="473107"/>
            <a:ext cx="2395805" cy="1546263"/>
            <a:chOff x="1384206" y="774699"/>
            <a:chExt cx="2395805" cy="1546263"/>
          </a:xfrm>
        </p:grpSpPr>
        <p:grpSp>
          <p:nvGrpSpPr>
            <p:cNvPr id="75" name="object 3">
              <a:extLst>
                <a:ext uri="{FF2B5EF4-FFF2-40B4-BE49-F238E27FC236}">
                  <a16:creationId xmlns:a16="http://schemas.microsoft.com/office/drawing/2014/main" id="{076C3E3C-C374-49C5-B4E5-ED6C677135E6}"/>
                </a:ext>
              </a:extLst>
            </p:cNvPr>
            <p:cNvGrpSpPr/>
            <p:nvPr/>
          </p:nvGrpSpPr>
          <p:grpSpPr>
            <a:xfrm>
              <a:off x="1600792" y="2086207"/>
              <a:ext cx="1955790" cy="91002"/>
              <a:chOff x="3671299" y="9382245"/>
              <a:chExt cx="1955790" cy="91002"/>
            </a:xfrm>
            <a:solidFill>
              <a:srgbClr val="00B0F0"/>
            </a:solidFill>
          </p:grpSpPr>
          <p:pic>
            <p:nvPicPr>
              <p:cNvPr id="77" name="object 4">
                <a:extLst>
                  <a:ext uri="{FF2B5EF4-FFF2-40B4-BE49-F238E27FC236}">
                    <a16:creationId xmlns:a16="http://schemas.microsoft.com/office/drawing/2014/main" id="{41E4B493-C421-4036-B8B3-7A5B0309EF86}"/>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8" name="object 5">
                <a:extLst>
                  <a:ext uri="{FF2B5EF4-FFF2-40B4-BE49-F238E27FC236}">
                    <a16:creationId xmlns:a16="http://schemas.microsoft.com/office/drawing/2014/main" id="{EDD4F4C4-4E61-4E3C-BB50-9A7B8CB75429}"/>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9" name="object 6">
                <a:extLst>
                  <a:ext uri="{FF2B5EF4-FFF2-40B4-BE49-F238E27FC236}">
                    <a16:creationId xmlns:a16="http://schemas.microsoft.com/office/drawing/2014/main" id="{5D463E40-BF0E-4DA9-A384-D0EE238FE012}"/>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80" name="object 7">
                <a:extLst>
                  <a:ext uri="{FF2B5EF4-FFF2-40B4-BE49-F238E27FC236}">
                    <a16:creationId xmlns:a16="http://schemas.microsoft.com/office/drawing/2014/main" id="{456DB3C3-E8C7-448C-B9A9-B73FAA3D12D7}"/>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81" name="object 8">
                <a:extLst>
                  <a:ext uri="{FF2B5EF4-FFF2-40B4-BE49-F238E27FC236}">
                    <a16:creationId xmlns:a16="http://schemas.microsoft.com/office/drawing/2014/main" id="{2F309660-B393-4719-A82F-1943B896D73C}"/>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2" name="object 9">
                <a:extLst>
                  <a:ext uri="{FF2B5EF4-FFF2-40B4-BE49-F238E27FC236}">
                    <a16:creationId xmlns:a16="http://schemas.microsoft.com/office/drawing/2014/main" id="{65D1306A-2868-4DFC-A41B-42133A812F0A}"/>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3" name="object 10">
                <a:extLst>
                  <a:ext uri="{FF2B5EF4-FFF2-40B4-BE49-F238E27FC236}">
                    <a16:creationId xmlns:a16="http://schemas.microsoft.com/office/drawing/2014/main" id="{6280B53B-821A-4D73-ACA8-D6B16AEF6F83}"/>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4" name="object 11">
                <a:extLst>
                  <a:ext uri="{FF2B5EF4-FFF2-40B4-BE49-F238E27FC236}">
                    <a16:creationId xmlns:a16="http://schemas.microsoft.com/office/drawing/2014/main" id="{FF01A4A9-2066-4CB8-B0B3-86CA748536D5}"/>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5" name="object 12">
                <a:extLst>
                  <a:ext uri="{FF2B5EF4-FFF2-40B4-BE49-F238E27FC236}">
                    <a16:creationId xmlns:a16="http://schemas.microsoft.com/office/drawing/2014/main" id="{B36FE315-2F59-4324-B203-9795AC89BA63}"/>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6" name="object 13">
                <a:extLst>
                  <a:ext uri="{FF2B5EF4-FFF2-40B4-BE49-F238E27FC236}">
                    <a16:creationId xmlns:a16="http://schemas.microsoft.com/office/drawing/2014/main" id="{ECD63300-54F5-4C9A-A627-8A56B9AEFB13}"/>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7" name="object 14">
                <a:extLst>
                  <a:ext uri="{FF2B5EF4-FFF2-40B4-BE49-F238E27FC236}">
                    <a16:creationId xmlns:a16="http://schemas.microsoft.com/office/drawing/2014/main" id="{A493DBD9-B234-48C2-8488-169244158A85}"/>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8" name="object 15">
                <a:extLst>
                  <a:ext uri="{FF2B5EF4-FFF2-40B4-BE49-F238E27FC236}">
                    <a16:creationId xmlns:a16="http://schemas.microsoft.com/office/drawing/2014/main" id="{D6060E1B-F466-4A5D-BFB4-262855DC47F9}"/>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9" name="object 16">
                <a:extLst>
                  <a:ext uri="{FF2B5EF4-FFF2-40B4-BE49-F238E27FC236}">
                    <a16:creationId xmlns:a16="http://schemas.microsoft.com/office/drawing/2014/main" id="{E304FBFB-6DCF-44E4-A1FA-2D90C1DDD36A}"/>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90" name="object 17">
                <a:extLst>
                  <a:ext uri="{FF2B5EF4-FFF2-40B4-BE49-F238E27FC236}">
                    <a16:creationId xmlns:a16="http://schemas.microsoft.com/office/drawing/2014/main" id="{9BA49BD3-217D-4D2F-A566-4CFCBE3B3420}"/>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91" name="object 18">
                <a:extLst>
                  <a:ext uri="{FF2B5EF4-FFF2-40B4-BE49-F238E27FC236}">
                    <a16:creationId xmlns:a16="http://schemas.microsoft.com/office/drawing/2014/main" id="{F98481D0-4BCC-4F27-87CD-E1BAD0AB6BAB}"/>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92" name="object 19">
                <a:extLst>
                  <a:ext uri="{FF2B5EF4-FFF2-40B4-BE49-F238E27FC236}">
                    <a16:creationId xmlns:a16="http://schemas.microsoft.com/office/drawing/2014/main" id="{54FFA0F0-ADFA-49FF-B03C-BBC61AF0AB6B}"/>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93" name="object 20">
                <a:extLst>
                  <a:ext uri="{FF2B5EF4-FFF2-40B4-BE49-F238E27FC236}">
                    <a16:creationId xmlns:a16="http://schemas.microsoft.com/office/drawing/2014/main" id="{90E0B820-D4EE-4D4D-BA87-09611068994C}"/>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4" name="object 21">
                <a:extLst>
                  <a:ext uri="{FF2B5EF4-FFF2-40B4-BE49-F238E27FC236}">
                    <a16:creationId xmlns:a16="http://schemas.microsoft.com/office/drawing/2014/main" id="{4B85E6B1-B360-4FB0-A091-3AA068F6718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5" name="object 22">
                <a:extLst>
                  <a:ext uri="{FF2B5EF4-FFF2-40B4-BE49-F238E27FC236}">
                    <a16:creationId xmlns:a16="http://schemas.microsoft.com/office/drawing/2014/main" id="{B06595D4-EC0C-4342-864E-6FD4F8B97BD4}"/>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6" name="object 23">
                <a:extLst>
                  <a:ext uri="{FF2B5EF4-FFF2-40B4-BE49-F238E27FC236}">
                    <a16:creationId xmlns:a16="http://schemas.microsoft.com/office/drawing/2014/main" id="{3097B728-498A-4D5F-B50A-3346EF1DEDD8}"/>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7" name="object 24">
                <a:extLst>
                  <a:ext uri="{FF2B5EF4-FFF2-40B4-BE49-F238E27FC236}">
                    <a16:creationId xmlns:a16="http://schemas.microsoft.com/office/drawing/2014/main" id="{FAA80062-B2FE-42EA-95D7-73560576FB39}"/>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8" name="object 25">
                <a:extLst>
                  <a:ext uri="{FF2B5EF4-FFF2-40B4-BE49-F238E27FC236}">
                    <a16:creationId xmlns:a16="http://schemas.microsoft.com/office/drawing/2014/main" id="{CB2AE6A3-9252-4AEA-85E0-C011F7D0DB01}"/>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9" name="object 26">
                <a:extLst>
                  <a:ext uri="{FF2B5EF4-FFF2-40B4-BE49-F238E27FC236}">
                    <a16:creationId xmlns:a16="http://schemas.microsoft.com/office/drawing/2014/main" id="{CB2D6ED6-519F-4564-AAC6-3D1CA91CF954}"/>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6" name="正方形/長方形 75">
              <a:extLst>
                <a:ext uri="{FF2B5EF4-FFF2-40B4-BE49-F238E27FC236}">
                  <a16:creationId xmlns:a16="http://schemas.microsoft.com/office/drawing/2014/main" id="{7CB21C96-85D3-4CAC-AB73-7EFCF2A14403}"/>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4090671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573896344"/>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02.</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市外転入</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001408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8095" y="2383952"/>
            <a:ext cx="3865024"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児童扶養手当受給資格者台帳（写し）の送付について（依頼）</a:t>
            </a:r>
          </a:p>
        </p:txBody>
      </p:sp>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4036857"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585564">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02.</a:t>
                      </a:r>
                      <a:r>
                        <a:rPr kumimoji="1" lang="ja-JP" altLang="en-US" sz="1050" b="0">
                          <a:solidFill>
                            <a:schemeClr val="tx1"/>
                          </a:solidFill>
                          <a:latin typeface="ＭＳ ゴシック" panose="020B0609070205080204" pitchFamily="49" charset="-128"/>
                          <a:ea typeface="ＭＳ ゴシック" panose="020B0609070205080204" pitchFamily="49" charset="-128"/>
                        </a:rPr>
                        <a:t>市外転入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児童扶養手当受給資格者台帳送付依頼書</a:t>
                      </a: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7" name="object 2">
            <a:extLst>
              <a:ext uri="{FF2B5EF4-FFF2-40B4-BE49-F238E27FC236}">
                <a16:creationId xmlns:a16="http://schemas.microsoft.com/office/drawing/2014/main" id="{8E775C2A-8697-4586-9989-DD484D14F204}"/>
              </a:ext>
            </a:extLst>
          </p:cNvPr>
          <p:cNvSpPr txBox="1"/>
          <p:nvPr/>
        </p:nvSpPr>
        <p:spPr>
          <a:xfrm>
            <a:off x="5218987"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65" name="正方形/長方形 64">
            <a:extLst>
              <a:ext uri="{FF2B5EF4-FFF2-40B4-BE49-F238E27FC236}">
                <a16:creationId xmlns:a16="http://schemas.microsoft.com/office/drawing/2014/main" id="{C81B42FB-923B-4CAC-BECA-1851F3E75E8C}"/>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74" name="object 2">
            <a:extLst>
              <a:ext uri="{FF2B5EF4-FFF2-40B4-BE49-F238E27FC236}">
                <a16:creationId xmlns:a16="http://schemas.microsoft.com/office/drawing/2014/main" id="{B610CF3A-3ADE-407E-A6C8-F539DCFEBF44}"/>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75" name="object 2">
            <a:extLst>
              <a:ext uri="{FF2B5EF4-FFF2-40B4-BE49-F238E27FC236}">
                <a16:creationId xmlns:a16="http://schemas.microsoft.com/office/drawing/2014/main" id="{13AADB96-29FF-4997-B32E-AB49F281ED5C}"/>
              </a:ext>
            </a:extLst>
          </p:cNvPr>
          <p:cNvSpPr txBox="1"/>
          <p:nvPr/>
        </p:nvSpPr>
        <p:spPr>
          <a:xfrm>
            <a:off x="1122261" y="3098744"/>
            <a:ext cx="5311977" cy="498213"/>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このことについて、</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市町村長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の認定に係る児童扶養手当受給者から、下記のとおり住所変更届の提出があったので、当該児童扶養手当受給資格者台帳の写しを送付願います。</a:t>
            </a:r>
            <a:endParaRPr lang="en-US" altLang="ja-JP"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76" name="object 2">
            <a:extLst>
              <a:ext uri="{FF2B5EF4-FFF2-40B4-BE49-F238E27FC236}">
                <a16:creationId xmlns:a16="http://schemas.microsoft.com/office/drawing/2014/main" id="{D05D02FD-7877-4E71-BEB9-A96910409B1D}"/>
              </a:ext>
            </a:extLst>
          </p:cNvPr>
          <p:cNvSpPr txBox="1"/>
          <p:nvPr/>
        </p:nvSpPr>
        <p:spPr>
          <a:xfrm>
            <a:off x="1122261" y="3758483"/>
            <a:ext cx="5311977"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記</a:t>
            </a:r>
            <a:endParaRPr lang="en-US" altLang="ja-JP"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77" name="表 33">
            <a:extLst>
              <a:ext uri="{FF2B5EF4-FFF2-40B4-BE49-F238E27FC236}">
                <a16:creationId xmlns:a16="http://schemas.microsoft.com/office/drawing/2014/main" id="{FC0B49A6-F38C-45DD-880D-32B9DD3701EF}"/>
              </a:ext>
            </a:extLst>
          </p:cNvPr>
          <p:cNvGraphicFramePr>
            <a:graphicFrameLocks noGrp="1"/>
          </p:cNvGraphicFramePr>
          <p:nvPr>
            <p:extLst>
              <p:ext uri="{D42A27DB-BD31-4B8C-83A1-F6EECF244321}">
                <p14:modId xmlns:p14="http://schemas.microsoft.com/office/powerpoint/2010/main" val="2191525413"/>
              </p:ext>
            </p:extLst>
          </p:nvPr>
        </p:nvGraphicFramePr>
        <p:xfrm>
          <a:off x="1070548" y="4080064"/>
          <a:ext cx="5415404" cy="4054120"/>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4264061">
                  <a:extLst>
                    <a:ext uri="{9D8B030D-6E8A-4147-A177-3AD203B41FA5}">
                      <a16:colId xmlns:a16="http://schemas.microsoft.com/office/drawing/2014/main" val="1626101871"/>
                    </a:ext>
                  </a:extLst>
                </a:gridCol>
              </a:tblGrid>
              <a:tr h="370840">
                <a:tc>
                  <a:txBody>
                    <a:bodyPr/>
                    <a:lstStyle/>
                    <a:p>
                      <a:pPr algn="dist"/>
                      <a:r>
                        <a:rPr kumimoji="1" lang="ja-JP" altLang="en-US" sz="1050" b="0">
                          <a:solidFill>
                            <a:srgbClr val="00B0F0"/>
                          </a:solidFill>
                          <a:latin typeface="ＭＳ ゴシック 本文"/>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470182">
                <a:tc>
                  <a:txBody>
                    <a:bodyPr/>
                    <a:lstStyle/>
                    <a:p>
                      <a:pPr algn="dist"/>
                      <a:r>
                        <a:rPr kumimoji="1" lang="ja-JP" altLang="en-US" sz="1050" b="0">
                          <a:solidFill>
                            <a:srgbClr val="00B0F0"/>
                          </a:solidFill>
                          <a:latin typeface="ＭＳ ゴシック 本文"/>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370840">
                <a:tc>
                  <a:txBody>
                    <a:bodyPr/>
                    <a:lstStyle/>
                    <a:p>
                      <a:pPr algn="dist"/>
                      <a:r>
                        <a:rPr kumimoji="1" lang="ja-JP" altLang="en-US" sz="1050" b="0">
                          <a:solidFill>
                            <a:srgbClr val="00B0F0"/>
                          </a:solidFill>
                          <a:latin typeface="ＭＳ ゴシック 本文"/>
                        </a:rPr>
                        <a:t>生年月日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909639"/>
                  </a:ext>
                </a:extLst>
              </a:tr>
              <a:tr h="370840">
                <a:tc>
                  <a:txBody>
                    <a:bodyPr/>
                    <a:lstStyle/>
                    <a:p>
                      <a:pPr algn="dist"/>
                      <a:r>
                        <a:rPr kumimoji="1" lang="ja-JP" altLang="en-US" sz="1050" b="0">
                          <a:solidFill>
                            <a:srgbClr val="00B0F0"/>
                          </a:solidFill>
                          <a:latin typeface="ＭＳ ゴシック 本文"/>
                        </a:rPr>
                        <a:t>旧住所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391300"/>
                  </a:ext>
                </a:extLst>
              </a:tr>
              <a:tr h="370840">
                <a:tc>
                  <a:txBody>
                    <a:bodyPr/>
                    <a:lstStyle/>
                    <a:p>
                      <a:pPr algn="dist"/>
                      <a:r>
                        <a:rPr kumimoji="1" lang="ja-JP" altLang="en-US" sz="1050" b="0">
                          <a:solidFill>
                            <a:srgbClr val="00B0F0"/>
                          </a:solidFill>
                          <a:latin typeface="ＭＳ ゴシック 本文"/>
                        </a:rPr>
                        <a:t>新住所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9659211"/>
                  </a:ext>
                </a:extLst>
              </a:tr>
              <a:tr h="370840">
                <a:tc>
                  <a:txBody>
                    <a:bodyPr/>
                    <a:lstStyle/>
                    <a:p>
                      <a:pPr algn="dist"/>
                      <a:r>
                        <a:rPr kumimoji="1" lang="ja-JP" altLang="en-US" sz="1050" b="0">
                          <a:solidFill>
                            <a:srgbClr val="00B0F0"/>
                          </a:solidFill>
                          <a:latin typeface="ＭＳ ゴシック 本文"/>
                        </a:rPr>
                        <a:t>転入年月日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6797456"/>
                  </a:ext>
                </a:extLst>
              </a:tr>
              <a:tr h="370840">
                <a:tc>
                  <a:txBody>
                    <a:bodyPr/>
                    <a:lstStyle/>
                    <a:p>
                      <a:pPr algn="dist"/>
                      <a:r>
                        <a:rPr kumimoji="1" lang="ja-JP" altLang="en-US" sz="1050" b="0">
                          <a:solidFill>
                            <a:srgbClr val="00B0F0"/>
                          </a:solidFill>
                          <a:latin typeface="ＭＳ ゴシック 本文"/>
                        </a:rPr>
                        <a:t>支払先情報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3985692"/>
                  </a:ext>
                </a:extLst>
              </a:tr>
              <a:tr h="1358898">
                <a:tc>
                  <a:txBody>
                    <a:bodyPr/>
                    <a:lstStyle/>
                    <a:p>
                      <a:pPr algn="dist"/>
                      <a:r>
                        <a:rPr kumimoji="1" lang="ja-JP" altLang="en-US" sz="1050" b="0">
                          <a:solidFill>
                            <a:srgbClr val="00B0F0"/>
                          </a:solidFill>
                          <a:latin typeface="ＭＳ ゴシック 本文"/>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4111533"/>
                  </a:ext>
                </a:extLst>
              </a:tr>
            </a:tbl>
          </a:graphicData>
        </a:graphic>
      </p:graphicFrame>
      <p:sp>
        <p:nvSpPr>
          <p:cNvPr id="78" name="object 2">
            <a:extLst>
              <a:ext uri="{FF2B5EF4-FFF2-40B4-BE49-F238E27FC236}">
                <a16:creationId xmlns:a16="http://schemas.microsoft.com/office/drawing/2014/main" id="{7A43A772-2596-418C-9DD0-B75C37126E25}"/>
              </a:ext>
            </a:extLst>
          </p:cNvPr>
          <p:cNvSpPr txBox="1"/>
          <p:nvPr/>
        </p:nvSpPr>
        <p:spPr>
          <a:xfrm>
            <a:off x="1095347" y="8532085"/>
            <a:ext cx="5388177" cy="336631"/>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なお、台帳には、総所得金額、扶養人数、所得控除の種類及びその額を必ずご記入お願いします。</a:t>
            </a:r>
            <a:endParaRPr lang="en-US" altLang="ja-JP"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nvGrpSpPr>
          <p:cNvPr id="17" name="グループ化 16">
            <a:extLst>
              <a:ext uri="{FF2B5EF4-FFF2-40B4-BE49-F238E27FC236}">
                <a16:creationId xmlns:a16="http://schemas.microsoft.com/office/drawing/2014/main" id="{BD81019A-80AC-46F3-AE1F-189A280004F6}"/>
              </a:ext>
            </a:extLst>
          </p:cNvPr>
          <p:cNvGrpSpPr/>
          <p:nvPr/>
        </p:nvGrpSpPr>
        <p:grpSpPr>
          <a:xfrm>
            <a:off x="3800607" y="1616923"/>
            <a:ext cx="3115163" cy="562353"/>
            <a:chOff x="3625850" y="2826233"/>
            <a:chExt cx="3115163" cy="562353"/>
          </a:xfrm>
        </p:grpSpPr>
        <p:sp>
          <p:nvSpPr>
            <p:cNvPr id="18" name="object 2">
              <a:extLst>
                <a:ext uri="{FF2B5EF4-FFF2-40B4-BE49-F238E27FC236}">
                  <a16:creationId xmlns:a16="http://schemas.microsoft.com/office/drawing/2014/main" id="{1C1EBAC2-4A27-43E9-954E-ECD77C492B22}"/>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19" name="object 8">
              <a:extLst>
                <a:ext uri="{FF2B5EF4-FFF2-40B4-BE49-F238E27FC236}">
                  <a16:creationId xmlns:a16="http://schemas.microsoft.com/office/drawing/2014/main" id="{665FC8A3-E396-45EC-B08B-5E377F80B909}"/>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20" name="object 2">
              <a:extLst>
                <a:ext uri="{FF2B5EF4-FFF2-40B4-BE49-F238E27FC236}">
                  <a16:creationId xmlns:a16="http://schemas.microsoft.com/office/drawing/2014/main" id="{E6A21AA8-D491-4A9E-83DB-FE752EE767D6}"/>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22" name="正方形/長方形 21">
            <a:extLst>
              <a:ext uri="{FF2B5EF4-FFF2-40B4-BE49-F238E27FC236}">
                <a16:creationId xmlns:a16="http://schemas.microsoft.com/office/drawing/2014/main" id="{A3402FEA-448B-4AE6-A11F-ED3B689EEC8A}"/>
              </a:ext>
            </a:extLst>
          </p:cNvPr>
          <p:cNvSpPr/>
          <p:nvPr/>
        </p:nvSpPr>
        <p:spPr>
          <a:xfrm>
            <a:off x="1020820" y="628791"/>
            <a:ext cx="2395805" cy="12598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●●市町村</a:t>
            </a: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児童扶養手当主管部（課）長</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様</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252411099"/>
              </p:ext>
            </p:extLst>
          </p:nvPr>
        </p:nvGraphicFramePr>
        <p:xfrm>
          <a:off x="463550" y="850900"/>
          <a:ext cx="6629399" cy="8389365"/>
        </p:xfrm>
        <a:graphic>
          <a:graphicData uri="http://schemas.openxmlformats.org/drawingml/2006/table">
            <a:tbl>
              <a:tblPr firstRow="1" bandRow="1">
                <a:tableStyleId>{2D5ABB26-0587-4C30-8999-92F81FD0307C}</a:tableStyleId>
              </a:tblPr>
              <a:tblGrid>
                <a:gridCol w="553007">
                  <a:extLst>
                    <a:ext uri="{9D8B030D-6E8A-4147-A177-3AD203B41FA5}">
                      <a16:colId xmlns:a16="http://schemas.microsoft.com/office/drawing/2014/main" val="20000"/>
                    </a:ext>
                  </a:extLst>
                </a:gridCol>
                <a:gridCol w="442405">
                  <a:extLst>
                    <a:ext uri="{9D8B030D-6E8A-4147-A177-3AD203B41FA5}">
                      <a16:colId xmlns:a16="http://schemas.microsoft.com/office/drawing/2014/main" val="20001"/>
                    </a:ext>
                  </a:extLst>
                </a:gridCol>
                <a:gridCol w="109859">
                  <a:extLst>
                    <a:ext uri="{9D8B030D-6E8A-4147-A177-3AD203B41FA5}">
                      <a16:colId xmlns:a16="http://schemas.microsoft.com/office/drawing/2014/main" val="20002"/>
                    </a:ext>
                  </a:extLst>
                </a:gridCol>
                <a:gridCol w="144747">
                  <a:extLst>
                    <a:ext uri="{9D8B030D-6E8A-4147-A177-3AD203B41FA5}">
                      <a16:colId xmlns:a16="http://schemas.microsoft.com/office/drawing/2014/main" val="20003"/>
                    </a:ext>
                  </a:extLst>
                </a:gridCol>
                <a:gridCol w="448345">
                  <a:extLst>
                    <a:ext uri="{9D8B030D-6E8A-4147-A177-3AD203B41FA5}">
                      <a16:colId xmlns:a16="http://schemas.microsoft.com/office/drawing/2014/main" val="20004"/>
                    </a:ext>
                  </a:extLst>
                </a:gridCol>
                <a:gridCol w="255347">
                  <a:extLst>
                    <a:ext uri="{9D8B030D-6E8A-4147-A177-3AD203B41FA5}">
                      <a16:colId xmlns:a16="http://schemas.microsoft.com/office/drawing/2014/main" val="20005"/>
                    </a:ext>
                  </a:extLst>
                </a:gridCol>
                <a:gridCol w="255347">
                  <a:extLst>
                    <a:ext uri="{9D8B030D-6E8A-4147-A177-3AD203B41FA5}">
                      <a16:colId xmlns:a16="http://schemas.microsoft.com/office/drawing/2014/main" val="20006"/>
                    </a:ext>
                  </a:extLst>
                </a:gridCol>
                <a:gridCol w="249410">
                  <a:extLst>
                    <a:ext uri="{9D8B030D-6E8A-4147-A177-3AD203B41FA5}">
                      <a16:colId xmlns:a16="http://schemas.microsoft.com/office/drawing/2014/main" val="20007"/>
                    </a:ext>
                  </a:extLst>
                </a:gridCol>
                <a:gridCol w="331803">
                  <a:extLst>
                    <a:ext uri="{9D8B030D-6E8A-4147-A177-3AD203B41FA5}">
                      <a16:colId xmlns:a16="http://schemas.microsoft.com/office/drawing/2014/main" val="20008"/>
                    </a:ext>
                  </a:extLst>
                </a:gridCol>
                <a:gridCol w="524058">
                  <a:extLst>
                    <a:ext uri="{9D8B030D-6E8A-4147-A177-3AD203B41FA5}">
                      <a16:colId xmlns:a16="http://schemas.microsoft.com/office/drawing/2014/main" val="20009"/>
                    </a:ext>
                  </a:extLst>
                </a:gridCol>
                <a:gridCol w="697754">
                  <a:extLst>
                    <a:ext uri="{9D8B030D-6E8A-4147-A177-3AD203B41FA5}">
                      <a16:colId xmlns:a16="http://schemas.microsoft.com/office/drawing/2014/main" val="20010"/>
                    </a:ext>
                  </a:extLst>
                </a:gridCol>
                <a:gridCol w="407518">
                  <a:extLst>
                    <a:ext uri="{9D8B030D-6E8A-4147-A177-3AD203B41FA5}">
                      <a16:colId xmlns:a16="http://schemas.microsoft.com/office/drawing/2014/main" val="20011"/>
                    </a:ext>
                  </a:extLst>
                </a:gridCol>
                <a:gridCol w="103177">
                  <a:extLst>
                    <a:ext uri="{9D8B030D-6E8A-4147-A177-3AD203B41FA5}">
                      <a16:colId xmlns:a16="http://schemas.microsoft.com/office/drawing/2014/main" val="20012"/>
                    </a:ext>
                  </a:extLst>
                </a:gridCol>
                <a:gridCol w="573791">
                  <a:extLst>
                    <a:ext uri="{9D8B030D-6E8A-4147-A177-3AD203B41FA5}">
                      <a16:colId xmlns:a16="http://schemas.microsoft.com/office/drawing/2014/main" val="20013"/>
                    </a:ext>
                  </a:extLst>
                </a:gridCol>
                <a:gridCol w="428302">
                  <a:extLst>
                    <a:ext uri="{9D8B030D-6E8A-4147-A177-3AD203B41FA5}">
                      <a16:colId xmlns:a16="http://schemas.microsoft.com/office/drawing/2014/main" val="20014"/>
                    </a:ext>
                  </a:extLst>
                </a:gridCol>
                <a:gridCol w="248668">
                  <a:extLst>
                    <a:ext uri="{9D8B030D-6E8A-4147-A177-3AD203B41FA5}">
                      <a16:colId xmlns:a16="http://schemas.microsoft.com/office/drawing/2014/main" val="20015"/>
                    </a:ext>
                  </a:extLst>
                </a:gridCol>
                <a:gridCol w="331804">
                  <a:extLst>
                    <a:ext uri="{9D8B030D-6E8A-4147-A177-3AD203B41FA5}">
                      <a16:colId xmlns:a16="http://schemas.microsoft.com/office/drawing/2014/main" val="20016"/>
                    </a:ext>
                  </a:extLst>
                </a:gridCol>
                <a:gridCol w="524057">
                  <a:extLst>
                    <a:ext uri="{9D8B030D-6E8A-4147-A177-3AD203B41FA5}">
                      <a16:colId xmlns:a16="http://schemas.microsoft.com/office/drawing/2014/main" val="20017"/>
                    </a:ext>
                  </a:extLst>
                </a:gridCol>
              </a:tblGrid>
              <a:tr h="354864">
                <a:tc gridSpan="2">
                  <a:txBody>
                    <a:bodyPr/>
                    <a:lstStyle/>
                    <a:p>
                      <a:pPr marL="241935">
                        <a:lnSpc>
                          <a:spcPct val="100000"/>
                        </a:lnSpc>
                        <a:spcBef>
                          <a:spcPts val="620"/>
                        </a:spcBef>
                      </a:pPr>
                      <a:r>
                        <a:rPr sz="950" spc="165" dirty="0">
                          <a:solidFill>
                            <a:schemeClr val="tx1"/>
                          </a:solidFill>
                          <a:latin typeface="ＭＳ 明朝"/>
                          <a:cs typeface="ＭＳ 明朝"/>
                        </a:rPr>
                        <a:t>※※第</a:t>
                      </a:r>
                      <a:endParaRPr sz="950" dirty="0">
                        <a:solidFill>
                          <a:schemeClr val="tx1"/>
                        </a:solidFill>
                        <a:latin typeface="ＭＳ 明朝"/>
                        <a:cs typeface="ＭＳ 明朝"/>
                      </a:endParaRPr>
                    </a:p>
                  </a:txBody>
                  <a:tcPr marL="0" marR="0" marT="78740" marB="0">
                    <a:lnL w="12700">
                      <a:solidFill>
                        <a:srgbClr val="000000"/>
                      </a:solidFill>
                      <a:prstDash val="solid"/>
                    </a:lnL>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L="64769">
                        <a:lnSpc>
                          <a:spcPct val="100000"/>
                        </a:lnSpc>
                        <a:spcBef>
                          <a:spcPts val="620"/>
                        </a:spcBef>
                      </a:pPr>
                      <a:r>
                        <a:rPr sz="950">
                          <a:solidFill>
                            <a:schemeClr val="tx1"/>
                          </a:solidFill>
                          <a:latin typeface="ＭＳ 明朝"/>
                          <a:cs typeface="ＭＳ 明朝"/>
                        </a:rPr>
                        <a:t>号</a:t>
                      </a:r>
                    </a:p>
                  </a:txBody>
                  <a:tcPr marL="0" marR="0" marT="78740"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gridSpan="11">
                  <a:txBody>
                    <a:bodyPr/>
                    <a:lstStyle/>
                    <a:p>
                      <a:pPr>
                        <a:lnSpc>
                          <a:spcPct val="100000"/>
                        </a:lnSpc>
                      </a:pPr>
                      <a:r>
                        <a:rPr lang="ja-JP" altLang="en-US" sz="1000">
                          <a:solidFill>
                            <a:schemeClr val="tx1"/>
                          </a:solidFill>
                          <a:latin typeface="Times New Roman"/>
                          <a:cs typeface="Times New Roman"/>
                        </a:rPr>
                        <a:t>　</a:t>
                      </a:r>
                      <a:endParaRPr sz="1000">
                        <a:solidFill>
                          <a:schemeClr val="tx1"/>
                        </a:solidFill>
                        <a:latin typeface="Times New Roman"/>
                        <a:cs typeface="Times New Roman"/>
                      </a:endParaRPr>
                    </a:p>
                  </a:txBody>
                  <a:tcPr marL="0" marR="0" marT="0" marB="0">
                    <a:lnL w="12700">
                      <a:solidFill>
                        <a:srgbClr val="000000"/>
                      </a:solidFill>
                      <a:prstDash val="solid"/>
                    </a:lnL>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4864">
                <a:tc gridSpan="3">
                  <a:txBody>
                    <a:bodyPr/>
                    <a:lstStyle/>
                    <a:p>
                      <a:pPr marR="116205" algn="dist">
                        <a:lnSpc>
                          <a:spcPct val="100000"/>
                        </a:lnSpc>
                        <a:spcBef>
                          <a:spcPts val="75"/>
                        </a:spcBef>
                        <a:tabLst>
                          <a:tab pos="567690" algn="l"/>
                        </a:tabLst>
                      </a:pPr>
                      <a:r>
                        <a:rPr lang="ja-JP" altLang="en-US" sz="850" spc="265">
                          <a:solidFill>
                            <a:schemeClr val="tx1"/>
                          </a:solidFill>
                          <a:latin typeface="ＭＳ 明朝"/>
                          <a:cs typeface="ＭＳ 明朝"/>
                        </a:rPr>
                        <a:t>　</a:t>
                      </a:r>
                      <a:r>
                        <a:rPr lang="en-US" altLang="ja-JP" sz="850" spc="265">
                          <a:solidFill>
                            <a:schemeClr val="tx1"/>
                          </a:solidFill>
                          <a:latin typeface="ＭＳ 明朝"/>
                          <a:cs typeface="ＭＳ 明朝"/>
                        </a:rPr>
                        <a:t>※</a:t>
                      </a:r>
                      <a:r>
                        <a:rPr lang="ja-JP" altLang="en-US" sz="850" spc="265">
                          <a:solidFill>
                            <a:schemeClr val="tx1"/>
                          </a:solidFill>
                          <a:latin typeface="ＭＳ 明朝"/>
                          <a:cs typeface="ＭＳ 明朝"/>
                        </a:rPr>
                        <a:t>経由町村名</a:t>
                      </a:r>
                      <a:endParaRPr sz="850">
                        <a:solidFill>
                          <a:schemeClr val="tx1"/>
                        </a:solidFill>
                        <a:latin typeface="ＭＳ 明朝"/>
                        <a:cs typeface="ＭＳ 明朝"/>
                      </a:endParaRPr>
                    </a:p>
                  </a:txBody>
                  <a:tcPr marL="0" marR="0" marT="95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7">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3825" marR="0" lvl="0" indent="0" algn="ctr" defTabSz="914400" eaLnBrk="1" fontAlgn="auto" latinLnBrk="0" hangingPunct="1">
                        <a:lnSpc>
                          <a:spcPct val="100000"/>
                        </a:lnSpc>
                        <a:spcBef>
                          <a:spcPts val="75"/>
                        </a:spcBef>
                        <a:spcAft>
                          <a:spcPts val="0"/>
                        </a:spcAft>
                        <a:buClrTx/>
                        <a:buSzTx/>
                        <a:buFontTx/>
                        <a:buNone/>
                        <a:tabLst/>
                        <a:defRPr/>
                      </a:pPr>
                      <a:r>
                        <a:rPr lang="en-US" altLang="ja-JP" sz="850" spc="265">
                          <a:solidFill>
                            <a:schemeClr val="tx1"/>
                          </a:solidFill>
                          <a:latin typeface="ＭＳ 明朝"/>
                          <a:cs typeface="ＭＳ 明朝"/>
                        </a:rPr>
                        <a:t>※</a:t>
                      </a:r>
                      <a:r>
                        <a:rPr lang="ja-JP" altLang="en-US" sz="850" spc="265">
                          <a:solidFill>
                            <a:schemeClr val="tx1"/>
                          </a:solidFill>
                          <a:latin typeface="ＭＳ 明朝"/>
                          <a:cs typeface="ＭＳ 明朝"/>
                        </a:rPr>
                        <a:t>市区町村</a:t>
                      </a:r>
                      <a:endParaRPr lang="en-US" altLang="ja-JP" sz="850" spc="265">
                        <a:solidFill>
                          <a:schemeClr val="tx1"/>
                        </a:solidFill>
                        <a:latin typeface="ＭＳ 明朝"/>
                        <a:cs typeface="ＭＳ 明朝"/>
                      </a:endParaRPr>
                    </a:p>
                    <a:p>
                      <a:pPr marL="123825" marR="0" lvl="0" indent="0" algn="ctr" defTabSz="914400" eaLnBrk="1" fontAlgn="auto" latinLnBrk="0" hangingPunct="1">
                        <a:lnSpc>
                          <a:spcPct val="100000"/>
                        </a:lnSpc>
                        <a:spcBef>
                          <a:spcPts val="75"/>
                        </a:spcBef>
                        <a:spcAft>
                          <a:spcPts val="0"/>
                        </a:spcAft>
                        <a:buClrTx/>
                        <a:buSzTx/>
                        <a:buFontTx/>
                        <a:buNone/>
                        <a:tabLst/>
                        <a:defRPr/>
                      </a:pPr>
                      <a:r>
                        <a:rPr lang="ja-JP" altLang="en-US" sz="850" spc="265">
                          <a:solidFill>
                            <a:schemeClr val="tx1"/>
                          </a:solidFill>
                          <a:latin typeface="ＭＳ 明朝"/>
                          <a:cs typeface="ＭＳ 明朝"/>
                        </a:rPr>
                        <a:t>受付年月日</a:t>
                      </a:r>
                      <a:endParaRPr lang="ja-JP" altLang="en-US" sz="850">
                        <a:solidFill>
                          <a:schemeClr val="tx1"/>
                        </a:solidFill>
                        <a:latin typeface="ＭＳ 明朝"/>
                        <a:cs typeface="ＭＳ 明朝"/>
                      </a:endParaRPr>
                    </a:p>
                  </a:txBody>
                  <a:tcPr marL="0" marR="0" marT="95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R="116205" algn="r">
                        <a:lnSpc>
                          <a:spcPct val="100000"/>
                        </a:lnSpc>
                        <a:spcBef>
                          <a:spcPts val="640"/>
                        </a:spcBef>
                      </a:pPr>
                      <a:r>
                        <a:rPr sz="850" spc="95">
                          <a:solidFill>
                            <a:schemeClr val="tx1"/>
                          </a:solidFill>
                          <a:latin typeface="ＭＳ 明朝"/>
                          <a:cs typeface="ＭＳ 明朝"/>
                        </a:rPr>
                        <a:t>令和</a:t>
                      </a:r>
                      <a:endParaRPr sz="850">
                        <a:solidFill>
                          <a:schemeClr val="tx1"/>
                        </a:solidFill>
                        <a:latin typeface="ＭＳ 明朝"/>
                        <a:cs typeface="ＭＳ 明朝"/>
                      </a:endParaRPr>
                    </a:p>
                  </a:txBody>
                  <a:tcPr marL="0" marR="0" marT="81280" marB="0">
                    <a:lnT w="12700">
                      <a:solidFill>
                        <a:srgbClr val="000000"/>
                      </a:solidFill>
                      <a:prstDash val="solid"/>
                    </a:lnT>
                    <a:lnB w="12700">
                      <a:solidFill>
                        <a:srgbClr val="000000"/>
                      </a:solidFill>
                      <a:prstDash val="solid"/>
                    </a:lnB>
                  </a:tcPr>
                </a:tc>
                <a:tc>
                  <a:txBody>
                    <a:bodyPr/>
                    <a:lstStyle/>
                    <a:p>
                      <a:pPr marR="69215" algn="r">
                        <a:lnSpc>
                          <a:spcPct val="100000"/>
                        </a:lnSpc>
                        <a:spcBef>
                          <a:spcPts val="640"/>
                        </a:spcBef>
                      </a:pPr>
                      <a:r>
                        <a:rPr sz="850">
                          <a:solidFill>
                            <a:schemeClr val="tx1"/>
                          </a:solidFill>
                          <a:latin typeface="ＭＳ 明朝"/>
                          <a:cs typeface="ＭＳ 明朝"/>
                        </a:rPr>
                        <a:t>年</a:t>
                      </a:r>
                    </a:p>
                  </a:txBody>
                  <a:tcPr marL="0" marR="0" marT="81280"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L="5715">
                        <a:lnSpc>
                          <a:spcPct val="100000"/>
                        </a:lnSpc>
                        <a:spcBef>
                          <a:spcPts val="640"/>
                        </a:spcBef>
                      </a:pPr>
                      <a:r>
                        <a:rPr sz="850">
                          <a:solidFill>
                            <a:schemeClr val="tx1"/>
                          </a:solidFill>
                          <a:latin typeface="ＭＳ 明朝"/>
                          <a:cs typeface="ＭＳ 明朝"/>
                        </a:rPr>
                        <a:t>月</a:t>
                      </a:r>
                    </a:p>
                  </a:txBody>
                  <a:tcPr marL="0" marR="0" marT="81280" marB="0">
                    <a:lnT w="12700">
                      <a:solidFill>
                        <a:srgbClr val="000000"/>
                      </a:solidFill>
                      <a:prstDash val="solid"/>
                    </a:lnT>
                    <a:lnB w="12700">
                      <a:solidFill>
                        <a:srgbClr val="000000"/>
                      </a:solidFill>
                      <a:prstDash val="solid"/>
                    </a:lnB>
                  </a:tcPr>
                </a:tc>
                <a:tc>
                  <a:txBody>
                    <a:bodyPr/>
                    <a:lstStyle/>
                    <a:p>
                      <a:pPr marL="147955">
                        <a:lnSpc>
                          <a:spcPct val="100000"/>
                        </a:lnSpc>
                        <a:spcBef>
                          <a:spcPts val="640"/>
                        </a:spcBef>
                      </a:pPr>
                      <a:r>
                        <a:rPr sz="850">
                          <a:solidFill>
                            <a:schemeClr val="tx1"/>
                          </a:solidFill>
                          <a:latin typeface="ＭＳ 明朝"/>
                          <a:cs typeface="ＭＳ 明朝"/>
                        </a:rPr>
                        <a:t>日</a:t>
                      </a:r>
                    </a:p>
                  </a:txBody>
                  <a:tcPr marL="0" marR="0" marT="81280"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55600">
                <a:tc gridSpan="3">
                  <a:txBody>
                    <a:bodyPr/>
                    <a:lstStyle/>
                    <a:p>
                      <a:pPr marR="116205" algn="dist">
                        <a:lnSpc>
                          <a:spcPct val="100000"/>
                        </a:lnSpc>
                        <a:spcBef>
                          <a:spcPts val="75"/>
                        </a:spcBef>
                        <a:tabLst>
                          <a:tab pos="567690" algn="l"/>
                        </a:tabLst>
                      </a:pPr>
                      <a:r>
                        <a:rPr lang="ja-JP" altLang="en-US" sz="850">
                          <a:solidFill>
                            <a:schemeClr val="tx1"/>
                          </a:solidFill>
                          <a:latin typeface="ＭＳ 明朝"/>
                          <a:cs typeface="ＭＳ 明朝"/>
                        </a:rPr>
                        <a:t>　</a:t>
                      </a:r>
                      <a:r>
                        <a:rPr lang="en-US" altLang="ja-JP" sz="850">
                          <a:solidFill>
                            <a:schemeClr val="tx1"/>
                          </a:solidFill>
                          <a:latin typeface="ＭＳ 明朝"/>
                          <a:cs typeface="ＭＳ 明朝"/>
                        </a:rPr>
                        <a:t>※</a:t>
                      </a:r>
                      <a:r>
                        <a:rPr lang="ja-JP" altLang="en-US" sz="850">
                          <a:solidFill>
                            <a:schemeClr val="tx1"/>
                          </a:solidFill>
                          <a:latin typeface="ＭＳ 明朝"/>
                          <a:cs typeface="ＭＳ 明朝"/>
                        </a:rPr>
                        <a:t>町村提出</a:t>
                      </a:r>
                      <a:endParaRPr sz="850">
                        <a:solidFill>
                          <a:schemeClr val="tx1"/>
                        </a:solidFill>
                        <a:latin typeface="ＭＳ 明朝"/>
                        <a:cs typeface="ＭＳ 明朝"/>
                      </a:endParaRPr>
                    </a:p>
                  </a:txBody>
                  <a:tcPr marL="0" marR="0" marT="95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algn="ctr">
                        <a:lnSpc>
                          <a:spcPct val="100000"/>
                        </a:lnSpc>
                        <a:spcBef>
                          <a:spcPts val="75"/>
                        </a:spcBef>
                      </a:pPr>
                      <a:r>
                        <a:rPr sz="850" spc="95">
                          <a:solidFill>
                            <a:schemeClr val="tx1"/>
                          </a:solidFill>
                          <a:latin typeface="ＭＳ 明朝"/>
                          <a:cs typeface="ＭＳ 明朝"/>
                        </a:rPr>
                        <a:t>令和</a:t>
                      </a:r>
                      <a:endParaRPr sz="850">
                        <a:solidFill>
                          <a:schemeClr val="tx1"/>
                        </a:solidFill>
                        <a:latin typeface="ＭＳ 明朝"/>
                        <a:cs typeface="ＭＳ 明朝"/>
                      </a:endParaRPr>
                    </a:p>
                  </a:txBody>
                  <a:tcPr marL="0" marR="0" marT="9525"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L="12065">
                        <a:lnSpc>
                          <a:spcPct val="100000"/>
                        </a:lnSpc>
                        <a:spcBef>
                          <a:spcPts val="75"/>
                        </a:spcBef>
                      </a:pPr>
                      <a:r>
                        <a:rPr sz="850">
                          <a:solidFill>
                            <a:schemeClr val="tx1"/>
                          </a:solidFill>
                          <a:latin typeface="ＭＳ 明朝"/>
                          <a:cs typeface="ＭＳ 明朝"/>
                        </a:rPr>
                        <a:t>年</a:t>
                      </a:r>
                    </a:p>
                  </a:txBody>
                  <a:tcPr marL="0" marR="0" marT="9525" marB="0">
                    <a:lnT w="12700">
                      <a:solidFill>
                        <a:srgbClr val="000000"/>
                      </a:solidFill>
                      <a:prstDash val="solid"/>
                    </a:lnT>
                    <a:lnB w="12700">
                      <a:solidFill>
                        <a:srgbClr val="000000"/>
                      </a:solidFill>
                      <a:prstDash val="solid"/>
                    </a:lnB>
                  </a:tcPr>
                </a:tc>
                <a:tc>
                  <a:txBody>
                    <a:bodyPr/>
                    <a:lstStyle/>
                    <a:p>
                      <a:pPr>
                        <a:lnSpc>
                          <a:spcPct val="100000"/>
                        </a:lnSpc>
                        <a:spcBef>
                          <a:spcPts val="15"/>
                        </a:spcBef>
                      </a:pPr>
                      <a:endParaRPr sz="1100">
                        <a:solidFill>
                          <a:schemeClr val="tx1"/>
                        </a:solidFill>
                        <a:latin typeface="Times New Roman"/>
                        <a:cs typeface="Times New Roman"/>
                      </a:endParaRPr>
                    </a:p>
                    <a:p>
                      <a:pPr marL="77470">
                        <a:lnSpc>
                          <a:spcPct val="100000"/>
                        </a:lnSpc>
                      </a:pPr>
                      <a:r>
                        <a:rPr sz="850">
                          <a:solidFill>
                            <a:schemeClr val="tx1"/>
                          </a:solidFill>
                          <a:latin typeface="ＭＳ 明朝"/>
                          <a:cs typeface="ＭＳ 明朝"/>
                        </a:rPr>
                        <a:t>第</a:t>
                      </a:r>
                    </a:p>
                  </a:txBody>
                  <a:tcPr marL="0" marR="0" marT="1905" marB="0">
                    <a:lnT w="12700">
                      <a:solidFill>
                        <a:srgbClr val="000000"/>
                      </a:solidFill>
                      <a:prstDash val="solid"/>
                    </a:lnT>
                    <a:lnB w="12700">
                      <a:solidFill>
                        <a:srgbClr val="000000"/>
                      </a:solidFill>
                      <a:prstDash val="solid"/>
                    </a:lnB>
                  </a:tcPr>
                </a:tc>
                <a:tc>
                  <a:txBody>
                    <a:bodyPr/>
                    <a:lstStyle/>
                    <a:p>
                      <a:pPr marL="5715">
                        <a:lnSpc>
                          <a:spcPct val="100000"/>
                        </a:lnSpc>
                        <a:spcBef>
                          <a:spcPts val="75"/>
                        </a:spcBef>
                      </a:pPr>
                      <a:r>
                        <a:rPr sz="850">
                          <a:solidFill>
                            <a:schemeClr val="tx1"/>
                          </a:solidFill>
                          <a:latin typeface="ＭＳ 明朝"/>
                          <a:cs typeface="ＭＳ 明朝"/>
                        </a:rPr>
                        <a:t>月</a:t>
                      </a:r>
                    </a:p>
                  </a:txBody>
                  <a:tcPr marL="0" marR="0" marT="9525" marB="0">
                    <a:lnT w="12700">
                      <a:solidFill>
                        <a:srgbClr val="000000"/>
                      </a:solidFill>
                      <a:prstDash val="solid"/>
                    </a:lnT>
                    <a:lnB w="12700">
                      <a:solidFill>
                        <a:srgbClr val="000000"/>
                      </a:solidFill>
                      <a:prstDash val="solid"/>
                    </a:lnB>
                  </a:tcPr>
                </a:tc>
                <a:tc>
                  <a:txBody>
                    <a:bodyPr/>
                    <a:lstStyle/>
                    <a:p>
                      <a:pPr marL="147955">
                        <a:lnSpc>
                          <a:spcPct val="100000"/>
                        </a:lnSpc>
                        <a:spcBef>
                          <a:spcPts val="75"/>
                        </a:spcBef>
                      </a:pPr>
                      <a:r>
                        <a:rPr sz="850">
                          <a:solidFill>
                            <a:schemeClr val="tx1"/>
                          </a:solidFill>
                          <a:latin typeface="ＭＳ 明朝"/>
                          <a:cs typeface="ＭＳ 明朝"/>
                        </a:rPr>
                        <a:t>日</a:t>
                      </a:r>
                    </a:p>
                    <a:p>
                      <a:pPr marL="147955">
                        <a:lnSpc>
                          <a:spcPct val="100000"/>
                        </a:lnSpc>
                        <a:spcBef>
                          <a:spcPts val="185"/>
                        </a:spcBef>
                      </a:pPr>
                      <a:r>
                        <a:rPr sz="850">
                          <a:solidFill>
                            <a:schemeClr val="tx1"/>
                          </a:solidFill>
                          <a:latin typeface="ＭＳ 明朝"/>
                          <a:cs typeface="ＭＳ 明朝"/>
                        </a:rPr>
                        <a:t>号</a:t>
                      </a:r>
                    </a:p>
                  </a:txBody>
                  <a:tcPr marL="0" marR="0" marT="9525" marB="0">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123825" marR="0" lvl="0" indent="0" algn="ctr" defTabSz="914400" eaLnBrk="1" fontAlgn="auto" latinLnBrk="0" hangingPunct="1">
                        <a:lnSpc>
                          <a:spcPct val="100000"/>
                        </a:lnSpc>
                        <a:spcBef>
                          <a:spcPts val="75"/>
                        </a:spcBef>
                        <a:spcAft>
                          <a:spcPts val="0"/>
                        </a:spcAft>
                        <a:buClrTx/>
                        <a:buSzTx/>
                        <a:buFontTx/>
                        <a:buNone/>
                        <a:tabLst/>
                        <a:defRPr/>
                      </a:pPr>
                      <a:r>
                        <a:rPr lang="en-US" altLang="ja-JP" sz="850" spc="265">
                          <a:solidFill>
                            <a:schemeClr val="tx1"/>
                          </a:solidFill>
                          <a:latin typeface="ＭＳ 明朝"/>
                          <a:cs typeface="ＭＳ 明朝"/>
                        </a:rPr>
                        <a:t>※</a:t>
                      </a:r>
                      <a:r>
                        <a:rPr lang="ja-JP" altLang="en-US" sz="850" spc="265">
                          <a:solidFill>
                            <a:schemeClr val="tx1"/>
                          </a:solidFill>
                          <a:latin typeface="ＭＳ 明朝"/>
                          <a:cs typeface="ＭＳ 明朝"/>
                        </a:rPr>
                        <a:t>町村</a:t>
                      </a:r>
                      <a:endParaRPr lang="en-US" altLang="ja-JP" sz="850" spc="265">
                        <a:solidFill>
                          <a:schemeClr val="tx1"/>
                        </a:solidFill>
                        <a:latin typeface="ＭＳ 明朝"/>
                        <a:cs typeface="ＭＳ 明朝"/>
                      </a:endParaRPr>
                    </a:p>
                    <a:p>
                      <a:pPr marL="123825" marR="0" lvl="0" indent="0" algn="ctr" defTabSz="914400" eaLnBrk="1" fontAlgn="auto" latinLnBrk="0" hangingPunct="1">
                        <a:lnSpc>
                          <a:spcPct val="100000"/>
                        </a:lnSpc>
                        <a:spcBef>
                          <a:spcPts val="75"/>
                        </a:spcBef>
                        <a:spcAft>
                          <a:spcPts val="0"/>
                        </a:spcAft>
                        <a:buClrTx/>
                        <a:buSzTx/>
                        <a:buFontTx/>
                        <a:buNone/>
                        <a:tabLst/>
                        <a:defRPr/>
                      </a:pPr>
                      <a:r>
                        <a:rPr lang="ja-JP" altLang="en-US" sz="850" spc="265">
                          <a:solidFill>
                            <a:schemeClr val="tx1"/>
                          </a:solidFill>
                          <a:latin typeface="ＭＳ 明朝"/>
                          <a:cs typeface="ＭＳ 明朝"/>
                        </a:rPr>
                        <a:t>再提出</a:t>
                      </a:r>
                      <a:endParaRPr lang="en-US" altLang="ja-JP" sz="850" spc="265">
                        <a:solidFill>
                          <a:schemeClr val="tx1"/>
                        </a:solidFill>
                        <a:latin typeface="ＭＳ 明朝"/>
                        <a:cs typeface="ＭＳ 明朝"/>
                      </a:endParaRPr>
                    </a:p>
                  </a:txBody>
                  <a:tcPr marL="0" marR="0" marT="95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R="116205" algn="r">
                        <a:lnSpc>
                          <a:spcPct val="100000"/>
                        </a:lnSpc>
                        <a:spcBef>
                          <a:spcPts val="75"/>
                        </a:spcBef>
                      </a:pPr>
                      <a:r>
                        <a:rPr sz="850" spc="95">
                          <a:solidFill>
                            <a:schemeClr val="tx1"/>
                          </a:solidFill>
                          <a:latin typeface="ＭＳ 明朝"/>
                          <a:cs typeface="ＭＳ 明朝"/>
                        </a:rPr>
                        <a:t>令和</a:t>
                      </a:r>
                      <a:endParaRPr sz="850">
                        <a:solidFill>
                          <a:schemeClr val="tx1"/>
                        </a:solidFill>
                        <a:latin typeface="ＭＳ 明朝"/>
                        <a:cs typeface="ＭＳ 明朝"/>
                      </a:endParaRPr>
                    </a:p>
                  </a:txBody>
                  <a:tcPr marL="0" marR="0" marT="9525" marB="0">
                    <a:lnT w="12700">
                      <a:solidFill>
                        <a:srgbClr val="000000"/>
                      </a:solidFill>
                      <a:prstDash val="solid"/>
                    </a:lnT>
                    <a:lnB w="12700">
                      <a:solidFill>
                        <a:srgbClr val="000000"/>
                      </a:solidFill>
                      <a:prstDash val="solid"/>
                    </a:lnB>
                  </a:tcPr>
                </a:tc>
                <a:tc>
                  <a:txBody>
                    <a:bodyPr/>
                    <a:lstStyle/>
                    <a:p>
                      <a:pPr marR="69215" algn="r">
                        <a:lnSpc>
                          <a:spcPct val="100000"/>
                        </a:lnSpc>
                        <a:spcBef>
                          <a:spcPts val="75"/>
                        </a:spcBef>
                      </a:pPr>
                      <a:r>
                        <a:rPr sz="850">
                          <a:solidFill>
                            <a:schemeClr val="tx1"/>
                          </a:solidFill>
                          <a:latin typeface="ＭＳ 明朝"/>
                          <a:cs typeface="ＭＳ 明朝"/>
                        </a:rPr>
                        <a:t>年</a:t>
                      </a:r>
                    </a:p>
                  </a:txBody>
                  <a:tcPr marL="0" marR="0" marT="9525" marB="0">
                    <a:lnT w="12700">
                      <a:solidFill>
                        <a:srgbClr val="000000"/>
                      </a:solidFill>
                      <a:prstDash val="solid"/>
                    </a:lnT>
                    <a:lnB w="12700">
                      <a:solidFill>
                        <a:srgbClr val="000000"/>
                      </a:solidFill>
                      <a:prstDash val="solid"/>
                    </a:lnB>
                  </a:tcPr>
                </a:tc>
                <a:tc>
                  <a:txBody>
                    <a:bodyPr/>
                    <a:lstStyle/>
                    <a:p>
                      <a:pPr>
                        <a:lnSpc>
                          <a:spcPct val="100000"/>
                        </a:lnSpc>
                        <a:spcBef>
                          <a:spcPts val="15"/>
                        </a:spcBef>
                      </a:pPr>
                      <a:endParaRPr sz="1100">
                        <a:solidFill>
                          <a:schemeClr val="tx1"/>
                        </a:solidFill>
                        <a:latin typeface="Times New Roman"/>
                        <a:cs typeface="Times New Roman"/>
                      </a:endParaRPr>
                    </a:p>
                    <a:p>
                      <a:pPr marL="76835">
                        <a:lnSpc>
                          <a:spcPct val="100000"/>
                        </a:lnSpc>
                      </a:pPr>
                      <a:r>
                        <a:rPr sz="850">
                          <a:solidFill>
                            <a:schemeClr val="tx1"/>
                          </a:solidFill>
                          <a:latin typeface="ＭＳ 明朝"/>
                          <a:cs typeface="ＭＳ 明朝"/>
                        </a:rPr>
                        <a:t>第</a:t>
                      </a:r>
                    </a:p>
                  </a:txBody>
                  <a:tcPr marL="0" marR="0" marT="1905" marB="0">
                    <a:lnT w="12700">
                      <a:solidFill>
                        <a:srgbClr val="000000"/>
                      </a:solidFill>
                      <a:prstDash val="solid"/>
                    </a:lnT>
                    <a:lnB w="12700">
                      <a:solidFill>
                        <a:srgbClr val="000000"/>
                      </a:solidFill>
                      <a:prstDash val="solid"/>
                    </a:lnB>
                  </a:tcPr>
                </a:tc>
                <a:tc>
                  <a:txBody>
                    <a:bodyPr/>
                    <a:lstStyle/>
                    <a:p>
                      <a:pPr marL="5715">
                        <a:lnSpc>
                          <a:spcPct val="100000"/>
                        </a:lnSpc>
                        <a:spcBef>
                          <a:spcPts val="75"/>
                        </a:spcBef>
                      </a:pPr>
                      <a:r>
                        <a:rPr sz="850">
                          <a:solidFill>
                            <a:schemeClr val="tx1"/>
                          </a:solidFill>
                          <a:latin typeface="ＭＳ 明朝"/>
                          <a:cs typeface="ＭＳ 明朝"/>
                        </a:rPr>
                        <a:t>月</a:t>
                      </a:r>
                    </a:p>
                  </a:txBody>
                  <a:tcPr marL="0" marR="0" marT="9525" marB="0">
                    <a:lnT w="12700">
                      <a:solidFill>
                        <a:srgbClr val="000000"/>
                      </a:solidFill>
                      <a:prstDash val="solid"/>
                    </a:lnT>
                    <a:lnB w="12700">
                      <a:solidFill>
                        <a:srgbClr val="000000"/>
                      </a:solidFill>
                      <a:prstDash val="solid"/>
                    </a:lnB>
                  </a:tcPr>
                </a:tc>
                <a:tc>
                  <a:txBody>
                    <a:bodyPr/>
                    <a:lstStyle/>
                    <a:p>
                      <a:pPr marL="147955">
                        <a:lnSpc>
                          <a:spcPct val="100000"/>
                        </a:lnSpc>
                        <a:spcBef>
                          <a:spcPts val="75"/>
                        </a:spcBef>
                      </a:pPr>
                      <a:r>
                        <a:rPr sz="850">
                          <a:solidFill>
                            <a:schemeClr val="tx1"/>
                          </a:solidFill>
                          <a:latin typeface="ＭＳ 明朝"/>
                          <a:cs typeface="ＭＳ 明朝"/>
                        </a:rPr>
                        <a:t>日</a:t>
                      </a:r>
                    </a:p>
                    <a:p>
                      <a:pPr marL="147955">
                        <a:lnSpc>
                          <a:spcPct val="100000"/>
                        </a:lnSpc>
                        <a:spcBef>
                          <a:spcPts val="185"/>
                        </a:spcBef>
                      </a:pPr>
                      <a:r>
                        <a:rPr sz="850">
                          <a:solidFill>
                            <a:schemeClr val="tx1"/>
                          </a:solidFill>
                          <a:latin typeface="ＭＳ 明朝"/>
                          <a:cs typeface="ＭＳ 明朝"/>
                        </a:rPr>
                        <a:t>号</a:t>
                      </a:r>
                    </a:p>
                  </a:txBody>
                  <a:tcPr marL="0" marR="0" marT="9525"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745802">
                <a:tc gridSpan="18">
                  <a:txBody>
                    <a:bodyPr/>
                    <a:lstStyle/>
                    <a:p>
                      <a:pPr>
                        <a:lnSpc>
                          <a:spcPct val="100000"/>
                        </a:lnSpc>
                      </a:pPr>
                      <a:endParaRPr sz="900" dirty="0">
                        <a:solidFill>
                          <a:schemeClr val="tx1"/>
                        </a:solidFill>
                        <a:latin typeface="Times New Roman"/>
                        <a:cs typeface="Times New Roman"/>
                      </a:endParaRPr>
                    </a:p>
                    <a:p>
                      <a:pPr>
                        <a:lnSpc>
                          <a:spcPct val="100000"/>
                        </a:lnSpc>
                        <a:spcBef>
                          <a:spcPts val="5"/>
                        </a:spcBef>
                      </a:pPr>
                      <a:endParaRPr sz="750" dirty="0">
                        <a:solidFill>
                          <a:schemeClr val="tx1"/>
                        </a:solidFill>
                        <a:latin typeface="Times New Roman"/>
                        <a:cs typeface="Times New Roman"/>
                      </a:endParaRPr>
                    </a:p>
                    <a:p>
                      <a:pPr marL="14604" algn="ctr">
                        <a:lnSpc>
                          <a:spcPct val="100000"/>
                        </a:lnSpc>
                        <a:spcBef>
                          <a:spcPts val="5"/>
                        </a:spcBef>
                      </a:pPr>
                      <a:r>
                        <a:rPr sz="950" dirty="0" err="1">
                          <a:solidFill>
                            <a:schemeClr val="tx1"/>
                          </a:solidFill>
                          <a:latin typeface="ＭＳ 明朝"/>
                          <a:cs typeface="ＭＳ 明朝"/>
                        </a:rPr>
                        <a:t>児童扶養手当住所（転出・転入</a:t>
                      </a:r>
                      <a:r>
                        <a:rPr sz="950" dirty="0">
                          <a:solidFill>
                            <a:schemeClr val="tx1"/>
                          </a:solidFill>
                          <a:latin typeface="ＭＳ 明朝"/>
                          <a:cs typeface="ＭＳ 明朝"/>
                        </a:rPr>
                        <a:t>）・</a:t>
                      </a:r>
                      <a:r>
                        <a:rPr sz="950" dirty="0" err="1">
                          <a:solidFill>
                            <a:schemeClr val="tx1"/>
                          </a:solidFill>
                          <a:latin typeface="ＭＳ 明朝"/>
                          <a:cs typeface="ＭＳ 明朝"/>
                        </a:rPr>
                        <a:t>支払金融機関変更届</a:t>
                      </a:r>
                      <a:endParaRPr sz="950" dirty="0">
                        <a:solidFill>
                          <a:schemeClr val="tx1"/>
                        </a:solidFill>
                        <a:latin typeface="ＭＳ 明朝"/>
                        <a:cs typeface="ＭＳ 明朝"/>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77432">
                <a:tc rowSpan="2" gridSpan="3">
                  <a:txBody>
                    <a:bodyPr/>
                    <a:lstStyle/>
                    <a:p>
                      <a:pPr marL="12700" algn="ctr">
                        <a:lnSpc>
                          <a:spcPct val="100000"/>
                        </a:lnSpc>
                        <a:spcBef>
                          <a:spcPts val="75"/>
                        </a:spcBef>
                      </a:pPr>
                      <a:r>
                        <a:rPr sz="800" spc="265" dirty="0">
                          <a:solidFill>
                            <a:schemeClr val="tx1"/>
                          </a:solidFill>
                          <a:latin typeface="ＭＳ 明朝"/>
                          <a:cs typeface="ＭＳ 明朝"/>
                        </a:rPr>
                        <a:t>（</a:t>
                      </a:r>
                      <a:r>
                        <a:rPr lang="ja-JP" altLang="en-US" sz="800" spc="265" dirty="0">
                          <a:solidFill>
                            <a:schemeClr val="tx1"/>
                          </a:solidFill>
                          <a:latin typeface="ＭＳ 明朝"/>
                          <a:cs typeface="ＭＳ 明朝"/>
                        </a:rPr>
                        <a:t>振り仮名</a:t>
                      </a:r>
                      <a:br>
                        <a:rPr lang="en-US" altLang="ja-JP" sz="800" spc="265" dirty="0">
                          <a:solidFill>
                            <a:schemeClr val="tx1"/>
                          </a:solidFill>
                          <a:latin typeface="ＭＳ 明朝"/>
                          <a:cs typeface="ＭＳ 明朝"/>
                        </a:rPr>
                      </a:br>
                      <a:r>
                        <a:rPr lang="ja-JP" altLang="en-US" sz="800" spc="265" dirty="0">
                          <a:solidFill>
                            <a:schemeClr val="tx1"/>
                          </a:solidFill>
                          <a:latin typeface="ＭＳ 明朝"/>
                          <a:cs typeface="ＭＳ 明朝"/>
                        </a:rPr>
                        <a:t>（フリガナ）</a:t>
                      </a:r>
                      <a:r>
                        <a:rPr sz="800" spc="170" dirty="0">
                          <a:solidFill>
                            <a:schemeClr val="tx1"/>
                          </a:solidFill>
                          <a:latin typeface="ＭＳ 明朝"/>
                          <a:cs typeface="ＭＳ 明朝"/>
                        </a:rPr>
                        <a:t>）</a:t>
                      </a:r>
                      <a:r>
                        <a:rPr sz="800" spc="-330" dirty="0">
                          <a:solidFill>
                            <a:schemeClr val="tx1"/>
                          </a:solidFill>
                          <a:latin typeface="ＭＳ 明朝"/>
                          <a:cs typeface="ＭＳ 明朝"/>
                        </a:rPr>
                        <a:t> </a:t>
                      </a:r>
                      <a:endParaRPr sz="800" dirty="0">
                        <a:solidFill>
                          <a:schemeClr val="tx1"/>
                        </a:solidFill>
                        <a:latin typeface="ＭＳ 明朝"/>
                        <a:cs typeface="ＭＳ 明朝"/>
                      </a:endParaRPr>
                    </a:p>
                    <a:p>
                      <a:pPr marL="10795" algn="ctr">
                        <a:lnSpc>
                          <a:spcPct val="100000"/>
                        </a:lnSpc>
                        <a:spcBef>
                          <a:spcPts val="730"/>
                        </a:spcBef>
                        <a:tabLst>
                          <a:tab pos="365125" algn="l"/>
                        </a:tabLst>
                      </a:pPr>
                      <a:r>
                        <a:rPr sz="950" spc="165" dirty="0">
                          <a:solidFill>
                            <a:schemeClr val="tx1"/>
                          </a:solidFill>
                          <a:latin typeface="ＭＳ 明朝"/>
                          <a:cs typeface="ＭＳ 明朝"/>
                        </a:rPr>
                        <a:t>氏	名</a:t>
                      </a:r>
                      <a:endParaRPr sz="950" dirty="0">
                        <a:solidFill>
                          <a:schemeClr val="tx1"/>
                        </a:solidFill>
                        <a:latin typeface="ＭＳ 明朝"/>
                        <a:cs typeface="ＭＳ 明朝"/>
                      </a:endParaRPr>
                    </a:p>
                  </a:txBody>
                  <a:tcPr marL="0" marR="0" marT="95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2" hMerge="1">
                  <a:txBody>
                    <a:bodyPr/>
                    <a:lstStyle/>
                    <a:p>
                      <a:endParaRPr/>
                    </a:p>
                  </a:txBody>
                  <a:tcPr marL="0" marR="0" marT="0" marB="0"/>
                </a:tc>
                <a:tc rowSpan="2" hMerge="1">
                  <a:txBody>
                    <a:bodyPr/>
                    <a:lstStyle/>
                    <a:p>
                      <a:endParaRPr/>
                    </a:p>
                  </a:txBody>
                  <a:tcPr marL="0" marR="0" marT="0" marB="0"/>
                </a:tc>
                <a:tc gridSpan="7">
                  <a:txBody>
                    <a:bodyPr/>
                    <a:lstStyle/>
                    <a:p>
                      <a:pPr>
                        <a:lnSpc>
                          <a:spcPct val="100000"/>
                        </a:lnSpc>
                      </a:pPr>
                      <a:endParaRPr sz="8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2" gridSpan="2">
                  <a:txBody>
                    <a:bodyPr/>
                    <a:lstStyle/>
                    <a:p>
                      <a:pPr marL="182880" algn="l">
                        <a:lnSpc>
                          <a:spcPct val="100000"/>
                        </a:lnSpc>
                      </a:pPr>
                      <a:r>
                        <a:rPr lang="ja-JP" altLang="en-US" sz="950">
                          <a:solidFill>
                            <a:schemeClr val="tx1"/>
                          </a:solidFill>
                          <a:latin typeface="ＭＳ 明朝"/>
                          <a:cs typeface="ＭＳ 明朝"/>
                        </a:rPr>
                        <a:t>　個人番号</a:t>
                      </a:r>
                      <a:endParaRPr sz="950">
                        <a:solidFill>
                          <a:schemeClr val="tx1"/>
                        </a:solidFill>
                        <a:latin typeface="ＭＳ 明朝"/>
                        <a:cs typeface="ＭＳ 明朝"/>
                      </a:endParaRPr>
                    </a:p>
                  </a:txBody>
                  <a:tcPr marL="0" marR="0" marT="381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2" hMerge="1">
                  <a:txBody>
                    <a:bodyPr/>
                    <a:lstStyle/>
                    <a:p>
                      <a:endParaRPr/>
                    </a:p>
                  </a:txBody>
                  <a:tcPr marL="0" marR="0" marT="0" marB="0"/>
                </a:tc>
                <a:tc rowSpan="2" gridSpan="6">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extLst>
                  <a:ext uri="{0D108BD9-81ED-4DB2-BD59-A6C34878D82A}">
                    <a16:rowId xmlns:a16="http://schemas.microsoft.com/office/drawing/2014/main" val="10004"/>
                  </a:ext>
                </a:extLst>
              </a:tr>
              <a:tr h="355600">
                <a:tc gridSpan="3" vMerge="1">
                  <a:txBody>
                    <a:bodyPr/>
                    <a:lstStyle/>
                    <a:p>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gridSpan="7">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vMerge="1">
                  <a:txBody>
                    <a:bodyPr/>
                    <a:lstStyle/>
                    <a:p>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gridSpan="6"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5"/>
                  </a:ext>
                </a:extLst>
              </a:tr>
              <a:tr h="283449">
                <a:tc gridSpan="3">
                  <a:txBody>
                    <a:bodyPr/>
                    <a:lstStyle/>
                    <a:p>
                      <a:pPr marL="123825" algn="just">
                        <a:lnSpc>
                          <a:spcPct val="100000"/>
                        </a:lnSpc>
                        <a:spcBef>
                          <a:spcPts val="375"/>
                        </a:spcBef>
                      </a:pPr>
                      <a:r>
                        <a:rPr lang="ja-JP" altLang="en-US" sz="950">
                          <a:solidFill>
                            <a:schemeClr val="tx1"/>
                          </a:solidFill>
                          <a:latin typeface="ＭＳ 明朝"/>
                          <a:cs typeface="ＭＳ 明朝"/>
                        </a:rPr>
                        <a:t>　児童の氏名</a:t>
                      </a:r>
                      <a:endParaRPr lang="en-US" altLang="ja-JP" sz="950">
                        <a:solidFill>
                          <a:schemeClr val="tx1"/>
                        </a:solidFill>
                        <a:latin typeface="ＭＳ 明朝"/>
                        <a:cs typeface="ＭＳ 明朝"/>
                      </a:endParaRPr>
                    </a:p>
                  </a:txBody>
                  <a:tcPr marL="0" marR="0" marT="476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7">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3825" algn="l">
                        <a:lnSpc>
                          <a:spcPct val="100000"/>
                        </a:lnSpc>
                        <a:spcBef>
                          <a:spcPts val="375"/>
                        </a:spcBef>
                      </a:pPr>
                      <a:r>
                        <a:rPr lang="ja-JP" altLang="en-US" sz="950">
                          <a:solidFill>
                            <a:schemeClr val="tx1"/>
                          </a:solidFill>
                          <a:latin typeface="ＭＳ 明朝"/>
                          <a:cs typeface="ＭＳ 明朝"/>
                        </a:rPr>
                        <a:t>　</a:t>
                      </a:r>
                      <a:r>
                        <a:rPr sz="950" err="1">
                          <a:solidFill>
                            <a:schemeClr val="tx1"/>
                          </a:solidFill>
                          <a:latin typeface="ＭＳ 明朝"/>
                          <a:cs typeface="ＭＳ 明朝"/>
                        </a:rPr>
                        <a:t>児童の氏名</a:t>
                      </a:r>
                      <a:endParaRPr sz="950">
                        <a:solidFill>
                          <a:schemeClr val="tx1"/>
                        </a:solidFill>
                        <a:latin typeface="ＭＳ 明朝"/>
                        <a:cs typeface="ＭＳ 明朝"/>
                      </a:endParaRPr>
                    </a:p>
                  </a:txBody>
                  <a:tcPr marL="0" marR="0" marT="47625"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tc gridSpan="6">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84186">
                <a:tc gridSpan="3">
                  <a:txBody>
                    <a:bodyPr/>
                    <a:lstStyle/>
                    <a:p>
                      <a:pPr marL="123825" algn="just">
                        <a:lnSpc>
                          <a:spcPct val="100000"/>
                        </a:lnSpc>
                        <a:spcBef>
                          <a:spcPts val="375"/>
                        </a:spcBef>
                      </a:pPr>
                      <a:r>
                        <a:rPr lang="ja-JP" altLang="en-US" sz="950">
                          <a:solidFill>
                            <a:schemeClr val="tx1"/>
                          </a:solidFill>
                          <a:latin typeface="ＭＳ 明朝"/>
                          <a:cs typeface="ＭＳ 明朝"/>
                        </a:rPr>
                        <a:t>　　個人番号</a:t>
                      </a:r>
                      <a:endParaRPr lang="en-US" altLang="ja-JP" sz="950">
                        <a:solidFill>
                          <a:schemeClr val="tx1"/>
                        </a:solidFill>
                        <a:latin typeface="ＭＳ 明朝"/>
                        <a:cs typeface="ＭＳ 明朝"/>
                      </a:endParaRPr>
                    </a:p>
                  </a:txBody>
                  <a:tcPr marL="0" marR="0" marT="48260"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tc hMerge="1">
                  <a:txBody>
                    <a:bodyPr/>
                    <a:lstStyle/>
                    <a:p>
                      <a:endParaRPr/>
                    </a:p>
                  </a:txBody>
                  <a:tcPr marL="0" marR="0" marT="0" marB="0"/>
                </a:tc>
                <a:tc gridSpan="7">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3825" algn="l">
                        <a:lnSpc>
                          <a:spcPct val="100000"/>
                        </a:lnSpc>
                        <a:spcBef>
                          <a:spcPts val="375"/>
                        </a:spcBef>
                      </a:pPr>
                      <a:r>
                        <a:rPr lang="ja-JP" altLang="en-US" sz="950">
                          <a:solidFill>
                            <a:schemeClr val="tx1"/>
                          </a:solidFill>
                          <a:latin typeface="ＭＳ 明朝"/>
                          <a:cs typeface="ＭＳ 明朝"/>
                        </a:rPr>
                        <a:t>　　個人番号</a:t>
                      </a:r>
                      <a:endParaRPr sz="950">
                        <a:solidFill>
                          <a:schemeClr val="tx1"/>
                        </a:solidFill>
                        <a:latin typeface="ＭＳ 明朝"/>
                        <a:cs typeface="ＭＳ 明朝"/>
                      </a:endParaRPr>
                    </a:p>
                  </a:txBody>
                  <a:tcPr marL="0" marR="0" marT="47625" marB="0" anchor="ctr">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tc gridSpan="6">
                  <a:txBody>
                    <a:bodyPr/>
                    <a:lstStyle/>
                    <a:p>
                      <a:pPr>
                        <a:lnSpc>
                          <a:spcPct val="100000"/>
                        </a:lnSpc>
                      </a:pPr>
                      <a:endParaRPr sz="1000">
                        <a:solidFill>
                          <a:schemeClr val="tx1"/>
                        </a:solidFill>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284186">
                <a:tc gridSpan="3">
                  <a:txBody>
                    <a:bodyPr/>
                    <a:lstStyle/>
                    <a:p>
                      <a:pPr marL="123825" algn="just">
                        <a:lnSpc>
                          <a:spcPct val="100000"/>
                        </a:lnSpc>
                        <a:spcBef>
                          <a:spcPts val="375"/>
                        </a:spcBef>
                      </a:pPr>
                      <a:r>
                        <a:rPr lang="ja-JP" altLang="en-US" sz="950">
                          <a:solidFill>
                            <a:schemeClr val="tx1"/>
                          </a:solidFill>
                          <a:latin typeface="ＭＳ 明朝"/>
                          <a:cs typeface="ＭＳ 明朝"/>
                        </a:rPr>
                        <a:t>　児童の氏名</a:t>
                      </a:r>
                      <a:endParaRPr lang="en-US" altLang="ja-JP" sz="950">
                        <a:solidFill>
                          <a:schemeClr val="tx1"/>
                        </a:solidFill>
                        <a:latin typeface="ＭＳ 明朝"/>
                        <a:cs typeface="ＭＳ 明朝"/>
                      </a:endParaRPr>
                    </a:p>
                  </a:txBody>
                  <a:tcPr marL="0" marR="0" marT="476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7">
                  <a:txBody>
                    <a:bodyPr/>
                    <a:lstStyle/>
                    <a:p>
                      <a:pPr>
                        <a:lnSpc>
                          <a:spcPct val="100000"/>
                        </a:lnSpc>
                      </a:pPr>
                      <a:endParaRPr sz="1000">
                        <a:solidFill>
                          <a:schemeClr val="tx1"/>
                        </a:solidFill>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3825" algn="l">
                        <a:lnSpc>
                          <a:spcPct val="100000"/>
                        </a:lnSpc>
                        <a:spcBef>
                          <a:spcPts val="375"/>
                        </a:spcBef>
                      </a:pPr>
                      <a:r>
                        <a:rPr lang="ja-JP" altLang="en-US" sz="950">
                          <a:solidFill>
                            <a:schemeClr val="tx1"/>
                          </a:solidFill>
                          <a:latin typeface="ＭＳ 明朝"/>
                          <a:cs typeface="ＭＳ 明朝"/>
                        </a:rPr>
                        <a:t>　</a:t>
                      </a:r>
                      <a:r>
                        <a:rPr sz="950" err="1">
                          <a:solidFill>
                            <a:schemeClr val="tx1"/>
                          </a:solidFill>
                          <a:latin typeface="ＭＳ 明朝"/>
                          <a:cs typeface="ＭＳ 明朝"/>
                        </a:rPr>
                        <a:t>児童の氏名</a:t>
                      </a:r>
                      <a:endParaRPr sz="950">
                        <a:solidFill>
                          <a:schemeClr val="tx1"/>
                        </a:solidFill>
                        <a:latin typeface="ＭＳ 明朝"/>
                        <a:cs typeface="ＭＳ 明朝"/>
                      </a:endParaRPr>
                    </a:p>
                  </a:txBody>
                  <a:tcPr marL="0" marR="0" marT="4762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gridSpan="6">
                  <a:txBody>
                    <a:bodyPr/>
                    <a:lstStyle/>
                    <a:p>
                      <a:pPr>
                        <a:lnSpc>
                          <a:spcPct val="100000"/>
                        </a:lnSpc>
                      </a:pPr>
                      <a:endParaRPr sz="1000">
                        <a:solidFill>
                          <a:schemeClr val="tx1"/>
                        </a:solidFill>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284186">
                <a:tc gridSpan="3">
                  <a:txBody>
                    <a:bodyPr/>
                    <a:lstStyle/>
                    <a:p>
                      <a:pPr marL="123825" algn="just">
                        <a:lnSpc>
                          <a:spcPct val="100000"/>
                        </a:lnSpc>
                        <a:spcBef>
                          <a:spcPts val="375"/>
                        </a:spcBef>
                      </a:pPr>
                      <a:r>
                        <a:rPr lang="ja-JP" altLang="en-US" sz="950">
                          <a:solidFill>
                            <a:schemeClr val="tx1"/>
                          </a:solidFill>
                          <a:latin typeface="ＭＳ 明朝"/>
                          <a:cs typeface="ＭＳ 明朝"/>
                        </a:rPr>
                        <a:t>　　個人番号</a:t>
                      </a:r>
                      <a:endParaRPr lang="en-US" altLang="ja-JP" sz="950">
                        <a:solidFill>
                          <a:schemeClr val="tx1"/>
                        </a:solidFill>
                        <a:latin typeface="ＭＳ 明朝"/>
                        <a:cs typeface="ＭＳ 明朝"/>
                      </a:endParaRPr>
                    </a:p>
                  </a:txBody>
                  <a:tcPr marL="0" marR="0" marT="4826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7">
                  <a:txBody>
                    <a:bodyPr/>
                    <a:lstStyle/>
                    <a:p>
                      <a:pPr>
                        <a:lnSpc>
                          <a:spcPct val="100000"/>
                        </a:lnSpc>
                      </a:pPr>
                      <a:endParaRPr sz="1000">
                        <a:solidFill>
                          <a:schemeClr val="tx1"/>
                        </a:solidFill>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23825" algn="l">
                        <a:lnSpc>
                          <a:spcPct val="100000"/>
                        </a:lnSpc>
                        <a:spcBef>
                          <a:spcPts val="375"/>
                        </a:spcBef>
                      </a:pPr>
                      <a:r>
                        <a:rPr lang="ja-JP" altLang="en-US" sz="950" dirty="0">
                          <a:solidFill>
                            <a:schemeClr val="tx1"/>
                          </a:solidFill>
                          <a:latin typeface="ＭＳ 明朝"/>
                          <a:cs typeface="ＭＳ 明朝"/>
                        </a:rPr>
                        <a:t>　　個人番号</a:t>
                      </a:r>
                      <a:endParaRPr sz="950" dirty="0">
                        <a:solidFill>
                          <a:schemeClr val="tx1"/>
                        </a:solidFill>
                        <a:latin typeface="ＭＳ 明朝"/>
                        <a:cs typeface="ＭＳ 明朝"/>
                      </a:endParaRPr>
                    </a:p>
                  </a:txBody>
                  <a:tcPr marL="0" marR="0" marT="47625" marB="0" anchor="ctr">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hMerge="1">
                  <a:txBody>
                    <a:bodyPr/>
                    <a:lstStyle/>
                    <a:p>
                      <a:endParaRPr/>
                    </a:p>
                  </a:txBody>
                  <a:tcPr marL="0" marR="0" marT="0" marB="0"/>
                </a:tc>
                <a:tc gridSpan="6">
                  <a:txBody>
                    <a:bodyPr/>
                    <a:lstStyle/>
                    <a:p>
                      <a:pPr>
                        <a:lnSpc>
                          <a:spcPct val="100000"/>
                        </a:lnSpc>
                      </a:pPr>
                      <a:endParaRPr sz="1000">
                        <a:solidFill>
                          <a:schemeClr val="tx1"/>
                        </a:solidFill>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331305">
                <a:tc rowSpan="2" gridSpan="7">
                  <a:txBody>
                    <a:bodyPr/>
                    <a:lstStyle/>
                    <a:p>
                      <a:pPr marL="372110" marR="162560" indent="-213360">
                        <a:lnSpc>
                          <a:spcPct val="106100"/>
                        </a:lnSpc>
                      </a:pPr>
                      <a:r>
                        <a:rPr sz="950" err="1">
                          <a:solidFill>
                            <a:schemeClr val="tx1"/>
                          </a:solidFill>
                          <a:latin typeface="ＭＳ 明朝"/>
                          <a:cs typeface="ＭＳ 明朝"/>
                        </a:rPr>
                        <a:t>扶養義務者又は配偶者の</a:t>
                      </a:r>
                      <a:r>
                        <a:rPr sz="950" spc="165" err="1">
                          <a:solidFill>
                            <a:schemeClr val="tx1"/>
                          </a:solidFill>
                          <a:latin typeface="ＭＳ 明朝"/>
                          <a:cs typeface="ＭＳ 明朝"/>
                        </a:rPr>
                        <a:t>氏名</a:t>
                      </a:r>
                      <a:endParaRPr lang="en-US" sz="950" spc="165">
                        <a:solidFill>
                          <a:schemeClr val="tx1"/>
                        </a:solidFill>
                        <a:latin typeface="ＭＳ 明朝"/>
                        <a:cs typeface="ＭＳ 明朝"/>
                      </a:endParaRPr>
                    </a:p>
                    <a:p>
                      <a:pPr marL="372110" marR="162560" indent="-213360">
                        <a:lnSpc>
                          <a:spcPct val="106100"/>
                        </a:lnSpc>
                      </a:pPr>
                      <a:r>
                        <a:rPr lang="ja-JP" altLang="en-US" sz="950" spc="165">
                          <a:solidFill>
                            <a:schemeClr val="tx1"/>
                          </a:solidFill>
                          <a:latin typeface="ＭＳ 明朝"/>
                          <a:cs typeface="ＭＳ 明朝"/>
                        </a:rPr>
                        <a:t>及</a:t>
                      </a:r>
                      <a:r>
                        <a:rPr sz="950" spc="165" err="1">
                          <a:solidFill>
                            <a:schemeClr val="tx1"/>
                          </a:solidFill>
                          <a:latin typeface="ＭＳ 明朝"/>
                          <a:cs typeface="ＭＳ 明朝"/>
                        </a:rPr>
                        <a:t>び個人番号</a:t>
                      </a:r>
                      <a:endParaRPr sz="950">
                        <a:solidFill>
                          <a:schemeClr val="tx1"/>
                        </a:solidFill>
                        <a:latin typeface="ＭＳ 明朝"/>
                        <a:cs typeface="ＭＳ 明朝"/>
                      </a:endParaRPr>
                    </a:p>
                  </a:txBody>
                  <a:tcPr marL="0" marR="0" marT="3810" marB="0" anchor="ctr">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gridSpan="11">
                  <a:txBody>
                    <a:bodyPr/>
                    <a:lstStyle/>
                    <a:p>
                      <a:pPr marL="29209">
                        <a:lnSpc>
                          <a:spcPct val="100000"/>
                        </a:lnSpc>
                        <a:spcBef>
                          <a:spcPts val="75"/>
                        </a:spcBef>
                      </a:pPr>
                      <a:r>
                        <a:rPr sz="850" spc="265" dirty="0">
                          <a:solidFill>
                            <a:schemeClr val="tx1"/>
                          </a:solidFill>
                          <a:latin typeface="ＭＳ 明朝"/>
                          <a:cs typeface="ＭＳ 明朝"/>
                        </a:rPr>
                        <a:t>（</a:t>
                      </a:r>
                      <a:r>
                        <a:rPr sz="850" spc="265" dirty="0" err="1">
                          <a:solidFill>
                            <a:schemeClr val="tx1"/>
                          </a:solidFill>
                          <a:latin typeface="ＭＳ 明朝"/>
                          <a:cs typeface="ＭＳ 明朝"/>
                        </a:rPr>
                        <a:t>氏名</a:t>
                      </a:r>
                      <a:r>
                        <a:rPr sz="850" spc="170" dirty="0">
                          <a:solidFill>
                            <a:schemeClr val="tx1"/>
                          </a:solidFill>
                          <a:latin typeface="ＭＳ 明朝"/>
                          <a:cs typeface="ＭＳ 明朝"/>
                        </a:rPr>
                        <a:t>）</a:t>
                      </a:r>
                      <a:r>
                        <a:rPr sz="850" spc="-330" dirty="0">
                          <a:solidFill>
                            <a:schemeClr val="tx1"/>
                          </a:solidFill>
                          <a:latin typeface="ＭＳ 明朝"/>
                          <a:cs typeface="ＭＳ 明朝"/>
                        </a:rPr>
                        <a:t> </a:t>
                      </a:r>
                      <a:endParaRPr sz="850" dirty="0">
                        <a:solidFill>
                          <a:schemeClr val="tx1"/>
                        </a:solidFill>
                        <a:latin typeface="ＭＳ 明朝"/>
                        <a:cs typeface="ＭＳ 明朝"/>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r h="331305">
                <a:tc gridSpan="7" vMerge="1">
                  <a:txBody>
                    <a:bodyPr/>
                    <a:lstStyle/>
                    <a:p>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11">
                  <a:txBody>
                    <a:bodyPr/>
                    <a:lstStyle/>
                    <a:p>
                      <a:pPr marL="29209">
                        <a:lnSpc>
                          <a:spcPct val="100000"/>
                        </a:lnSpc>
                        <a:spcBef>
                          <a:spcPts val="75"/>
                        </a:spcBef>
                      </a:pPr>
                      <a:r>
                        <a:rPr sz="850" spc="265" dirty="0">
                          <a:solidFill>
                            <a:schemeClr val="tx1"/>
                          </a:solidFill>
                          <a:latin typeface="ＭＳ 明朝"/>
                          <a:cs typeface="ＭＳ 明朝"/>
                        </a:rPr>
                        <a:t>（</a:t>
                      </a:r>
                      <a:r>
                        <a:rPr sz="850" spc="265" dirty="0" err="1">
                          <a:solidFill>
                            <a:schemeClr val="tx1"/>
                          </a:solidFill>
                          <a:latin typeface="ＭＳ 明朝"/>
                          <a:cs typeface="ＭＳ 明朝"/>
                        </a:rPr>
                        <a:t>個人番号</a:t>
                      </a:r>
                      <a:r>
                        <a:rPr sz="850" spc="170" dirty="0">
                          <a:solidFill>
                            <a:schemeClr val="tx1"/>
                          </a:solidFill>
                          <a:latin typeface="ＭＳ 明朝"/>
                          <a:cs typeface="ＭＳ 明朝"/>
                        </a:rPr>
                        <a:t>）</a:t>
                      </a:r>
                      <a:r>
                        <a:rPr sz="850" spc="-330" dirty="0">
                          <a:solidFill>
                            <a:schemeClr val="tx1"/>
                          </a:solidFill>
                          <a:latin typeface="ＭＳ 明朝"/>
                          <a:cs typeface="ＭＳ 明朝"/>
                        </a:rPr>
                        <a:t> </a:t>
                      </a:r>
                      <a:endParaRPr sz="850" dirty="0">
                        <a:solidFill>
                          <a:schemeClr val="tx1"/>
                        </a:solidFill>
                        <a:latin typeface="ＭＳ 明朝"/>
                        <a:cs typeface="ＭＳ 明朝"/>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1"/>
                  </a:ext>
                </a:extLst>
              </a:tr>
              <a:tr h="331305">
                <a:tc rowSpan="2" gridSpan="7">
                  <a:txBody>
                    <a:bodyPr/>
                    <a:lstStyle/>
                    <a:p>
                      <a:pPr marL="372110" marR="162560" indent="-213360">
                        <a:lnSpc>
                          <a:spcPct val="106100"/>
                        </a:lnSpc>
                      </a:pPr>
                      <a:r>
                        <a:rPr sz="950" err="1">
                          <a:solidFill>
                            <a:schemeClr val="tx1"/>
                          </a:solidFill>
                          <a:latin typeface="ＭＳ 明朝"/>
                          <a:cs typeface="ＭＳ 明朝"/>
                        </a:rPr>
                        <a:t>扶養義務者又は配偶者の</a:t>
                      </a:r>
                      <a:r>
                        <a:rPr sz="950" spc="165" err="1">
                          <a:solidFill>
                            <a:schemeClr val="tx1"/>
                          </a:solidFill>
                          <a:latin typeface="ＭＳ 明朝"/>
                          <a:cs typeface="ＭＳ 明朝"/>
                        </a:rPr>
                        <a:t>氏名</a:t>
                      </a:r>
                      <a:endParaRPr lang="en-US" sz="950" spc="165">
                        <a:solidFill>
                          <a:schemeClr val="tx1"/>
                        </a:solidFill>
                        <a:latin typeface="ＭＳ 明朝"/>
                        <a:cs typeface="ＭＳ 明朝"/>
                      </a:endParaRPr>
                    </a:p>
                    <a:p>
                      <a:pPr marL="372110" marR="162560" indent="-213360">
                        <a:lnSpc>
                          <a:spcPct val="106100"/>
                        </a:lnSpc>
                      </a:pPr>
                      <a:r>
                        <a:rPr sz="950" spc="165" err="1">
                          <a:solidFill>
                            <a:schemeClr val="tx1"/>
                          </a:solidFill>
                          <a:latin typeface="ＭＳ 明朝"/>
                          <a:cs typeface="ＭＳ 明朝"/>
                        </a:rPr>
                        <a:t>及び個人番号</a:t>
                      </a:r>
                      <a:endParaRPr sz="950">
                        <a:solidFill>
                          <a:schemeClr val="tx1"/>
                        </a:solidFill>
                        <a:latin typeface="ＭＳ 明朝"/>
                        <a:cs typeface="ＭＳ 明朝"/>
                      </a:endParaRPr>
                    </a:p>
                  </a:txBody>
                  <a:tcPr marL="0" marR="0" marT="381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gridSpan="11">
                  <a:txBody>
                    <a:bodyPr/>
                    <a:lstStyle/>
                    <a:p>
                      <a:pPr marL="29209">
                        <a:lnSpc>
                          <a:spcPct val="100000"/>
                        </a:lnSpc>
                        <a:spcBef>
                          <a:spcPts val="75"/>
                        </a:spcBef>
                      </a:pPr>
                      <a:r>
                        <a:rPr sz="850" spc="265">
                          <a:solidFill>
                            <a:schemeClr val="tx1"/>
                          </a:solidFill>
                          <a:latin typeface="ＭＳ 明朝"/>
                          <a:cs typeface="ＭＳ 明朝"/>
                        </a:rPr>
                        <a:t>（氏名</a:t>
                      </a:r>
                      <a:r>
                        <a:rPr sz="850" spc="170">
                          <a:solidFill>
                            <a:schemeClr val="tx1"/>
                          </a:solidFill>
                          <a:latin typeface="ＭＳ 明朝"/>
                          <a:cs typeface="ＭＳ 明朝"/>
                        </a:rPr>
                        <a:t>）</a:t>
                      </a:r>
                      <a:r>
                        <a:rPr sz="850" spc="-330">
                          <a:solidFill>
                            <a:schemeClr val="tx1"/>
                          </a:solidFill>
                          <a:latin typeface="ＭＳ 明朝"/>
                          <a:cs typeface="ＭＳ 明朝"/>
                        </a:rPr>
                        <a:t> </a:t>
                      </a:r>
                      <a:endParaRPr sz="850">
                        <a:solidFill>
                          <a:schemeClr val="tx1"/>
                        </a:solidFill>
                        <a:latin typeface="ＭＳ 明朝"/>
                        <a:cs typeface="ＭＳ 明朝"/>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2"/>
                  </a:ext>
                </a:extLst>
              </a:tr>
              <a:tr h="331305">
                <a:tc gridSpan="7" vMerge="1">
                  <a:txBody>
                    <a:bodyPr/>
                    <a:lstStyle/>
                    <a:p>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11">
                  <a:txBody>
                    <a:bodyPr/>
                    <a:lstStyle/>
                    <a:p>
                      <a:pPr marL="29209">
                        <a:lnSpc>
                          <a:spcPct val="100000"/>
                        </a:lnSpc>
                        <a:spcBef>
                          <a:spcPts val="75"/>
                        </a:spcBef>
                      </a:pPr>
                      <a:r>
                        <a:rPr sz="850" spc="265">
                          <a:solidFill>
                            <a:schemeClr val="tx1"/>
                          </a:solidFill>
                          <a:latin typeface="ＭＳ 明朝"/>
                          <a:cs typeface="ＭＳ 明朝"/>
                        </a:rPr>
                        <a:t>（個人番号</a:t>
                      </a:r>
                      <a:r>
                        <a:rPr sz="850" spc="170">
                          <a:solidFill>
                            <a:schemeClr val="tx1"/>
                          </a:solidFill>
                          <a:latin typeface="ＭＳ 明朝"/>
                          <a:cs typeface="ＭＳ 明朝"/>
                        </a:rPr>
                        <a:t>）</a:t>
                      </a:r>
                      <a:r>
                        <a:rPr sz="850" spc="-330">
                          <a:solidFill>
                            <a:schemeClr val="tx1"/>
                          </a:solidFill>
                          <a:latin typeface="ＭＳ 明朝"/>
                          <a:cs typeface="ＭＳ 明朝"/>
                        </a:rPr>
                        <a:t> </a:t>
                      </a:r>
                      <a:endParaRPr sz="850">
                        <a:solidFill>
                          <a:schemeClr val="tx1"/>
                        </a:solidFill>
                        <a:latin typeface="ＭＳ 明朝"/>
                        <a:cs typeface="ＭＳ 明朝"/>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3"/>
                  </a:ext>
                </a:extLst>
              </a:tr>
              <a:tr h="450574">
                <a:tc rowSpan="2">
                  <a:txBody>
                    <a:bodyPr/>
                    <a:lstStyle/>
                    <a:p>
                      <a:pPr marL="159385" marR="163830" algn="ctr">
                        <a:lnSpc>
                          <a:spcPct val="105800"/>
                        </a:lnSpc>
                        <a:spcBef>
                          <a:spcPts val="645"/>
                        </a:spcBef>
                      </a:pPr>
                      <a:r>
                        <a:rPr sz="950">
                          <a:solidFill>
                            <a:schemeClr val="tx1"/>
                          </a:solidFill>
                          <a:latin typeface="ＭＳ 明朝"/>
                          <a:cs typeface="ＭＳ 明朝"/>
                        </a:rPr>
                        <a:t>住 所</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6">
                  <a:txBody>
                    <a:bodyPr/>
                    <a:lstStyle/>
                    <a:p>
                      <a:pPr>
                        <a:lnSpc>
                          <a:spcPct val="100000"/>
                        </a:lnSpc>
                        <a:spcBef>
                          <a:spcPts val="20"/>
                        </a:spcBef>
                      </a:pPr>
                      <a:endParaRPr sz="800">
                        <a:solidFill>
                          <a:schemeClr val="tx1"/>
                        </a:solidFill>
                        <a:latin typeface="Times New Roman"/>
                        <a:cs typeface="Times New Roman"/>
                      </a:endParaRPr>
                    </a:p>
                    <a:p>
                      <a:pPr marL="11430" algn="ctr">
                        <a:lnSpc>
                          <a:spcPct val="100000"/>
                        </a:lnSpc>
                      </a:pPr>
                      <a:r>
                        <a:rPr sz="950">
                          <a:solidFill>
                            <a:schemeClr val="tx1"/>
                          </a:solidFill>
                          <a:latin typeface="ＭＳ 明朝"/>
                          <a:cs typeface="ＭＳ 明朝"/>
                        </a:rPr>
                        <a:t>変更前</a:t>
                      </a: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11">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4"/>
                  </a:ext>
                </a:extLst>
              </a:tr>
              <a:tr h="44983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6">
                  <a:txBody>
                    <a:bodyPr/>
                    <a:lstStyle/>
                    <a:p>
                      <a:pPr>
                        <a:lnSpc>
                          <a:spcPct val="100000"/>
                        </a:lnSpc>
                        <a:spcBef>
                          <a:spcPts val="20"/>
                        </a:spcBef>
                      </a:pPr>
                      <a:endParaRPr sz="800">
                        <a:solidFill>
                          <a:schemeClr val="tx1"/>
                        </a:solidFill>
                        <a:latin typeface="Times New Roman"/>
                        <a:cs typeface="Times New Roman"/>
                      </a:endParaRPr>
                    </a:p>
                    <a:p>
                      <a:pPr marL="11430" algn="ctr">
                        <a:lnSpc>
                          <a:spcPct val="100000"/>
                        </a:lnSpc>
                      </a:pPr>
                      <a:r>
                        <a:rPr sz="950">
                          <a:solidFill>
                            <a:schemeClr val="tx1"/>
                          </a:solidFill>
                          <a:latin typeface="ＭＳ 明朝"/>
                          <a:cs typeface="ＭＳ 明朝"/>
                        </a:rPr>
                        <a:t>変更後</a:t>
                      </a: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11">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5"/>
                  </a:ext>
                </a:extLst>
              </a:tr>
              <a:tr h="449837">
                <a:tc rowSpan="2">
                  <a:txBody>
                    <a:bodyPr/>
                    <a:lstStyle/>
                    <a:p>
                      <a:pPr marL="159385" marR="163830" algn="ctr">
                        <a:lnSpc>
                          <a:spcPct val="108300"/>
                        </a:lnSpc>
                        <a:spcBef>
                          <a:spcPts val="445"/>
                        </a:spcBef>
                      </a:pPr>
                      <a:r>
                        <a:rPr sz="950" dirty="0">
                          <a:solidFill>
                            <a:schemeClr val="tx1"/>
                          </a:solidFill>
                          <a:latin typeface="ＭＳ 明朝"/>
                          <a:cs typeface="ＭＳ 明朝"/>
                        </a:rPr>
                        <a:t>金 融 機 関</a:t>
                      </a:r>
                    </a:p>
                  </a:txBody>
                  <a:tcPr marL="0" marR="0" marT="56515" marB="0" anchor="ctr">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gridSpan="6">
                  <a:txBody>
                    <a:bodyPr/>
                    <a:lstStyle/>
                    <a:p>
                      <a:pPr>
                        <a:lnSpc>
                          <a:spcPct val="100000"/>
                        </a:lnSpc>
                        <a:spcBef>
                          <a:spcPts val="20"/>
                        </a:spcBef>
                      </a:pPr>
                      <a:endParaRPr sz="800" dirty="0">
                        <a:solidFill>
                          <a:schemeClr val="tx1"/>
                        </a:solidFill>
                        <a:latin typeface="Times New Roman"/>
                        <a:cs typeface="Times New Roman"/>
                      </a:endParaRPr>
                    </a:p>
                    <a:p>
                      <a:pPr marL="11430" algn="ctr">
                        <a:lnSpc>
                          <a:spcPct val="100000"/>
                        </a:lnSpc>
                      </a:pPr>
                      <a:r>
                        <a:rPr sz="950" dirty="0" err="1">
                          <a:solidFill>
                            <a:schemeClr val="tx1"/>
                          </a:solidFill>
                          <a:latin typeface="ＭＳ 明朝"/>
                          <a:cs typeface="ＭＳ 明朝"/>
                        </a:rPr>
                        <a:t>変更前</a:t>
                      </a:r>
                      <a:endParaRPr sz="950" dirty="0">
                        <a:solidFill>
                          <a:schemeClr val="tx1"/>
                        </a:solidFill>
                        <a:latin typeface="ＭＳ 明朝"/>
                        <a:cs typeface="ＭＳ 明朝"/>
                      </a:endParaRPr>
                    </a:p>
                  </a:txBody>
                  <a:tcPr marL="0" marR="0" marT="25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11">
                  <a:txBody>
                    <a:bodyPr/>
                    <a:lstStyle/>
                    <a:p>
                      <a:pPr>
                        <a:lnSpc>
                          <a:spcPct val="100000"/>
                        </a:lnSpc>
                      </a:pPr>
                      <a:endParaRPr sz="1000" dirty="0">
                        <a:solidFill>
                          <a:schemeClr val="tx1"/>
                        </a:solidFill>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6"/>
                  </a:ext>
                </a:extLst>
              </a:tr>
              <a:tr h="449837">
                <a:tc vMerge="1">
                  <a:txBody>
                    <a:bodyPr/>
                    <a:lstStyle/>
                    <a:p>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6">
                  <a:txBody>
                    <a:bodyPr/>
                    <a:lstStyle/>
                    <a:p>
                      <a:pPr>
                        <a:lnSpc>
                          <a:spcPct val="100000"/>
                        </a:lnSpc>
                        <a:spcBef>
                          <a:spcPts val="15"/>
                        </a:spcBef>
                      </a:pPr>
                      <a:endParaRPr sz="800">
                        <a:solidFill>
                          <a:schemeClr val="tx1"/>
                        </a:solidFill>
                        <a:latin typeface="Times New Roman"/>
                        <a:cs typeface="Times New Roman"/>
                      </a:endParaRPr>
                    </a:p>
                    <a:p>
                      <a:pPr marL="11430" algn="ctr">
                        <a:lnSpc>
                          <a:spcPct val="100000"/>
                        </a:lnSpc>
                        <a:spcBef>
                          <a:spcPts val="5"/>
                        </a:spcBef>
                      </a:pPr>
                      <a:r>
                        <a:rPr sz="950">
                          <a:solidFill>
                            <a:schemeClr val="tx1"/>
                          </a:solidFill>
                          <a:latin typeface="ＭＳ 明朝"/>
                          <a:cs typeface="ＭＳ 明朝"/>
                        </a:rPr>
                        <a:t>変更後</a:t>
                      </a:r>
                    </a:p>
                  </a:txBody>
                  <a:tcPr marL="0" marR="0" marT="1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11">
                  <a:txBody>
                    <a:bodyPr/>
                    <a:lstStyle/>
                    <a:p>
                      <a:pPr>
                        <a:lnSpc>
                          <a:spcPct val="100000"/>
                        </a:lnSpc>
                      </a:pPr>
                      <a:endParaRPr lang="en-US" sz="1000" dirty="0">
                        <a:solidFill>
                          <a:schemeClr val="tx1"/>
                        </a:solidFill>
                        <a:latin typeface="Times New Roman"/>
                        <a:cs typeface="Times New Roman"/>
                      </a:endParaRPr>
                    </a:p>
                    <a:p>
                      <a:pPr>
                        <a:lnSpc>
                          <a:spcPct val="100000"/>
                        </a:lnSpc>
                      </a:pPr>
                      <a:endParaRPr lang="en-US" sz="1000" dirty="0">
                        <a:solidFill>
                          <a:schemeClr val="tx1"/>
                        </a:solidFill>
                        <a:latin typeface="Times New Roman"/>
                        <a:cs typeface="Times New Roman"/>
                      </a:endParaRPr>
                    </a:p>
                    <a:p>
                      <a:pPr>
                        <a:lnSpc>
                          <a:spcPct val="100000"/>
                        </a:lnSpc>
                      </a:pPr>
                      <a:r>
                        <a:rPr lang="ja-JP" altLang="en-US" sz="1000" dirty="0">
                          <a:solidFill>
                            <a:schemeClr val="tx1"/>
                          </a:solidFill>
                          <a:latin typeface="Times New Roman"/>
                          <a:cs typeface="Times New Roman"/>
                        </a:rPr>
                        <a:t>　□　</a:t>
                      </a:r>
                      <a:r>
                        <a:rPr lang="ja-JP" altLang="en-US" sz="1000" dirty="0">
                          <a:solidFill>
                            <a:schemeClr val="tx1"/>
                          </a:solidFill>
                          <a:latin typeface="ＭＳ 明朝"/>
                        </a:rPr>
                        <a:t>公的給付支給等口座の利用をご希望の場合は□にレ点をつけてください。　</a:t>
                      </a:r>
                      <a:endParaRPr sz="10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7"/>
                  </a:ext>
                </a:extLst>
              </a:tr>
              <a:tr h="354864">
                <a:tc gridSpan="7">
                  <a:txBody>
                    <a:bodyPr/>
                    <a:lstStyle/>
                    <a:p>
                      <a:pPr marL="29209" algn="ctr">
                        <a:lnSpc>
                          <a:spcPct val="100000"/>
                        </a:lnSpc>
                        <a:spcBef>
                          <a:spcPts val="620"/>
                        </a:spcBef>
                      </a:pPr>
                      <a:r>
                        <a:rPr lang="ja-JP" altLang="en-US" sz="950" dirty="0">
                          <a:solidFill>
                            <a:schemeClr val="tx1"/>
                          </a:solidFill>
                          <a:latin typeface="ＭＳ 明朝"/>
                        </a:rPr>
                        <a:t>　（　転出・転入・変更　）日</a:t>
                      </a:r>
                      <a:endParaRPr sz="950" strike="sngStrike" baseline="0" dirty="0">
                        <a:solidFill>
                          <a:schemeClr val="tx1"/>
                        </a:solidFill>
                        <a:latin typeface="ＭＳ 明朝"/>
                      </a:endParaRPr>
                    </a:p>
                  </a:txBody>
                  <a:tcPr marL="0" marR="0" marT="787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pPr marL="29209">
                        <a:lnSpc>
                          <a:spcPct val="100000"/>
                        </a:lnSpc>
                        <a:spcBef>
                          <a:spcPts val="620"/>
                        </a:spcBef>
                      </a:pPr>
                      <a:r>
                        <a:rPr lang="ja-JP" altLang="en-US" sz="950">
                          <a:solidFill>
                            <a:srgbClr val="00B0F0"/>
                          </a:solidFill>
                          <a:latin typeface="ＭＳ 明朝"/>
                          <a:cs typeface="ＭＳ 明朝"/>
                        </a:rPr>
                        <a:t>　</a:t>
                      </a:r>
                      <a:endParaRPr sz="950">
                        <a:solidFill>
                          <a:srgbClr val="00B0F0"/>
                        </a:solidFill>
                        <a:latin typeface="ＭＳ 明朝"/>
                        <a:cs typeface="ＭＳ 明朝"/>
                      </a:endParaRPr>
                    </a:p>
                  </a:txBody>
                  <a:tcPr marL="0" marR="0" marT="78740" marB="0">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pPr marR="43815" algn="ctr">
                        <a:lnSpc>
                          <a:spcPct val="100000"/>
                        </a:lnSpc>
                        <a:spcBef>
                          <a:spcPts val="620"/>
                        </a:spcBef>
                      </a:pPr>
                      <a:endParaRPr sz="950">
                        <a:solidFill>
                          <a:srgbClr val="00B0F0"/>
                        </a:solidFill>
                        <a:latin typeface="ＭＳ 明朝"/>
                        <a:cs typeface="ＭＳ 明朝"/>
                      </a:endParaRPr>
                    </a:p>
                  </a:txBody>
                  <a:tcPr marL="0" marR="0" marT="78740" marB="0">
                    <a:lnT w="12700">
                      <a:solidFill>
                        <a:srgbClr val="000000"/>
                      </a:solidFill>
                      <a:prstDash val="solid"/>
                    </a:lnT>
                    <a:lnB w="12700">
                      <a:solidFill>
                        <a:srgbClr val="000000"/>
                      </a:solidFill>
                      <a:prstDash val="solid"/>
                    </a:lnB>
                  </a:tcPr>
                </a:tc>
                <a:tc hMerge="1">
                  <a:txBody>
                    <a:bodyPr/>
                    <a:lstStyle/>
                    <a:p>
                      <a:pPr>
                        <a:lnSpc>
                          <a:spcPct val="100000"/>
                        </a:lnSpc>
                      </a:pPr>
                      <a:endParaRPr sz="1000">
                        <a:solidFill>
                          <a:srgbClr val="00B0F0"/>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hMerge="1">
                  <a:txBody>
                    <a:bodyPr/>
                    <a:lstStyle/>
                    <a:p>
                      <a:pPr>
                        <a:lnSpc>
                          <a:spcPct val="100000"/>
                        </a:lnSpc>
                      </a:pPr>
                      <a:endParaRPr sz="1000">
                        <a:solidFill>
                          <a:srgbClr val="00B0F0"/>
                        </a:solidFill>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L="100330">
                        <a:lnSpc>
                          <a:spcPct val="100000"/>
                        </a:lnSpc>
                        <a:spcBef>
                          <a:spcPts val="620"/>
                        </a:spcBef>
                      </a:pPr>
                      <a:r>
                        <a:rPr sz="950" dirty="0" err="1">
                          <a:solidFill>
                            <a:schemeClr val="tx1"/>
                          </a:solidFill>
                          <a:latin typeface="ＭＳ 明朝"/>
                          <a:cs typeface="ＭＳ 明朝"/>
                        </a:rPr>
                        <a:t>令和</a:t>
                      </a:r>
                      <a:endParaRPr sz="950" dirty="0">
                        <a:solidFill>
                          <a:schemeClr val="tx1"/>
                        </a:solidFill>
                        <a:latin typeface="ＭＳ 明朝"/>
                        <a:cs typeface="ＭＳ 明朝"/>
                      </a:endParaRPr>
                    </a:p>
                  </a:txBody>
                  <a:tcPr marL="0" marR="0" marT="78740" marB="0">
                    <a:lnT w="12700">
                      <a:solidFill>
                        <a:srgbClr val="000000"/>
                      </a:solidFill>
                      <a:prstDash val="solid"/>
                    </a:lnT>
                    <a:lnB w="12700">
                      <a:solidFill>
                        <a:srgbClr val="000000"/>
                      </a:solidFill>
                      <a:prstDash val="solid"/>
                    </a:lnB>
                  </a:tcPr>
                </a:tc>
                <a:tc gridSpan="2">
                  <a:txBody>
                    <a:bodyPr/>
                    <a:lstStyle/>
                    <a:p>
                      <a:pPr marL="212725">
                        <a:lnSpc>
                          <a:spcPct val="100000"/>
                        </a:lnSpc>
                        <a:spcBef>
                          <a:spcPts val="620"/>
                        </a:spcBef>
                      </a:pPr>
                      <a:r>
                        <a:rPr sz="950">
                          <a:solidFill>
                            <a:schemeClr val="tx1"/>
                          </a:solidFill>
                          <a:latin typeface="ＭＳ 明朝"/>
                          <a:cs typeface="ＭＳ 明朝"/>
                        </a:rPr>
                        <a:t>年</a:t>
                      </a:r>
                    </a:p>
                  </a:txBody>
                  <a:tcPr marL="0" marR="0" marT="7874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139700" algn="r">
                        <a:lnSpc>
                          <a:spcPct val="100000"/>
                        </a:lnSpc>
                        <a:spcBef>
                          <a:spcPts val="620"/>
                        </a:spcBef>
                      </a:pPr>
                      <a:r>
                        <a:rPr sz="950">
                          <a:solidFill>
                            <a:schemeClr val="tx1"/>
                          </a:solidFill>
                          <a:latin typeface="ＭＳ 明朝"/>
                          <a:cs typeface="ＭＳ 明朝"/>
                        </a:rPr>
                        <a:t>月</a:t>
                      </a:r>
                    </a:p>
                  </a:txBody>
                  <a:tcPr marL="0" marR="0" marT="78740" marB="0">
                    <a:lnT w="12700">
                      <a:solidFill>
                        <a:srgbClr val="000000"/>
                      </a:solidFill>
                      <a:prstDash val="solid"/>
                    </a:lnT>
                    <a:lnB w="12700">
                      <a:solidFill>
                        <a:srgbClr val="000000"/>
                      </a:solidFill>
                      <a:prstDash val="solid"/>
                    </a:lnB>
                  </a:tcPr>
                </a:tc>
                <a:tc>
                  <a:txBody>
                    <a:bodyPr/>
                    <a:lstStyle/>
                    <a:p>
                      <a:pPr marR="80645" algn="r">
                        <a:lnSpc>
                          <a:spcPct val="100000"/>
                        </a:lnSpc>
                        <a:spcBef>
                          <a:spcPts val="620"/>
                        </a:spcBef>
                      </a:pPr>
                      <a:r>
                        <a:rPr sz="950">
                          <a:solidFill>
                            <a:schemeClr val="tx1"/>
                          </a:solidFill>
                          <a:latin typeface="ＭＳ 明朝"/>
                          <a:cs typeface="ＭＳ 明朝"/>
                        </a:rPr>
                        <a:t>日</a:t>
                      </a:r>
                    </a:p>
                  </a:txBody>
                  <a:tcPr marL="0" marR="0" marT="78740"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0">
                        <a:solidFill>
                          <a:schemeClr val="tx1"/>
                        </a:solidFill>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8"/>
                  </a:ext>
                </a:extLst>
              </a:tr>
              <a:tr h="1421664">
                <a:tc gridSpan="18">
                  <a:txBody>
                    <a:bodyPr/>
                    <a:lstStyle/>
                    <a:p>
                      <a:pPr marL="313690" marR="668020" indent="-142240">
                        <a:lnSpc>
                          <a:spcPts val="1850"/>
                        </a:lnSpc>
                        <a:spcBef>
                          <a:spcPts val="90"/>
                        </a:spcBef>
                        <a:tabLst>
                          <a:tab pos="881380" algn="l"/>
                          <a:tab pos="1307465" algn="l"/>
                          <a:tab pos="1733550" algn="l"/>
                        </a:tabLst>
                      </a:pPr>
                      <a:r>
                        <a:rPr sz="950" dirty="0" err="1">
                          <a:solidFill>
                            <a:schemeClr val="tx1"/>
                          </a:solidFill>
                          <a:latin typeface="ＭＳ 明朝"/>
                          <a:cs typeface="ＭＳ 明朝"/>
                        </a:rPr>
                        <a:t>上記のとおり、児童扶養手当住所・支払金融機関変更について届け出ます</a:t>
                      </a:r>
                      <a:r>
                        <a:rPr sz="950" dirty="0">
                          <a:solidFill>
                            <a:schemeClr val="tx1"/>
                          </a:solidFill>
                          <a:latin typeface="ＭＳ 明朝"/>
                          <a:cs typeface="ＭＳ 明朝"/>
                        </a:rPr>
                        <a:t>。 </a:t>
                      </a:r>
                      <a:endParaRPr lang="en-US" sz="950" dirty="0">
                        <a:solidFill>
                          <a:schemeClr val="tx1"/>
                        </a:solidFill>
                        <a:latin typeface="ＭＳ 明朝"/>
                        <a:cs typeface="ＭＳ 明朝"/>
                      </a:endParaRPr>
                    </a:p>
                    <a:p>
                      <a:pPr marL="313690" marR="668020" indent="-142240">
                        <a:lnSpc>
                          <a:spcPts val="1850"/>
                        </a:lnSpc>
                        <a:spcBef>
                          <a:spcPts val="90"/>
                        </a:spcBef>
                        <a:tabLst>
                          <a:tab pos="881380" algn="l"/>
                          <a:tab pos="1307465" algn="l"/>
                          <a:tab pos="1733550" algn="l"/>
                        </a:tabLst>
                      </a:pPr>
                      <a:r>
                        <a:rPr lang="ja-JP" altLang="en-US" sz="950" spc="165" dirty="0">
                          <a:solidFill>
                            <a:schemeClr val="tx1"/>
                          </a:solidFill>
                          <a:latin typeface="ＭＳ 明朝"/>
                          <a:cs typeface="ＭＳ 明朝"/>
                        </a:rPr>
                        <a:t>　　</a:t>
                      </a:r>
                      <a:r>
                        <a:rPr sz="950" spc="165" dirty="0" err="1">
                          <a:solidFill>
                            <a:schemeClr val="tx1"/>
                          </a:solidFill>
                          <a:latin typeface="ＭＳ 明朝"/>
                          <a:cs typeface="ＭＳ 明朝"/>
                        </a:rPr>
                        <a:t>令和</a:t>
                      </a:r>
                      <a:r>
                        <a:rPr sz="950" spc="165" dirty="0">
                          <a:solidFill>
                            <a:schemeClr val="tx1"/>
                          </a:solidFill>
                          <a:latin typeface="ＭＳ 明朝"/>
                          <a:cs typeface="ＭＳ 明朝"/>
                        </a:rPr>
                        <a:t>	</a:t>
                      </a:r>
                      <a:r>
                        <a:rPr lang="ja-JP" altLang="en-US" sz="950" spc="165" dirty="0">
                          <a:solidFill>
                            <a:schemeClr val="tx1"/>
                          </a:solidFill>
                          <a:latin typeface="ＭＳ 明朝"/>
                          <a:cs typeface="ＭＳ 明朝"/>
                        </a:rPr>
                        <a:t>　　</a:t>
                      </a:r>
                      <a:r>
                        <a:rPr sz="950" spc="165" dirty="0">
                          <a:solidFill>
                            <a:schemeClr val="tx1"/>
                          </a:solidFill>
                          <a:latin typeface="ＭＳ 明朝"/>
                          <a:cs typeface="ＭＳ 明朝"/>
                        </a:rPr>
                        <a:t>年</a:t>
                      </a:r>
                      <a:r>
                        <a:rPr lang="ja-JP" altLang="en-US" sz="950" spc="165" dirty="0">
                          <a:solidFill>
                            <a:schemeClr val="tx1"/>
                          </a:solidFill>
                          <a:latin typeface="ＭＳ 明朝"/>
                          <a:cs typeface="ＭＳ 明朝"/>
                        </a:rPr>
                        <a:t>　　</a:t>
                      </a:r>
                      <a:r>
                        <a:rPr sz="950" spc="165" dirty="0">
                          <a:solidFill>
                            <a:schemeClr val="tx1"/>
                          </a:solidFill>
                          <a:latin typeface="ＭＳ 明朝"/>
                          <a:cs typeface="ＭＳ 明朝"/>
                        </a:rPr>
                        <a:t>	</a:t>
                      </a:r>
                      <a:r>
                        <a:rPr lang="ja-JP" altLang="en-US" sz="950" spc="165" dirty="0">
                          <a:solidFill>
                            <a:schemeClr val="tx1"/>
                          </a:solidFill>
                          <a:latin typeface="ＭＳ 明朝"/>
                          <a:cs typeface="ＭＳ 明朝"/>
                        </a:rPr>
                        <a:t>　</a:t>
                      </a:r>
                      <a:r>
                        <a:rPr sz="950" spc="165" dirty="0">
                          <a:solidFill>
                            <a:schemeClr val="tx1"/>
                          </a:solidFill>
                          <a:latin typeface="ＭＳ 明朝"/>
                          <a:cs typeface="ＭＳ 明朝"/>
                        </a:rPr>
                        <a:t>月	日</a:t>
                      </a:r>
                      <a:endParaRPr lang="en-US" sz="950" spc="165" dirty="0">
                        <a:solidFill>
                          <a:schemeClr val="tx1"/>
                        </a:solidFill>
                        <a:latin typeface="ＭＳ 明朝"/>
                        <a:cs typeface="ＭＳ 明朝"/>
                      </a:endParaRPr>
                    </a:p>
                    <a:p>
                      <a:pPr marL="313690" marR="668020" indent="-142240">
                        <a:lnSpc>
                          <a:spcPts val="1850"/>
                        </a:lnSpc>
                        <a:spcBef>
                          <a:spcPts val="90"/>
                        </a:spcBef>
                        <a:tabLst>
                          <a:tab pos="881380" algn="l"/>
                          <a:tab pos="1307465" algn="l"/>
                          <a:tab pos="1733550" algn="l"/>
                        </a:tabLst>
                      </a:pPr>
                      <a:endParaRPr sz="950" dirty="0">
                        <a:solidFill>
                          <a:schemeClr val="tx1"/>
                        </a:solidFill>
                        <a:latin typeface="ＭＳ 明朝"/>
                        <a:cs typeface="ＭＳ 明朝"/>
                      </a:endParaRPr>
                    </a:p>
                    <a:p>
                      <a:pPr marL="502284">
                        <a:lnSpc>
                          <a:spcPts val="1025"/>
                        </a:lnSpc>
                      </a:pPr>
                      <a:r>
                        <a:rPr sz="950" dirty="0" err="1">
                          <a:solidFill>
                            <a:schemeClr val="tx1"/>
                          </a:solidFill>
                          <a:latin typeface="ＭＳ 明朝"/>
                          <a:cs typeface="ＭＳ 明朝"/>
                        </a:rPr>
                        <a:t>都道府県知事（福祉事務所長</a:t>
                      </a:r>
                      <a:r>
                        <a:rPr sz="950" dirty="0">
                          <a:solidFill>
                            <a:schemeClr val="tx1"/>
                          </a:solidFill>
                          <a:latin typeface="ＭＳ 明朝"/>
                          <a:cs typeface="ＭＳ 明朝"/>
                        </a:rPr>
                        <a:t>）</a:t>
                      </a:r>
                    </a:p>
                    <a:p>
                      <a:pPr marL="502284">
                        <a:lnSpc>
                          <a:spcPct val="100000"/>
                        </a:lnSpc>
                        <a:spcBef>
                          <a:spcPts val="70"/>
                        </a:spcBef>
                        <a:tabLst>
                          <a:tab pos="2774950" algn="l"/>
                        </a:tabLst>
                      </a:pPr>
                      <a:r>
                        <a:rPr sz="950" spc="165" dirty="0" err="1">
                          <a:solidFill>
                            <a:schemeClr val="tx1"/>
                          </a:solidFill>
                          <a:latin typeface="ＭＳ 明朝"/>
                          <a:cs typeface="ＭＳ 明朝"/>
                        </a:rPr>
                        <a:t>市町村長（福祉事務所長</a:t>
                      </a:r>
                      <a:r>
                        <a:rPr sz="950" spc="165" dirty="0">
                          <a:solidFill>
                            <a:schemeClr val="tx1"/>
                          </a:solidFill>
                          <a:latin typeface="ＭＳ 明朝"/>
                          <a:cs typeface="ＭＳ 明朝"/>
                        </a:rPr>
                        <a:t>）	</a:t>
                      </a:r>
                      <a:r>
                        <a:rPr lang="ja-JP" altLang="en-US" sz="950" spc="165" dirty="0">
                          <a:solidFill>
                            <a:schemeClr val="tx1"/>
                          </a:solidFill>
                          <a:latin typeface="ＭＳ 明朝"/>
                          <a:cs typeface="ＭＳ 明朝"/>
                        </a:rPr>
                        <a:t>　　</a:t>
                      </a:r>
                      <a:r>
                        <a:rPr sz="950" spc="165" dirty="0">
                          <a:solidFill>
                            <a:schemeClr val="tx1"/>
                          </a:solidFill>
                          <a:latin typeface="ＭＳ 明朝"/>
                          <a:cs typeface="ＭＳ 明朝"/>
                        </a:rPr>
                        <a:t>殿</a:t>
                      </a:r>
                      <a:endParaRPr sz="1100" dirty="0">
                        <a:solidFill>
                          <a:schemeClr val="tx1"/>
                        </a:solidFill>
                        <a:latin typeface="Times New Roman"/>
                        <a:cs typeface="Times New Roman"/>
                      </a:endParaRPr>
                    </a:p>
                    <a:p>
                      <a:pPr marL="342900" algn="ctr">
                        <a:lnSpc>
                          <a:spcPct val="100000"/>
                        </a:lnSpc>
                      </a:pPr>
                      <a:r>
                        <a:rPr sz="950" dirty="0" err="1">
                          <a:solidFill>
                            <a:schemeClr val="tx1"/>
                          </a:solidFill>
                          <a:latin typeface="ＭＳ 明朝"/>
                          <a:cs typeface="ＭＳ 明朝"/>
                        </a:rPr>
                        <a:t>氏名</a:t>
                      </a:r>
                      <a:endParaRPr sz="950" dirty="0">
                        <a:solidFill>
                          <a:schemeClr val="tx1"/>
                        </a:solidFill>
                        <a:latin typeface="ＭＳ 明朝"/>
                        <a:cs typeface="ＭＳ 明朝"/>
                      </a:endParaRPr>
                    </a:p>
                  </a:txBody>
                  <a:tcPr marL="0" marR="0" marT="11430" marB="0">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9"/>
                  </a:ext>
                </a:extLst>
              </a:tr>
            </a:tbl>
          </a:graphicData>
        </a:graphic>
      </p:graphicFrame>
      <p:sp>
        <p:nvSpPr>
          <p:cNvPr id="4" name="object 4"/>
          <p:cNvSpPr txBox="1"/>
          <p:nvPr/>
        </p:nvSpPr>
        <p:spPr>
          <a:xfrm>
            <a:off x="639919" y="9663636"/>
            <a:ext cx="6276659" cy="773930"/>
          </a:xfrm>
          <a:prstGeom prst="rect">
            <a:avLst/>
          </a:prstGeom>
        </p:spPr>
        <p:txBody>
          <a:bodyPr vert="horz" wrap="square" lIns="0" tIns="14605" rIns="0" bIns="0" rtlCol="0">
            <a:spAutoFit/>
          </a:bodyPr>
          <a:lstStyle/>
          <a:p>
            <a:pPr marL="12700">
              <a:lnSpc>
                <a:spcPts val="1135"/>
              </a:lnSpc>
              <a:spcBef>
                <a:spcPts val="115"/>
              </a:spcBef>
              <a:tabLst>
                <a:tab pos="296545" algn="l"/>
              </a:tabLst>
            </a:pPr>
            <a:r>
              <a:rPr sz="950" spc="165" dirty="0">
                <a:latin typeface="ＭＳ 明朝"/>
                <a:cs typeface="ＭＳ 明朝"/>
              </a:rPr>
              <a:t>◎	※</a:t>
            </a:r>
            <a:r>
              <a:rPr sz="950" spc="165" dirty="0" err="1">
                <a:latin typeface="ＭＳ 明朝"/>
                <a:cs typeface="ＭＳ 明朝"/>
              </a:rPr>
              <a:t>の欄は記入する必要がありません</a:t>
            </a:r>
            <a:r>
              <a:rPr sz="950" spc="165" dirty="0">
                <a:latin typeface="ＭＳ 明朝"/>
                <a:cs typeface="ＭＳ 明朝"/>
              </a:rPr>
              <a:t>。</a:t>
            </a:r>
            <a:endParaRPr sz="950" dirty="0">
              <a:latin typeface="ＭＳ 明朝"/>
              <a:cs typeface="ＭＳ 明朝"/>
            </a:endParaRPr>
          </a:p>
          <a:p>
            <a:pPr marL="12700">
              <a:lnSpc>
                <a:spcPts val="1135"/>
              </a:lnSpc>
              <a:tabLst>
                <a:tab pos="296545" algn="l"/>
              </a:tabLst>
            </a:pPr>
            <a:r>
              <a:rPr sz="950" spc="165" dirty="0">
                <a:latin typeface="ＭＳ 明朝"/>
                <a:cs typeface="ＭＳ 明朝"/>
              </a:rPr>
              <a:t>◎	</a:t>
            </a:r>
            <a:r>
              <a:rPr sz="950" spc="165" dirty="0" err="1">
                <a:latin typeface="ＭＳ 明朝"/>
                <a:cs typeface="ＭＳ 明朝"/>
              </a:rPr>
              <a:t>転出時の届出の場合は「転出」を、転入時の届出の場合は「転入」を</a:t>
            </a:r>
            <a:r>
              <a:rPr sz="950" spc="165" dirty="0">
                <a:latin typeface="ＭＳ 明朝"/>
                <a:cs typeface="ＭＳ 明朝"/>
              </a:rPr>
              <a:t>○</a:t>
            </a:r>
            <a:r>
              <a:rPr lang="ja-JP" altLang="en-US" sz="950" spc="165" dirty="0">
                <a:latin typeface="ＭＳ 明朝"/>
                <a:cs typeface="ＭＳ 明朝"/>
              </a:rPr>
              <a:t>で</a:t>
            </a:r>
            <a:r>
              <a:rPr sz="950" spc="165" dirty="0" err="1">
                <a:latin typeface="ＭＳ 明朝"/>
                <a:cs typeface="ＭＳ 明朝"/>
              </a:rPr>
              <a:t>囲んで下さい</a:t>
            </a:r>
            <a:r>
              <a:rPr sz="950" spc="165" dirty="0">
                <a:latin typeface="ＭＳ 明朝"/>
                <a:cs typeface="ＭＳ 明朝"/>
              </a:rPr>
              <a:t>。</a:t>
            </a:r>
            <a:endParaRPr sz="950" dirty="0">
              <a:latin typeface="ＭＳ 明朝"/>
              <a:cs typeface="ＭＳ 明朝"/>
            </a:endParaRPr>
          </a:p>
          <a:p>
            <a:pPr marL="12700">
              <a:lnSpc>
                <a:spcPct val="100000"/>
              </a:lnSpc>
              <a:spcBef>
                <a:spcPts val="65"/>
              </a:spcBef>
              <a:tabLst>
                <a:tab pos="296545" algn="l"/>
              </a:tabLst>
            </a:pPr>
            <a:r>
              <a:rPr sz="950" spc="165" dirty="0">
                <a:latin typeface="ＭＳ 明朝"/>
                <a:cs typeface="ＭＳ 明朝"/>
              </a:rPr>
              <a:t>◎	</a:t>
            </a:r>
            <a:r>
              <a:rPr sz="950" spc="165" dirty="0" err="1">
                <a:latin typeface="ＭＳ 明朝"/>
                <a:cs typeface="ＭＳ 明朝"/>
              </a:rPr>
              <a:t>転出時の届出の場合は、個人番号を記入する必要がありません</a:t>
            </a:r>
            <a:r>
              <a:rPr sz="950" spc="165" dirty="0">
                <a:latin typeface="ＭＳ 明朝"/>
                <a:cs typeface="ＭＳ 明朝"/>
              </a:rPr>
              <a:t>。</a:t>
            </a:r>
            <a:endParaRPr sz="950" dirty="0">
              <a:latin typeface="ＭＳ 明朝"/>
              <a:cs typeface="ＭＳ 明朝"/>
            </a:endParaRPr>
          </a:p>
          <a:p>
            <a:pPr marL="12700">
              <a:lnSpc>
                <a:spcPct val="100000"/>
              </a:lnSpc>
              <a:spcBef>
                <a:spcPts val="70"/>
              </a:spcBef>
              <a:tabLst>
                <a:tab pos="296545" algn="l"/>
              </a:tabLst>
            </a:pPr>
            <a:r>
              <a:rPr sz="950" spc="165" dirty="0">
                <a:latin typeface="ＭＳ 明朝"/>
                <a:cs typeface="ＭＳ 明朝"/>
              </a:rPr>
              <a:t>◎	</a:t>
            </a:r>
            <a:r>
              <a:rPr sz="950" spc="165" dirty="0" err="1">
                <a:latin typeface="ＭＳ 明朝"/>
                <a:cs typeface="ＭＳ 明朝"/>
              </a:rPr>
              <a:t>字は楷書ではっきりと書いてください</a:t>
            </a:r>
            <a:r>
              <a:rPr sz="950" spc="165" dirty="0">
                <a:latin typeface="ＭＳ 明朝"/>
                <a:cs typeface="ＭＳ 明朝"/>
              </a:rPr>
              <a:t>。</a:t>
            </a:r>
            <a:endParaRPr lang="en-US" sz="950" spc="165" dirty="0">
              <a:latin typeface="ＭＳ 明朝"/>
              <a:cs typeface="ＭＳ 明朝"/>
            </a:endParaRPr>
          </a:p>
          <a:p>
            <a:pPr marL="12700">
              <a:lnSpc>
                <a:spcPct val="100000"/>
              </a:lnSpc>
              <a:spcBef>
                <a:spcPts val="70"/>
              </a:spcBef>
              <a:tabLst>
                <a:tab pos="296545" algn="l"/>
              </a:tabLst>
            </a:pPr>
            <a:r>
              <a:rPr lang="ja-JP" altLang="en-US" sz="950" dirty="0">
                <a:solidFill>
                  <a:srgbClr val="00B0F0"/>
                </a:solidFill>
                <a:latin typeface="ＭＳ 明朝"/>
                <a:cs typeface="ＭＳ 明朝"/>
              </a:rPr>
              <a:t>◎　　変更後の金融機関について、金融機関名、口座種別、口座番号、支店名、口座名義人カナを書いてください。</a:t>
            </a:r>
            <a:endParaRPr sz="950" dirty="0">
              <a:solidFill>
                <a:srgbClr val="00B0F0"/>
              </a:solidFill>
              <a:latin typeface="ＭＳ 明朝"/>
              <a:cs typeface="ＭＳ 明朝"/>
            </a:endParaRPr>
          </a:p>
        </p:txBody>
      </p:sp>
      <p:graphicFrame>
        <p:nvGraphicFramePr>
          <p:cNvPr id="5" name="表 4">
            <a:extLst>
              <a:ext uri="{FF2B5EF4-FFF2-40B4-BE49-F238E27FC236}">
                <a16:creationId xmlns:a16="http://schemas.microsoft.com/office/drawing/2014/main" id="{75ABD2F0-568D-4065-A375-F39BB2489E65}"/>
              </a:ext>
            </a:extLst>
          </p:cNvPr>
          <p:cNvGraphicFramePr>
            <a:graphicFrameLocks noGrp="1"/>
          </p:cNvGraphicFramePr>
          <p:nvPr/>
        </p:nvGraphicFramePr>
        <p:xfrm>
          <a:off x="84206" y="88900"/>
          <a:ext cx="5141844" cy="251460"/>
        </p:xfrm>
        <a:graphic>
          <a:graphicData uri="http://schemas.openxmlformats.org/drawingml/2006/table">
            <a:tbl>
              <a:tblPr firstRow="1" bandRow="1">
                <a:tableStyleId>{5C22544A-7EE6-4342-B048-85BDC9FD1C3A}</a:tableStyleId>
              </a:tblPr>
              <a:tblGrid>
                <a:gridCol w="1331844">
                  <a:extLst>
                    <a:ext uri="{9D8B030D-6E8A-4147-A177-3AD203B41FA5}">
                      <a16:colId xmlns:a16="http://schemas.microsoft.com/office/drawing/2014/main" val="946548730"/>
                    </a:ext>
                  </a:extLst>
                </a:gridCol>
                <a:gridCol w="38100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02. </a:t>
                      </a:r>
                      <a:r>
                        <a:rPr kumimoji="1" lang="ja-JP" altLang="en-US" sz="1050" b="0">
                          <a:solidFill>
                            <a:schemeClr val="tx1"/>
                          </a:solidFill>
                          <a:latin typeface="ＭＳ ゴシック" panose="020B0609070205080204" pitchFamily="49" charset="-128"/>
                          <a:ea typeface="ＭＳ ゴシック" panose="020B0609070205080204" pitchFamily="49" charset="-128"/>
                        </a:rPr>
                        <a:t>市外転入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児童扶養手当住所（転出・転入）・支払金融機関変更届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a:extLst>
              <a:ext uri="{FF2B5EF4-FFF2-40B4-BE49-F238E27FC236}">
                <a16:creationId xmlns:a16="http://schemas.microsoft.com/office/drawing/2014/main" id="{48C298E1-A5F6-4631-8154-A407963228E0}"/>
              </a:ext>
            </a:extLst>
          </p:cNvPr>
          <p:cNvGraphicFramePr>
            <a:graphicFrameLocks noGrp="1"/>
          </p:cNvGraphicFramePr>
          <p:nvPr>
            <p:extLst>
              <p:ext uri="{D42A27DB-BD31-4B8C-83A1-F6EECF244321}">
                <p14:modId xmlns:p14="http://schemas.microsoft.com/office/powerpoint/2010/main" val="525696445"/>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宛名シール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grpSp>
        <p:nvGrpSpPr>
          <p:cNvPr id="4" name="グループ化 3">
            <a:extLst>
              <a:ext uri="{FF2B5EF4-FFF2-40B4-BE49-F238E27FC236}">
                <a16:creationId xmlns:a16="http://schemas.microsoft.com/office/drawing/2014/main" id="{DDBEAE2E-23BF-4409-B836-E80C30584BB1}"/>
              </a:ext>
            </a:extLst>
          </p:cNvPr>
          <p:cNvGrpSpPr/>
          <p:nvPr/>
        </p:nvGrpSpPr>
        <p:grpSpPr>
          <a:xfrm>
            <a:off x="1384206" y="774699"/>
            <a:ext cx="2395805" cy="9254866"/>
            <a:chOff x="1384206" y="774699"/>
            <a:chExt cx="2395805" cy="9254866"/>
          </a:xfrm>
        </p:grpSpPr>
        <p:grpSp>
          <p:nvGrpSpPr>
            <p:cNvPr id="2" name="グループ化 1">
              <a:extLst>
                <a:ext uri="{FF2B5EF4-FFF2-40B4-BE49-F238E27FC236}">
                  <a16:creationId xmlns:a16="http://schemas.microsoft.com/office/drawing/2014/main" id="{B658D692-CE49-452C-A86C-50A8B6001EB2}"/>
                </a:ext>
              </a:extLst>
            </p:cNvPr>
            <p:cNvGrpSpPr/>
            <p:nvPr/>
          </p:nvGrpSpPr>
          <p:grpSpPr>
            <a:xfrm>
              <a:off x="1384206" y="774699"/>
              <a:ext cx="2395805" cy="1546263"/>
              <a:chOff x="1384206" y="774699"/>
              <a:chExt cx="2395805" cy="1546263"/>
            </a:xfrm>
          </p:grpSpPr>
          <p:grpSp>
            <p:nvGrpSpPr>
              <p:cNvPr id="30" name="object 3">
                <a:extLst>
                  <a:ext uri="{FF2B5EF4-FFF2-40B4-BE49-F238E27FC236}">
                    <a16:creationId xmlns:a16="http://schemas.microsoft.com/office/drawing/2014/main" id="{27BF2C01-F2C6-43E1-9681-17A14DFFB766}"/>
                  </a:ext>
                </a:extLst>
              </p:cNvPr>
              <p:cNvGrpSpPr/>
              <p:nvPr/>
            </p:nvGrpSpPr>
            <p:grpSpPr>
              <a:xfrm>
                <a:off x="1600792" y="2086207"/>
                <a:ext cx="1955790" cy="91002"/>
                <a:chOff x="3671299" y="9382245"/>
                <a:chExt cx="1955790" cy="91002"/>
              </a:xfrm>
              <a:solidFill>
                <a:srgbClr val="00B0F0"/>
              </a:solidFill>
            </p:grpSpPr>
            <p:pic>
              <p:nvPicPr>
                <p:cNvPr id="33" name="object 4">
                  <a:extLst>
                    <a:ext uri="{FF2B5EF4-FFF2-40B4-BE49-F238E27FC236}">
                      <a16:creationId xmlns:a16="http://schemas.microsoft.com/office/drawing/2014/main" id="{F15726F3-E67C-4555-8A10-E5C116A8A38B}"/>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34" name="object 5">
                  <a:extLst>
                    <a:ext uri="{FF2B5EF4-FFF2-40B4-BE49-F238E27FC236}">
                      <a16:creationId xmlns:a16="http://schemas.microsoft.com/office/drawing/2014/main" id="{C1A32A24-5950-43D1-AF27-F4A0A88B8E44}"/>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35" name="object 6">
                  <a:extLst>
                    <a:ext uri="{FF2B5EF4-FFF2-40B4-BE49-F238E27FC236}">
                      <a16:creationId xmlns:a16="http://schemas.microsoft.com/office/drawing/2014/main" id="{29833EE1-A035-4267-BB54-C03F6CE33E9D}"/>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36" name="object 7">
                  <a:extLst>
                    <a:ext uri="{FF2B5EF4-FFF2-40B4-BE49-F238E27FC236}">
                      <a16:creationId xmlns:a16="http://schemas.microsoft.com/office/drawing/2014/main" id="{70FA6388-68ED-4761-8248-FDEE4769C3AF}"/>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37" name="object 8">
                  <a:extLst>
                    <a:ext uri="{FF2B5EF4-FFF2-40B4-BE49-F238E27FC236}">
                      <a16:creationId xmlns:a16="http://schemas.microsoft.com/office/drawing/2014/main" id="{E948956E-7A12-42DD-AE51-709720F1DC30}"/>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38" name="object 9">
                  <a:extLst>
                    <a:ext uri="{FF2B5EF4-FFF2-40B4-BE49-F238E27FC236}">
                      <a16:creationId xmlns:a16="http://schemas.microsoft.com/office/drawing/2014/main" id="{E43AD822-32DE-40A0-8A3C-8CAE2D2D52E8}"/>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39" name="object 10">
                  <a:extLst>
                    <a:ext uri="{FF2B5EF4-FFF2-40B4-BE49-F238E27FC236}">
                      <a16:creationId xmlns:a16="http://schemas.microsoft.com/office/drawing/2014/main" id="{E4E496C8-7522-4833-9585-58673AFA293F}"/>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40" name="object 11">
                  <a:extLst>
                    <a:ext uri="{FF2B5EF4-FFF2-40B4-BE49-F238E27FC236}">
                      <a16:creationId xmlns:a16="http://schemas.microsoft.com/office/drawing/2014/main" id="{E9484E7F-D20E-4414-9BCC-AFA39958F1C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41" name="object 12">
                  <a:extLst>
                    <a:ext uri="{FF2B5EF4-FFF2-40B4-BE49-F238E27FC236}">
                      <a16:creationId xmlns:a16="http://schemas.microsoft.com/office/drawing/2014/main" id="{FC4DDCDB-852C-46D5-85A1-8E9EAD8B349D}"/>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42" name="object 13">
                  <a:extLst>
                    <a:ext uri="{FF2B5EF4-FFF2-40B4-BE49-F238E27FC236}">
                      <a16:creationId xmlns:a16="http://schemas.microsoft.com/office/drawing/2014/main" id="{F215ACAF-55F8-4ED3-A531-6DEE5DC62F63}"/>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43" name="object 14">
                  <a:extLst>
                    <a:ext uri="{FF2B5EF4-FFF2-40B4-BE49-F238E27FC236}">
                      <a16:creationId xmlns:a16="http://schemas.microsoft.com/office/drawing/2014/main" id="{D9DE9771-ADB9-4492-AA48-B17AD1C750B9}"/>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44" name="object 15">
                  <a:extLst>
                    <a:ext uri="{FF2B5EF4-FFF2-40B4-BE49-F238E27FC236}">
                      <a16:creationId xmlns:a16="http://schemas.microsoft.com/office/drawing/2014/main" id="{8F36102C-DA40-487F-A94C-73EDC88CCB4A}"/>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45" name="object 16">
                  <a:extLst>
                    <a:ext uri="{FF2B5EF4-FFF2-40B4-BE49-F238E27FC236}">
                      <a16:creationId xmlns:a16="http://schemas.microsoft.com/office/drawing/2014/main" id="{D6094B07-598A-4B36-AA7D-227BE472DA72}"/>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46" name="object 17">
                  <a:extLst>
                    <a:ext uri="{FF2B5EF4-FFF2-40B4-BE49-F238E27FC236}">
                      <a16:creationId xmlns:a16="http://schemas.microsoft.com/office/drawing/2014/main" id="{F83E5A53-45A7-4ECA-A63C-5786C6C0FAD8}"/>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47" name="object 18">
                  <a:extLst>
                    <a:ext uri="{FF2B5EF4-FFF2-40B4-BE49-F238E27FC236}">
                      <a16:creationId xmlns:a16="http://schemas.microsoft.com/office/drawing/2014/main" id="{34BE2EAB-53E9-4E99-B6F2-03125F0D81BA}"/>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48" name="object 19">
                  <a:extLst>
                    <a:ext uri="{FF2B5EF4-FFF2-40B4-BE49-F238E27FC236}">
                      <a16:creationId xmlns:a16="http://schemas.microsoft.com/office/drawing/2014/main" id="{5E2CDB4F-46BC-4CFC-848E-82BB47439C6F}"/>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49" name="object 20">
                  <a:extLst>
                    <a:ext uri="{FF2B5EF4-FFF2-40B4-BE49-F238E27FC236}">
                      <a16:creationId xmlns:a16="http://schemas.microsoft.com/office/drawing/2014/main" id="{6FE0F333-50FC-4FE9-A45C-CDCCB5E049E0}"/>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50" name="object 21">
                  <a:extLst>
                    <a:ext uri="{FF2B5EF4-FFF2-40B4-BE49-F238E27FC236}">
                      <a16:creationId xmlns:a16="http://schemas.microsoft.com/office/drawing/2014/main" id="{EFE34F20-7058-4CC4-8094-A8BA21BF6217}"/>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51" name="object 22">
                  <a:extLst>
                    <a:ext uri="{FF2B5EF4-FFF2-40B4-BE49-F238E27FC236}">
                      <a16:creationId xmlns:a16="http://schemas.microsoft.com/office/drawing/2014/main" id="{AC85028E-95F6-4FEB-9667-0E1B4977672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52" name="object 23">
                  <a:extLst>
                    <a:ext uri="{FF2B5EF4-FFF2-40B4-BE49-F238E27FC236}">
                      <a16:creationId xmlns:a16="http://schemas.microsoft.com/office/drawing/2014/main" id="{8F511E40-9FE3-4BFC-9930-01E510FAF15B}"/>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53" name="object 24">
                  <a:extLst>
                    <a:ext uri="{FF2B5EF4-FFF2-40B4-BE49-F238E27FC236}">
                      <a16:creationId xmlns:a16="http://schemas.microsoft.com/office/drawing/2014/main" id="{AB24CAD9-A4A7-4C58-85A7-090E8ABA1035}"/>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54" name="object 25">
                  <a:extLst>
                    <a:ext uri="{FF2B5EF4-FFF2-40B4-BE49-F238E27FC236}">
                      <a16:creationId xmlns:a16="http://schemas.microsoft.com/office/drawing/2014/main" id="{39F22B62-972A-45CD-9061-2CF4787FAE0C}"/>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55" name="object 26">
                  <a:extLst>
                    <a:ext uri="{FF2B5EF4-FFF2-40B4-BE49-F238E27FC236}">
                      <a16:creationId xmlns:a16="http://schemas.microsoft.com/office/drawing/2014/main" id="{1E78D779-1611-4DFF-8DC4-8F3A750B1A9B}"/>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31" name="正方形/長方形 30">
                <a:extLst>
                  <a:ext uri="{FF2B5EF4-FFF2-40B4-BE49-F238E27FC236}">
                    <a16:creationId xmlns:a16="http://schemas.microsoft.com/office/drawing/2014/main" id="{55FA63EB-5A5F-47F2-B4F0-44AA6F44DB5D}"/>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375" name="グループ化 374">
              <a:extLst>
                <a:ext uri="{FF2B5EF4-FFF2-40B4-BE49-F238E27FC236}">
                  <a16:creationId xmlns:a16="http://schemas.microsoft.com/office/drawing/2014/main" id="{105D6B9D-E07E-4A03-ABCB-BF55E2B0AB35}"/>
                </a:ext>
              </a:extLst>
            </p:cNvPr>
            <p:cNvGrpSpPr/>
            <p:nvPr/>
          </p:nvGrpSpPr>
          <p:grpSpPr>
            <a:xfrm>
              <a:off x="1384206" y="2316420"/>
              <a:ext cx="2395805" cy="1546263"/>
              <a:chOff x="1384206" y="774699"/>
              <a:chExt cx="2395805" cy="1546263"/>
            </a:xfrm>
          </p:grpSpPr>
          <p:grpSp>
            <p:nvGrpSpPr>
              <p:cNvPr id="376" name="object 3">
                <a:extLst>
                  <a:ext uri="{FF2B5EF4-FFF2-40B4-BE49-F238E27FC236}">
                    <a16:creationId xmlns:a16="http://schemas.microsoft.com/office/drawing/2014/main" id="{90689249-23A4-4E08-A992-5DD00BB11C3B}"/>
                  </a:ext>
                </a:extLst>
              </p:cNvPr>
              <p:cNvGrpSpPr/>
              <p:nvPr/>
            </p:nvGrpSpPr>
            <p:grpSpPr>
              <a:xfrm>
                <a:off x="1600792" y="2086207"/>
                <a:ext cx="1955790" cy="91002"/>
                <a:chOff x="3671299" y="9382245"/>
                <a:chExt cx="1955790" cy="91002"/>
              </a:xfrm>
              <a:solidFill>
                <a:srgbClr val="00B0F0"/>
              </a:solidFill>
            </p:grpSpPr>
            <p:pic>
              <p:nvPicPr>
                <p:cNvPr id="378" name="object 4">
                  <a:extLst>
                    <a:ext uri="{FF2B5EF4-FFF2-40B4-BE49-F238E27FC236}">
                      <a16:creationId xmlns:a16="http://schemas.microsoft.com/office/drawing/2014/main" id="{4383815C-B0F9-4EDD-B2A9-96470FDB17F3}"/>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379" name="object 5">
                  <a:extLst>
                    <a:ext uri="{FF2B5EF4-FFF2-40B4-BE49-F238E27FC236}">
                      <a16:creationId xmlns:a16="http://schemas.microsoft.com/office/drawing/2014/main" id="{F5B9B873-5029-4410-9159-CAE8E0AB89BE}"/>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380" name="object 6">
                  <a:extLst>
                    <a:ext uri="{FF2B5EF4-FFF2-40B4-BE49-F238E27FC236}">
                      <a16:creationId xmlns:a16="http://schemas.microsoft.com/office/drawing/2014/main" id="{C6085CFC-230E-4A8C-801E-D0083ED72EF5}"/>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381" name="object 7">
                  <a:extLst>
                    <a:ext uri="{FF2B5EF4-FFF2-40B4-BE49-F238E27FC236}">
                      <a16:creationId xmlns:a16="http://schemas.microsoft.com/office/drawing/2014/main" id="{BA62F7DA-A878-494E-A6BC-EAE2F5935FDE}"/>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382" name="object 8">
                  <a:extLst>
                    <a:ext uri="{FF2B5EF4-FFF2-40B4-BE49-F238E27FC236}">
                      <a16:creationId xmlns:a16="http://schemas.microsoft.com/office/drawing/2014/main" id="{01E1FDB8-D5F8-4867-B925-C03627EAFA6E}"/>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383" name="object 9">
                  <a:extLst>
                    <a:ext uri="{FF2B5EF4-FFF2-40B4-BE49-F238E27FC236}">
                      <a16:creationId xmlns:a16="http://schemas.microsoft.com/office/drawing/2014/main" id="{D432DFBF-11D2-4DD0-9674-CE3922FDEA8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384" name="object 10">
                  <a:extLst>
                    <a:ext uri="{FF2B5EF4-FFF2-40B4-BE49-F238E27FC236}">
                      <a16:creationId xmlns:a16="http://schemas.microsoft.com/office/drawing/2014/main" id="{5DD341B5-D3BB-4B5F-9386-8BFFCBF7E18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385" name="object 11">
                  <a:extLst>
                    <a:ext uri="{FF2B5EF4-FFF2-40B4-BE49-F238E27FC236}">
                      <a16:creationId xmlns:a16="http://schemas.microsoft.com/office/drawing/2014/main" id="{5D7A8279-2938-4FB4-B85E-B74E480B6BF3}"/>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386" name="object 12">
                  <a:extLst>
                    <a:ext uri="{FF2B5EF4-FFF2-40B4-BE49-F238E27FC236}">
                      <a16:creationId xmlns:a16="http://schemas.microsoft.com/office/drawing/2014/main" id="{835E26D6-1D67-450C-B23C-B0206124C8B8}"/>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387" name="object 13">
                  <a:extLst>
                    <a:ext uri="{FF2B5EF4-FFF2-40B4-BE49-F238E27FC236}">
                      <a16:creationId xmlns:a16="http://schemas.microsoft.com/office/drawing/2014/main" id="{F089F021-1EBD-4318-8BE8-E57911983A76}"/>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388" name="object 14">
                  <a:extLst>
                    <a:ext uri="{FF2B5EF4-FFF2-40B4-BE49-F238E27FC236}">
                      <a16:creationId xmlns:a16="http://schemas.microsoft.com/office/drawing/2014/main" id="{78ECCCE6-A343-4750-A261-C2548BFA1F62}"/>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389" name="object 15">
                  <a:extLst>
                    <a:ext uri="{FF2B5EF4-FFF2-40B4-BE49-F238E27FC236}">
                      <a16:creationId xmlns:a16="http://schemas.microsoft.com/office/drawing/2014/main" id="{9591B983-FA1C-4E67-BCAC-BE6496A783B3}"/>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390" name="object 16">
                  <a:extLst>
                    <a:ext uri="{FF2B5EF4-FFF2-40B4-BE49-F238E27FC236}">
                      <a16:creationId xmlns:a16="http://schemas.microsoft.com/office/drawing/2014/main" id="{9A840D81-5867-409E-82DD-94D28838464A}"/>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391" name="object 17">
                  <a:extLst>
                    <a:ext uri="{FF2B5EF4-FFF2-40B4-BE49-F238E27FC236}">
                      <a16:creationId xmlns:a16="http://schemas.microsoft.com/office/drawing/2014/main" id="{89C87D69-B90D-46D8-9DDA-A53888B6EF11}"/>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392" name="object 18">
                  <a:extLst>
                    <a:ext uri="{FF2B5EF4-FFF2-40B4-BE49-F238E27FC236}">
                      <a16:creationId xmlns:a16="http://schemas.microsoft.com/office/drawing/2014/main" id="{A4CDFAE5-F7D2-408E-9C47-BF9C0CA0C33C}"/>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393" name="object 19">
                  <a:extLst>
                    <a:ext uri="{FF2B5EF4-FFF2-40B4-BE49-F238E27FC236}">
                      <a16:creationId xmlns:a16="http://schemas.microsoft.com/office/drawing/2014/main" id="{469D3F18-7560-49AA-AC83-7DAD41F47EE5}"/>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394" name="object 20">
                  <a:extLst>
                    <a:ext uri="{FF2B5EF4-FFF2-40B4-BE49-F238E27FC236}">
                      <a16:creationId xmlns:a16="http://schemas.microsoft.com/office/drawing/2014/main" id="{2E6EF3E1-9360-4D4E-9A5A-1032999BB891}"/>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395" name="object 21">
                  <a:extLst>
                    <a:ext uri="{FF2B5EF4-FFF2-40B4-BE49-F238E27FC236}">
                      <a16:creationId xmlns:a16="http://schemas.microsoft.com/office/drawing/2014/main" id="{E9FB72BD-C9D4-4247-8C56-99553F240A57}"/>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396" name="object 22">
                  <a:extLst>
                    <a:ext uri="{FF2B5EF4-FFF2-40B4-BE49-F238E27FC236}">
                      <a16:creationId xmlns:a16="http://schemas.microsoft.com/office/drawing/2014/main" id="{D02BF498-0C6C-4A44-8662-F2FD6CEECF13}"/>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397" name="object 23">
                  <a:extLst>
                    <a:ext uri="{FF2B5EF4-FFF2-40B4-BE49-F238E27FC236}">
                      <a16:creationId xmlns:a16="http://schemas.microsoft.com/office/drawing/2014/main" id="{E4A380E4-F413-4CCE-BCAB-3C653BC8B386}"/>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398" name="object 24">
                  <a:extLst>
                    <a:ext uri="{FF2B5EF4-FFF2-40B4-BE49-F238E27FC236}">
                      <a16:creationId xmlns:a16="http://schemas.microsoft.com/office/drawing/2014/main" id="{8A19B1C3-038E-4CFD-8F65-0A0BD8661501}"/>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399" name="object 25">
                  <a:extLst>
                    <a:ext uri="{FF2B5EF4-FFF2-40B4-BE49-F238E27FC236}">
                      <a16:creationId xmlns:a16="http://schemas.microsoft.com/office/drawing/2014/main" id="{5944F70A-B8EF-4327-8A24-B5B3FB4067CB}"/>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400" name="object 26">
                  <a:extLst>
                    <a:ext uri="{FF2B5EF4-FFF2-40B4-BE49-F238E27FC236}">
                      <a16:creationId xmlns:a16="http://schemas.microsoft.com/office/drawing/2014/main" id="{C8FF970C-F12A-4FD7-BC52-D4A4747B199B}"/>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377" name="正方形/長方形 376">
                <a:extLst>
                  <a:ext uri="{FF2B5EF4-FFF2-40B4-BE49-F238E27FC236}">
                    <a16:creationId xmlns:a16="http://schemas.microsoft.com/office/drawing/2014/main" id="{5BBCEA32-CF4D-4429-9D3F-D14F438B86B3}"/>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401" name="グループ化 400">
              <a:extLst>
                <a:ext uri="{FF2B5EF4-FFF2-40B4-BE49-F238E27FC236}">
                  <a16:creationId xmlns:a16="http://schemas.microsoft.com/office/drawing/2014/main" id="{9E9C08CD-D5F3-4CF5-A165-0D16EF967972}"/>
                </a:ext>
              </a:extLst>
            </p:cNvPr>
            <p:cNvGrpSpPr/>
            <p:nvPr/>
          </p:nvGrpSpPr>
          <p:grpSpPr>
            <a:xfrm>
              <a:off x="1384206" y="3858140"/>
              <a:ext cx="2395805" cy="1546263"/>
              <a:chOff x="1384206" y="774699"/>
              <a:chExt cx="2395805" cy="1546263"/>
            </a:xfrm>
          </p:grpSpPr>
          <p:grpSp>
            <p:nvGrpSpPr>
              <p:cNvPr id="402" name="object 3">
                <a:extLst>
                  <a:ext uri="{FF2B5EF4-FFF2-40B4-BE49-F238E27FC236}">
                    <a16:creationId xmlns:a16="http://schemas.microsoft.com/office/drawing/2014/main" id="{E60CFE6F-3754-4A82-BE81-840E38D1DBD8}"/>
                  </a:ext>
                </a:extLst>
              </p:cNvPr>
              <p:cNvGrpSpPr/>
              <p:nvPr/>
            </p:nvGrpSpPr>
            <p:grpSpPr>
              <a:xfrm>
                <a:off x="1600792" y="2086207"/>
                <a:ext cx="1955790" cy="91002"/>
                <a:chOff x="3671299" y="9382245"/>
                <a:chExt cx="1955790" cy="91002"/>
              </a:xfrm>
              <a:solidFill>
                <a:srgbClr val="00B0F0"/>
              </a:solidFill>
            </p:grpSpPr>
            <p:pic>
              <p:nvPicPr>
                <p:cNvPr id="404" name="object 4">
                  <a:extLst>
                    <a:ext uri="{FF2B5EF4-FFF2-40B4-BE49-F238E27FC236}">
                      <a16:creationId xmlns:a16="http://schemas.microsoft.com/office/drawing/2014/main" id="{F0D41CEA-FE04-4976-AED5-06EFD527E0EC}"/>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05" name="object 5">
                  <a:extLst>
                    <a:ext uri="{FF2B5EF4-FFF2-40B4-BE49-F238E27FC236}">
                      <a16:creationId xmlns:a16="http://schemas.microsoft.com/office/drawing/2014/main" id="{65A6EE71-619E-493A-B724-20995406F0DE}"/>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06" name="object 6">
                  <a:extLst>
                    <a:ext uri="{FF2B5EF4-FFF2-40B4-BE49-F238E27FC236}">
                      <a16:creationId xmlns:a16="http://schemas.microsoft.com/office/drawing/2014/main" id="{D065B799-FC1D-485E-A375-D0857BC2A47A}"/>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407" name="object 7">
                  <a:extLst>
                    <a:ext uri="{FF2B5EF4-FFF2-40B4-BE49-F238E27FC236}">
                      <a16:creationId xmlns:a16="http://schemas.microsoft.com/office/drawing/2014/main" id="{52A48788-702C-4E53-BC93-6782064E6AE8}"/>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418" name="object 8">
                  <a:extLst>
                    <a:ext uri="{FF2B5EF4-FFF2-40B4-BE49-F238E27FC236}">
                      <a16:creationId xmlns:a16="http://schemas.microsoft.com/office/drawing/2014/main" id="{D8527AFE-B93F-409F-BB2F-ABF62390A4F4}"/>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444" name="object 9">
                  <a:extLst>
                    <a:ext uri="{FF2B5EF4-FFF2-40B4-BE49-F238E27FC236}">
                      <a16:creationId xmlns:a16="http://schemas.microsoft.com/office/drawing/2014/main" id="{1E13EB1E-DABB-45E5-9BEA-85C0FC135E4D}"/>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470" name="object 10">
                  <a:extLst>
                    <a:ext uri="{FF2B5EF4-FFF2-40B4-BE49-F238E27FC236}">
                      <a16:creationId xmlns:a16="http://schemas.microsoft.com/office/drawing/2014/main" id="{FFDC21FF-9B31-454C-B0D6-2EF8B32005CB}"/>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496" name="object 11">
                  <a:extLst>
                    <a:ext uri="{FF2B5EF4-FFF2-40B4-BE49-F238E27FC236}">
                      <a16:creationId xmlns:a16="http://schemas.microsoft.com/office/drawing/2014/main" id="{A8B032A9-ED98-4AAE-9C58-14C513A2024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22" name="object 12">
                  <a:extLst>
                    <a:ext uri="{FF2B5EF4-FFF2-40B4-BE49-F238E27FC236}">
                      <a16:creationId xmlns:a16="http://schemas.microsoft.com/office/drawing/2014/main" id="{B2B6E0B5-6E44-4040-A72E-0C94A311B68D}"/>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48" name="object 13">
                  <a:extLst>
                    <a:ext uri="{FF2B5EF4-FFF2-40B4-BE49-F238E27FC236}">
                      <a16:creationId xmlns:a16="http://schemas.microsoft.com/office/drawing/2014/main" id="{514302D9-329F-4DE6-A4E4-01CC768E7E88}"/>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74" name="object 14">
                  <a:extLst>
                    <a:ext uri="{FF2B5EF4-FFF2-40B4-BE49-F238E27FC236}">
                      <a16:creationId xmlns:a16="http://schemas.microsoft.com/office/drawing/2014/main" id="{CF8BA32A-EFA8-41F2-9A08-2BA1E7A070E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99" name="object 15">
                  <a:extLst>
                    <a:ext uri="{FF2B5EF4-FFF2-40B4-BE49-F238E27FC236}">
                      <a16:creationId xmlns:a16="http://schemas.microsoft.com/office/drawing/2014/main" id="{8F6CF3B4-B3BC-4ED3-B752-1FB132BC9CC2}"/>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00" name="object 16">
                  <a:extLst>
                    <a:ext uri="{FF2B5EF4-FFF2-40B4-BE49-F238E27FC236}">
                      <a16:creationId xmlns:a16="http://schemas.microsoft.com/office/drawing/2014/main" id="{B4DDD4BC-13D3-45F6-B61A-4CE51A270801}"/>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01" name="object 17">
                  <a:extLst>
                    <a:ext uri="{FF2B5EF4-FFF2-40B4-BE49-F238E27FC236}">
                      <a16:creationId xmlns:a16="http://schemas.microsoft.com/office/drawing/2014/main" id="{87988A1F-99C8-4EA0-ABB3-863501617C4C}"/>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02" name="object 18">
                  <a:extLst>
                    <a:ext uri="{FF2B5EF4-FFF2-40B4-BE49-F238E27FC236}">
                      <a16:creationId xmlns:a16="http://schemas.microsoft.com/office/drawing/2014/main" id="{1F2BAF11-DDC5-422A-9CBC-C9E4D3E38368}"/>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03" name="object 19">
                  <a:extLst>
                    <a:ext uri="{FF2B5EF4-FFF2-40B4-BE49-F238E27FC236}">
                      <a16:creationId xmlns:a16="http://schemas.microsoft.com/office/drawing/2014/main" id="{89D6E8C6-C732-4335-AAD0-135ABF65EF29}"/>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04" name="object 20">
                  <a:extLst>
                    <a:ext uri="{FF2B5EF4-FFF2-40B4-BE49-F238E27FC236}">
                      <a16:creationId xmlns:a16="http://schemas.microsoft.com/office/drawing/2014/main" id="{9142BD63-518F-4CE9-8CCA-DF617428EC29}"/>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05" name="object 21">
                  <a:extLst>
                    <a:ext uri="{FF2B5EF4-FFF2-40B4-BE49-F238E27FC236}">
                      <a16:creationId xmlns:a16="http://schemas.microsoft.com/office/drawing/2014/main" id="{CBB65C6C-E35C-4BA7-B83A-03C1785C2D64}"/>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06" name="object 22">
                  <a:extLst>
                    <a:ext uri="{FF2B5EF4-FFF2-40B4-BE49-F238E27FC236}">
                      <a16:creationId xmlns:a16="http://schemas.microsoft.com/office/drawing/2014/main" id="{7E52A434-40A2-4607-AAC0-D50F6848FAC4}"/>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07" name="object 23">
                  <a:extLst>
                    <a:ext uri="{FF2B5EF4-FFF2-40B4-BE49-F238E27FC236}">
                      <a16:creationId xmlns:a16="http://schemas.microsoft.com/office/drawing/2014/main" id="{1D4E4723-D7BE-4DEA-B3DE-B8CE9053A148}"/>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08" name="object 24">
                  <a:extLst>
                    <a:ext uri="{FF2B5EF4-FFF2-40B4-BE49-F238E27FC236}">
                      <a16:creationId xmlns:a16="http://schemas.microsoft.com/office/drawing/2014/main" id="{E1845CBB-BE39-4ED0-A2DE-29F03BCF0106}"/>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09" name="object 25">
                  <a:extLst>
                    <a:ext uri="{FF2B5EF4-FFF2-40B4-BE49-F238E27FC236}">
                      <a16:creationId xmlns:a16="http://schemas.microsoft.com/office/drawing/2014/main" id="{270AA178-1A91-4515-8CF7-1AE1A516F6D7}"/>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10" name="object 26">
                  <a:extLst>
                    <a:ext uri="{FF2B5EF4-FFF2-40B4-BE49-F238E27FC236}">
                      <a16:creationId xmlns:a16="http://schemas.microsoft.com/office/drawing/2014/main" id="{4F46EF20-EA49-49AB-A6D4-EB12C8254CC0}"/>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03" name="正方形/長方形 402">
                <a:extLst>
                  <a:ext uri="{FF2B5EF4-FFF2-40B4-BE49-F238E27FC236}">
                    <a16:creationId xmlns:a16="http://schemas.microsoft.com/office/drawing/2014/main" id="{7356B868-7D6C-4766-9E9F-A1E8EE35A308}"/>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11" name="グループ化 610">
              <a:extLst>
                <a:ext uri="{FF2B5EF4-FFF2-40B4-BE49-F238E27FC236}">
                  <a16:creationId xmlns:a16="http://schemas.microsoft.com/office/drawing/2014/main" id="{60C4C939-8E8D-486E-98F8-2BF9E762F871}"/>
                </a:ext>
              </a:extLst>
            </p:cNvPr>
            <p:cNvGrpSpPr/>
            <p:nvPr/>
          </p:nvGrpSpPr>
          <p:grpSpPr>
            <a:xfrm>
              <a:off x="1384206" y="5399861"/>
              <a:ext cx="2395805" cy="1546263"/>
              <a:chOff x="1384206" y="774699"/>
              <a:chExt cx="2395805" cy="1546263"/>
            </a:xfrm>
          </p:grpSpPr>
          <p:grpSp>
            <p:nvGrpSpPr>
              <p:cNvPr id="612" name="object 3">
                <a:extLst>
                  <a:ext uri="{FF2B5EF4-FFF2-40B4-BE49-F238E27FC236}">
                    <a16:creationId xmlns:a16="http://schemas.microsoft.com/office/drawing/2014/main" id="{DDCEF24C-ECEB-4F26-9F7A-421808074645}"/>
                  </a:ext>
                </a:extLst>
              </p:cNvPr>
              <p:cNvGrpSpPr/>
              <p:nvPr/>
            </p:nvGrpSpPr>
            <p:grpSpPr>
              <a:xfrm>
                <a:off x="1600792" y="2086207"/>
                <a:ext cx="1955790" cy="91002"/>
                <a:chOff x="3671299" y="9382245"/>
                <a:chExt cx="1955790" cy="91002"/>
              </a:xfrm>
              <a:solidFill>
                <a:srgbClr val="00B0F0"/>
              </a:solidFill>
            </p:grpSpPr>
            <p:pic>
              <p:nvPicPr>
                <p:cNvPr id="614" name="object 4">
                  <a:extLst>
                    <a:ext uri="{FF2B5EF4-FFF2-40B4-BE49-F238E27FC236}">
                      <a16:creationId xmlns:a16="http://schemas.microsoft.com/office/drawing/2014/main" id="{C1DC589C-740A-450B-B4F2-65B820D2E777}"/>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615" name="object 5">
                  <a:extLst>
                    <a:ext uri="{FF2B5EF4-FFF2-40B4-BE49-F238E27FC236}">
                      <a16:creationId xmlns:a16="http://schemas.microsoft.com/office/drawing/2014/main" id="{CCD2BB50-CF7B-45FD-A70F-097D12BC48D9}"/>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616" name="object 6">
                  <a:extLst>
                    <a:ext uri="{FF2B5EF4-FFF2-40B4-BE49-F238E27FC236}">
                      <a16:creationId xmlns:a16="http://schemas.microsoft.com/office/drawing/2014/main" id="{F27EB94F-ED66-42AF-9D60-13028D0C7407}"/>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617" name="object 7">
                  <a:extLst>
                    <a:ext uri="{FF2B5EF4-FFF2-40B4-BE49-F238E27FC236}">
                      <a16:creationId xmlns:a16="http://schemas.microsoft.com/office/drawing/2014/main" id="{1E7B7EC5-F21D-4602-8B1D-668192104759}"/>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18" name="object 8">
                  <a:extLst>
                    <a:ext uri="{FF2B5EF4-FFF2-40B4-BE49-F238E27FC236}">
                      <a16:creationId xmlns:a16="http://schemas.microsoft.com/office/drawing/2014/main" id="{8178AC37-6D91-49F8-B7D4-2EACB0FE823D}"/>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19" name="object 9">
                  <a:extLst>
                    <a:ext uri="{FF2B5EF4-FFF2-40B4-BE49-F238E27FC236}">
                      <a16:creationId xmlns:a16="http://schemas.microsoft.com/office/drawing/2014/main" id="{269EFA05-0FC0-4778-A8BF-EB3E04654841}"/>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20" name="object 10">
                  <a:extLst>
                    <a:ext uri="{FF2B5EF4-FFF2-40B4-BE49-F238E27FC236}">
                      <a16:creationId xmlns:a16="http://schemas.microsoft.com/office/drawing/2014/main" id="{389CD82B-6961-4833-96CF-53F5E3EAAEF6}"/>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21" name="object 11">
                  <a:extLst>
                    <a:ext uri="{FF2B5EF4-FFF2-40B4-BE49-F238E27FC236}">
                      <a16:creationId xmlns:a16="http://schemas.microsoft.com/office/drawing/2014/main" id="{E299930C-E0F9-42FA-A7FD-3781F1C266CE}"/>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22" name="object 12">
                  <a:extLst>
                    <a:ext uri="{FF2B5EF4-FFF2-40B4-BE49-F238E27FC236}">
                      <a16:creationId xmlns:a16="http://schemas.microsoft.com/office/drawing/2014/main" id="{4DACF91F-6E02-497F-A54E-3CA77BC2B4C8}"/>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23" name="object 13">
                  <a:extLst>
                    <a:ext uri="{FF2B5EF4-FFF2-40B4-BE49-F238E27FC236}">
                      <a16:creationId xmlns:a16="http://schemas.microsoft.com/office/drawing/2014/main" id="{8950286B-E1BA-456C-9096-3504183E8277}"/>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24" name="object 14">
                  <a:extLst>
                    <a:ext uri="{FF2B5EF4-FFF2-40B4-BE49-F238E27FC236}">
                      <a16:creationId xmlns:a16="http://schemas.microsoft.com/office/drawing/2014/main" id="{5F6342A9-A052-4978-AB5F-088E898697E9}"/>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25" name="object 15">
                  <a:extLst>
                    <a:ext uri="{FF2B5EF4-FFF2-40B4-BE49-F238E27FC236}">
                      <a16:creationId xmlns:a16="http://schemas.microsoft.com/office/drawing/2014/main" id="{5974934A-8768-4722-AC73-53189D33F3AD}"/>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26" name="object 16">
                  <a:extLst>
                    <a:ext uri="{FF2B5EF4-FFF2-40B4-BE49-F238E27FC236}">
                      <a16:creationId xmlns:a16="http://schemas.microsoft.com/office/drawing/2014/main" id="{8EAE4AE1-4342-4A4B-A5A7-F879110600C2}"/>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27" name="object 17">
                  <a:extLst>
                    <a:ext uri="{FF2B5EF4-FFF2-40B4-BE49-F238E27FC236}">
                      <a16:creationId xmlns:a16="http://schemas.microsoft.com/office/drawing/2014/main" id="{6FF41E8B-DC23-4EA5-9659-B9CB9EE965D2}"/>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28" name="object 18">
                  <a:extLst>
                    <a:ext uri="{FF2B5EF4-FFF2-40B4-BE49-F238E27FC236}">
                      <a16:creationId xmlns:a16="http://schemas.microsoft.com/office/drawing/2014/main" id="{1D1946D9-1499-4363-9A47-8416056F586D}"/>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29" name="object 19">
                  <a:extLst>
                    <a:ext uri="{FF2B5EF4-FFF2-40B4-BE49-F238E27FC236}">
                      <a16:creationId xmlns:a16="http://schemas.microsoft.com/office/drawing/2014/main" id="{1A38E201-97B7-4BAE-AABD-89D44D0F3582}"/>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30" name="object 20">
                  <a:extLst>
                    <a:ext uri="{FF2B5EF4-FFF2-40B4-BE49-F238E27FC236}">
                      <a16:creationId xmlns:a16="http://schemas.microsoft.com/office/drawing/2014/main" id="{3B6EEA9C-A449-413D-8DEB-07DD62674CEC}"/>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31" name="object 21">
                  <a:extLst>
                    <a:ext uri="{FF2B5EF4-FFF2-40B4-BE49-F238E27FC236}">
                      <a16:creationId xmlns:a16="http://schemas.microsoft.com/office/drawing/2014/main" id="{823608E1-8BAE-4A64-B5A9-B10BD2D7684E}"/>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32" name="object 22">
                  <a:extLst>
                    <a:ext uri="{FF2B5EF4-FFF2-40B4-BE49-F238E27FC236}">
                      <a16:creationId xmlns:a16="http://schemas.microsoft.com/office/drawing/2014/main" id="{8EDFE227-EE10-4624-9E6C-43335324E1D3}"/>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33" name="object 23">
                  <a:extLst>
                    <a:ext uri="{FF2B5EF4-FFF2-40B4-BE49-F238E27FC236}">
                      <a16:creationId xmlns:a16="http://schemas.microsoft.com/office/drawing/2014/main" id="{2054B537-019F-413B-91D0-483BF0707512}"/>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34" name="object 24">
                  <a:extLst>
                    <a:ext uri="{FF2B5EF4-FFF2-40B4-BE49-F238E27FC236}">
                      <a16:creationId xmlns:a16="http://schemas.microsoft.com/office/drawing/2014/main" id="{451A304A-7CFF-4DBF-8FE8-FF1407006D0A}"/>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35" name="object 25">
                  <a:extLst>
                    <a:ext uri="{FF2B5EF4-FFF2-40B4-BE49-F238E27FC236}">
                      <a16:creationId xmlns:a16="http://schemas.microsoft.com/office/drawing/2014/main" id="{4729DB36-2F25-4B10-B0EE-2B915F615A4C}"/>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36" name="object 26">
                  <a:extLst>
                    <a:ext uri="{FF2B5EF4-FFF2-40B4-BE49-F238E27FC236}">
                      <a16:creationId xmlns:a16="http://schemas.microsoft.com/office/drawing/2014/main" id="{A6231BDF-4636-414F-A4D0-E13B29050764}"/>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613" name="正方形/長方形 612">
                <a:extLst>
                  <a:ext uri="{FF2B5EF4-FFF2-40B4-BE49-F238E27FC236}">
                    <a16:creationId xmlns:a16="http://schemas.microsoft.com/office/drawing/2014/main" id="{57D7E880-A389-44B9-8D95-312418BE1F30}"/>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37" name="グループ化 636">
              <a:extLst>
                <a:ext uri="{FF2B5EF4-FFF2-40B4-BE49-F238E27FC236}">
                  <a16:creationId xmlns:a16="http://schemas.microsoft.com/office/drawing/2014/main" id="{A8228288-1310-474B-90A8-2E6DA5927899}"/>
                </a:ext>
              </a:extLst>
            </p:cNvPr>
            <p:cNvGrpSpPr/>
            <p:nvPr/>
          </p:nvGrpSpPr>
          <p:grpSpPr>
            <a:xfrm>
              <a:off x="1384206" y="6941582"/>
              <a:ext cx="2395805" cy="1546263"/>
              <a:chOff x="1384206" y="774699"/>
              <a:chExt cx="2395805" cy="1546263"/>
            </a:xfrm>
          </p:grpSpPr>
          <p:grpSp>
            <p:nvGrpSpPr>
              <p:cNvPr id="638" name="object 3">
                <a:extLst>
                  <a:ext uri="{FF2B5EF4-FFF2-40B4-BE49-F238E27FC236}">
                    <a16:creationId xmlns:a16="http://schemas.microsoft.com/office/drawing/2014/main" id="{F8C985E1-4672-427C-9D8C-80A1A48029CF}"/>
                  </a:ext>
                </a:extLst>
              </p:cNvPr>
              <p:cNvGrpSpPr/>
              <p:nvPr/>
            </p:nvGrpSpPr>
            <p:grpSpPr>
              <a:xfrm>
                <a:off x="1600792" y="2086207"/>
                <a:ext cx="1955790" cy="91002"/>
                <a:chOff x="3671299" y="9382245"/>
                <a:chExt cx="1955790" cy="91002"/>
              </a:xfrm>
              <a:solidFill>
                <a:srgbClr val="00B0F0"/>
              </a:solidFill>
            </p:grpSpPr>
            <p:pic>
              <p:nvPicPr>
                <p:cNvPr id="640" name="object 4">
                  <a:extLst>
                    <a:ext uri="{FF2B5EF4-FFF2-40B4-BE49-F238E27FC236}">
                      <a16:creationId xmlns:a16="http://schemas.microsoft.com/office/drawing/2014/main" id="{94504852-97B5-4163-9E74-08CEC7D2928A}"/>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641" name="object 5">
                  <a:extLst>
                    <a:ext uri="{FF2B5EF4-FFF2-40B4-BE49-F238E27FC236}">
                      <a16:creationId xmlns:a16="http://schemas.microsoft.com/office/drawing/2014/main" id="{067F7575-2D03-43F5-A1A1-847BA94DB4FF}"/>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642" name="object 6">
                  <a:extLst>
                    <a:ext uri="{FF2B5EF4-FFF2-40B4-BE49-F238E27FC236}">
                      <a16:creationId xmlns:a16="http://schemas.microsoft.com/office/drawing/2014/main" id="{088AFD55-F193-44D3-9471-8B127354FA3F}"/>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643" name="object 7">
                  <a:extLst>
                    <a:ext uri="{FF2B5EF4-FFF2-40B4-BE49-F238E27FC236}">
                      <a16:creationId xmlns:a16="http://schemas.microsoft.com/office/drawing/2014/main" id="{EA24803F-2B00-4118-A664-C9BA9C409522}"/>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44" name="object 8">
                  <a:extLst>
                    <a:ext uri="{FF2B5EF4-FFF2-40B4-BE49-F238E27FC236}">
                      <a16:creationId xmlns:a16="http://schemas.microsoft.com/office/drawing/2014/main" id="{D97A1F67-7E55-4861-8225-9C12BA5DB8E8}"/>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45" name="object 9">
                  <a:extLst>
                    <a:ext uri="{FF2B5EF4-FFF2-40B4-BE49-F238E27FC236}">
                      <a16:creationId xmlns:a16="http://schemas.microsoft.com/office/drawing/2014/main" id="{BB7D68C6-3494-485E-9D26-0A22C6BBB21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46" name="object 10">
                  <a:extLst>
                    <a:ext uri="{FF2B5EF4-FFF2-40B4-BE49-F238E27FC236}">
                      <a16:creationId xmlns:a16="http://schemas.microsoft.com/office/drawing/2014/main" id="{C995F97F-1806-4C8E-A070-A2FDD9C1FD9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47" name="object 11">
                  <a:extLst>
                    <a:ext uri="{FF2B5EF4-FFF2-40B4-BE49-F238E27FC236}">
                      <a16:creationId xmlns:a16="http://schemas.microsoft.com/office/drawing/2014/main" id="{951322E6-F479-480F-AA1B-DA99296B61C7}"/>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48" name="object 12">
                  <a:extLst>
                    <a:ext uri="{FF2B5EF4-FFF2-40B4-BE49-F238E27FC236}">
                      <a16:creationId xmlns:a16="http://schemas.microsoft.com/office/drawing/2014/main" id="{3FC2E9A2-8701-4E01-AD5C-7A756F8A28D2}"/>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49" name="object 13">
                  <a:extLst>
                    <a:ext uri="{FF2B5EF4-FFF2-40B4-BE49-F238E27FC236}">
                      <a16:creationId xmlns:a16="http://schemas.microsoft.com/office/drawing/2014/main" id="{5411AF44-12CE-44E9-B5BC-D72FC7741EAA}"/>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50" name="object 14">
                  <a:extLst>
                    <a:ext uri="{FF2B5EF4-FFF2-40B4-BE49-F238E27FC236}">
                      <a16:creationId xmlns:a16="http://schemas.microsoft.com/office/drawing/2014/main" id="{B2FFD763-CB72-4CBC-A703-F6C1B4ED630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51" name="object 15">
                  <a:extLst>
                    <a:ext uri="{FF2B5EF4-FFF2-40B4-BE49-F238E27FC236}">
                      <a16:creationId xmlns:a16="http://schemas.microsoft.com/office/drawing/2014/main" id="{A2D3F23D-5020-4D54-B338-734AA3996DCB}"/>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52" name="object 16">
                  <a:extLst>
                    <a:ext uri="{FF2B5EF4-FFF2-40B4-BE49-F238E27FC236}">
                      <a16:creationId xmlns:a16="http://schemas.microsoft.com/office/drawing/2014/main" id="{C9B2F062-1428-4B2C-B5FA-FC079108919C}"/>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53" name="object 17">
                  <a:extLst>
                    <a:ext uri="{FF2B5EF4-FFF2-40B4-BE49-F238E27FC236}">
                      <a16:creationId xmlns:a16="http://schemas.microsoft.com/office/drawing/2014/main" id="{EADBADDC-874C-44CE-90E9-D5FD975400C8}"/>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54" name="object 18">
                  <a:extLst>
                    <a:ext uri="{FF2B5EF4-FFF2-40B4-BE49-F238E27FC236}">
                      <a16:creationId xmlns:a16="http://schemas.microsoft.com/office/drawing/2014/main" id="{29FDC501-E5AF-41E4-926C-5ED369C98B6F}"/>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55" name="object 19">
                  <a:extLst>
                    <a:ext uri="{FF2B5EF4-FFF2-40B4-BE49-F238E27FC236}">
                      <a16:creationId xmlns:a16="http://schemas.microsoft.com/office/drawing/2014/main" id="{FA55984F-32D7-4FBA-8C79-407CD1F98FC1}"/>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56" name="object 20">
                  <a:extLst>
                    <a:ext uri="{FF2B5EF4-FFF2-40B4-BE49-F238E27FC236}">
                      <a16:creationId xmlns:a16="http://schemas.microsoft.com/office/drawing/2014/main" id="{F7951C02-36AD-4EDD-976A-1F51F3E34DD3}"/>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57" name="object 21">
                  <a:extLst>
                    <a:ext uri="{FF2B5EF4-FFF2-40B4-BE49-F238E27FC236}">
                      <a16:creationId xmlns:a16="http://schemas.microsoft.com/office/drawing/2014/main" id="{E1110944-DBE5-47AA-9D8A-9A451D87B0BD}"/>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58" name="object 22">
                  <a:extLst>
                    <a:ext uri="{FF2B5EF4-FFF2-40B4-BE49-F238E27FC236}">
                      <a16:creationId xmlns:a16="http://schemas.microsoft.com/office/drawing/2014/main" id="{8F03E439-D5AC-4A59-8122-82B933B809AC}"/>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59" name="object 23">
                  <a:extLst>
                    <a:ext uri="{FF2B5EF4-FFF2-40B4-BE49-F238E27FC236}">
                      <a16:creationId xmlns:a16="http://schemas.microsoft.com/office/drawing/2014/main" id="{D1AE7AEE-ECFD-48F3-B3CD-07E8FF89F2D2}"/>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60" name="object 24">
                  <a:extLst>
                    <a:ext uri="{FF2B5EF4-FFF2-40B4-BE49-F238E27FC236}">
                      <a16:creationId xmlns:a16="http://schemas.microsoft.com/office/drawing/2014/main" id="{7C89F979-3C49-4093-B483-1604AFB4C3F8}"/>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61" name="object 25">
                  <a:extLst>
                    <a:ext uri="{FF2B5EF4-FFF2-40B4-BE49-F238E27FC236}">
                      <a16:creationId xmlns:a16="http://schemas.microsoft.com/office/drawing/2014/main" id="{4E042FEF-B328-4CE7-A302-6D55A85361F4}"/>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62" name="object 26">
                  <a:extLst>
                    <a:ext uri="{FF2B5EF4-FFF2-40B4-BE49-F238E27FC236}">
                      <a16:creationId xmlns:a16="http://schemas.microsoft.com/office/drawing/2014/main" id="{3390B529-23E8-43F3-BBBA-AAA8F1E1CE75}"/>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639" name="正方形/長方形 638">
                <a:extLst>
                  <a:ext uri="{FF2B5EF4-FFF2-40B4-BE49-F238E27FC236}">
                    <a16:creationId xmlns:a16="http://schemas.microsoft.com/office/drawing/2014/main" id="{3257D263-F8DE-4210-A422-26492B0FFD03}"/>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63" name="グループ化 662">
              <a:extLst>
                <a:ext uri="{FF2B5EF4-FFF2-40B4-BE49-F238E27FC236}">
                  <a16:creationId xmlns:a16="http://schemas.microsoft.com/office/drawing/2014/main" id="{A86DE227-D3B7-47CD-AFF0-4A86E545B181}"/>
                </a:ext>
              </a:extLst>
            </p:cNvPr>
            <p:cNvGrpSpPr/>
            <p:nvPr/>
          </p:nvGrpSpPr>
          <p:grpSpPr>
            <a:xfrm>
              <a:off x="1384206" y="8483302"/>
              <a:ext cx="2395805" cy="1546263"/>
              <a:chOff x="1384206" y="774699"/>
              <a:chExt cx="2395805" cy="1546263"/>
            </a:xfrm>
          </p:grpSpPr>
          <p:grpSp>
            <p:nvGrpSpPr>
              <p:cNvPr id="664" name="object 3">
                <a:extLst>
                  <a:ext uri="{FF2B5EF4-FFF2-40B4-BE49-F238E27FC236}">
                    <a16:creationId xmlns:a16="http://schemas.microsoft.com/office/drawing/2014/main" id="{D53DD545-F52D-4B96-AC4E-9CC677CF06EB}"/>
                  </a:ext>
                </a:extLst>
              </p:cNvPr>
              <p:cNvGrpSpPr/>
              <p:nvPr/>
            </p:nvGrpSpPr>
            <p:grpSpPr>
              <a:xfrm>
                <a:off x="1600792" y="2086207"/>
                <a:ext cx="1955790" cy="91002"/>
                <a:chOff x="3671299" y="9382245"/>
                <a:chExt cx="1955790" cy="91002"/>
              </a:xfrm>
              <a:solidFill>
                <a:srgbClr val="00B0F0"/>
              </a:solidFill>
            </p:grpSpPr>
            <p:pic>
              <p:nvPicPr>
                <p:cNvPr id="666" name="object 4">
                  <a:extLst>
                    <a:ext uri="{FF2B5EF4-FFF2-40B4-BE49-F238E27FC236}">
                      <a16:creationId xmlns:a16="http://schemas.microsoft.com/office/drawing/2014/main" id="{DFB02F4F-86FF-4BB6-B339-531CAB3162FC}"/>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667" name="object 5">
                  <a:extLst>
                    <a:ext uri="{FF2B5EF4-FFF2-40B4-BE49-F238E27FC236}">
                      <a16:creationId xmlns:a16="http://schemas.microsoft.com/office/drawing/2014/main" id="{7097FB00-55C7-4AE3-9596-605B5506CD81}"/>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668" name="object 6">
                  <a:extLst>
                    <a:ext uri="{FF2B5EF4-FFF2-40B4-BE49-F238E27FC236}">
                      <a16:creationId xmlns:a16="http://schemas.microsoft.com/office/drawing/2014/main" id="{C1B1D14B-1C50-45DA-885A-CC65E4F06308}"/>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669" name="object 7">
                  <a:extLst>
                    <a:ext uri="{FF2B5EF4-FFF2-40B4-BE49-F238E27FC236}">
                      <a16:creationId xmlns:a16="http://schemas.microsoft.com/office/drawing/2014/main" id="{CE6995A8-9CB0-424A-8A17-62DA44666FFD}"/>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70" name="object 8">
                  <a:extLst>
                    <a:ext uri="{FF2B5EF4-FFF2-40B4-BE49-F238E27FC236}">
                      <a16:creationId xmlns:a16="http://schemas.microsoft.com/office/drawing/2014/main" id="{FB2990CB-ACE0-4E26-8897-B626A4FDEFD7}"/>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71" name="object 9">
                  <a:extLst>
                    <a:ext uri="{FF2B5EF4-FFF2-40B4-BE49-F238E27FC236}">
                      <a16:creationId xmlns:a16="http://schemas.microsoft.com/office/drawing/2014/main" id="{2BFC0872-65FA-404C-AB85-42ACBE2DE0F2}"/>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72" name="object 10">
                  <a:extLst>
                    <a:ext uri="{FF2B5EF4-FFF2-40B4-BE49-F238E27FC236}">
                      <a16:creationId xmlns:a16="http://schemas.microsoft.com/office/drawing/2014/main" id="{8FFCF7E8-6231-4DE2-AC0E-C73E381248CE}"/>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73" name="object 11">
                  <a:extLst>
                    <a:ext uri="{FF2B5EF4-FFF2-40B4-BE49-F238E27FC236}">
                      <a16:creationId xmlns:a16="http://schemas.microsoft.com/office/drawing/2014/main" id="{DFD4B1E4-37DA-4380-820E-3F2813C03EF4}"/>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74" name="object 12">
                  <a:extLst>
                    <a:ext uri="{FF2B5EF4-FFF2-40B4-BE49-F238E27FC236}">
                      <a16:creationId xmlns:a16="http://schemas.microsoft.com/office/drawing/2014/main" id="{A9AC7997-96BB-41A1-8E0A-D2511EA906E5}"/>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75" name="object 13">
                  <a:extLst>
                    <a:ext uri="{FF2B5EF4-FFF2-40B4-BE49-F238E27FC236}">
                      <a16:creationId xmlns:a16="http://schemas.microsoft.com/office/drawing/2014/main" id="{2C09ACB5-8B59-4333-B698-604534B7F09F}"/>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76" name="object 14">
                  <a:extLst>
                    <a:ext uri="{FF2B5EF4-FFF2-40B4-BE49-F238E27FC236}">
                      <a16:creationId xmlns:a16="http://schemas.microsoft.com/office/drawing/2014/main" id="{D270B034-6170-477B-8C0D-DBE044581637}"/>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77" name="object 15">
                  <a:extLst>
                    <a:ext uri="{FF2B5EF4-FFF2-40B4-BE49-F238E27FC236}">
                      <a16:creationId xmlns:a16="http://schemas.microsoft.com/office/drawing/2014/main" id="{0C1ABF34-F1EA-40E8-BCAE-F50C14D7AB23}"/>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78" name="object 16">
                  <a:extLst>
                    <a:ext uri="{FF2B5EF4-FFF2-40B4-BE49-F238E27FC236}">
                      <a16:creationId xmlns:a16="http://schemas.microsoft.com/office/drawing/2014/main" id="{9C0B4AF3-4C82-4CD9-99D8-DCC9CABDDD77}"/>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79" name="object 17">
                  <a:extLst>
                    <a:ext uri="{FF2B5EF4-FFF2-40B4-BE49-F238E27FC236}">
                      <a16:creationId xmlns:a16="http://schemas.microsoft.com/office/drawing/2014/main" id="{59ACA917-DBC0-4252-BE69-087259A61708}"/>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80" name="object 18">
                  <a:extLst>
                    <a:ext uri="{FF2B5EF4-FFF2-40B4-BE49-F238E27FC236}">
                      <a16:creationId xmlns:a16="http://schemas.microsoft.com/office/drawing/2014/main" id="{B1B12E8D-37A2-48B9-A583-FEAEB1F1F428}"/>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81" name="object 19">
                  <a:extLst>
                    <a:ext uri="{FF2B5EF4-FFF2-40B4-BE49-F238E27FC236}">
                      <a16:creationId xmlns:a16="http://schemas.microsoft.com/office/drawing/2014/main" id="{2E5B3344-6910-4FF5-B58C-C027F6629225}"/>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82" name="object 20">
                  <a:extLst>
                    <a:ext uri="{FF2B5EF4-FFF2-40B4-BE49-F238E27FC236}">
                      <a16:creationId xmlns:a16="http://schemas.microsoft.com/office/drawing/2014/main" id="{FAA11CCC-F193-45A8-9627-3E48EC623999}"/>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83" name="object 21">
                  <a:extLst>
                    <a:ext uri="{FF2B5EF4-FFF2-40B4-BE49-F238E27FC236}">
                      <a16:creationId xmlns:a16="http://schemas.microsoft.com/office/drawing/2014/main" id="{F841ACB1-3E16-4C79-81CE-15553A30B7A1}"/>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84" name="object 22">
                  <a:extLst>
                    <a:ext uri="{FF2B5EF4-FFF2-40B4-BE49-F238E27FC236}">
                      <a16:creationId xmlns:a16="http://schemas.microsoft.com/office/drawing/2014/main" id="{6F14701D-C7DC-449A-9F63-15BAF03EAC94}"/>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85" name="object 23">
                  <a:extLst>
                    <a:ext uri="{FF2B5EF4-FFF2-40B4-BE49-F238E27FC236}">
                      <a16:creationId xmlns:a16="http://schemas.microsoft.com/office/drawing/2014/main" id="{3E576227-A515-431E-8FB3-5FE39DE6E4A0}"/>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86" name="object 24">
                  <a:extLst>
                    <a:ext uri="{FF2B5EF4-FFF2-40B4-BE49-F238E27FC236}">
                      <a16:creationId xmlns:a16="http://schemas.microsoft.com/office/drawing/2014/main" id="{94503017-5B55-47A6-8C35-DE178D3D15A0}"/>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87" name="object 25">
                  <a:extLst>
                    <a:ext uri="{FF2B5EF4-FFF2-40B4-BE49-F238E27FC236}">
                      <a16:creationId xmlns:a16="http://schemas.microsoft.com/office/drawing/2014/main" id="{D02D7900-A98C-4D48-91E0-C03F71E8CD5C}"/>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88" name="object 26">
                  <a:extLst>
                    <a:ext uri="{FF2B5EF4-FFF2-40B4-BE49-F238E27FC236}">
                      <a16:creationId xmlns:a16="http://schemas.microsoft.com/office/drawing/2014/main" id="{74E5FAE3-58DC-41EE-AB6B-EB4F47475207}"/>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665" name="正方形/長方形 664">
                <a:extLst>
                  <a:ext uri="{FF2B5EF4-FFF2-40B4-BE49-F238E27FC236}">
                    <a16:creationId xmlns:a16="http://schemas.microsoft.com/office/drawing/2014/main" id="{417AE8B4-631A-44BB-92CF-87E204BF9F2B}"/>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grpSp>
        <p:nvGrpSpPr>
          <p:cNvPr id="689" name="グループ化 688">
            <a:extLst>
              <a:ext uri="{FF2B5EF4-FFF2-40B4-BE49-F238E27FC236}">
                <a16:creationId xmlns:a16="http://schemas.microsoft.com/office/drawing/2014/main" id="{AEB8DD23-51D1-4A88-90CD-A2F52A253952}"/>
              </a:ext>
            </a:extLst>
          </p:cNvPr>
          <p:cNvGrpSpPr/>
          <p:nvPr/>
        </p:nvGrpSpPr>
        <p:grpSpPr>
          <a:xfrm>
            <a:off x="3778250" y="774699"/>
            <a:ext cx="2395805" cy="9254866"/>
            <a:chOff x="1384206" y="774699"/>
            <a:chExt cx="2395805" cy="9254866"/>
          </a:xfrm>
        </p:grpSpPr>
        <p:grpSp>
          <p:nvGrpSpPr>
            <p:cNvPr id="690" name="グループ化 689">
              <a:extLst>
                <a:ext uri="{FF2B5EF4-FFF2-40B4-BE49-F238E27FC236}">
                  <a16:creationId xmlns:a16="http://schemas.microsoft.com/office/drawing/2014/main" id="{43A230DC-B1A0-419E-AE31-1AB3CD1C757D}"/>
                </a:ext>
              </a:extLst>
            </p:cNvPr>
            <p:cNvGrpSpPr/>
            <p:nvPr/>
          </p:nvGrpSpPr>
          <p:grpSpPr>
            <a:xfrm>
              <a:off x="1384206" y="774699"/>
              <a:ext cx="2395805" cy="1546263"/>
              <a:chOff x="1384206" y="774699"/>
              <a:chExt cx="2395805" cy="1546263"/>
            </a:xfrm>
          </p:grpSpPr>
          <p:grpSp>
            <p:nvGrpSpPr>
              <p:cNvPr id="821" name="object 3">
                <a:extLst>
                  <a:ext uri="{FF2B5EF4-FFF2-40B4-BE49-F238E27FC236}">
                    <a16:creationId xmlns:a16="http://schemas.microsoft.com/office/drawing/2014/main" id="{431802A7-B9E6-4077-9F2B-7BD898B7DC01}"/>
                  </a:ext>
                </a:extLst>
              </p:cNvPr>
              <p:cNvGrpSpPr/>
              <p:nvPr/>
            </p:nvGrpSpPr>
            <p:grpSpPr>
              <a:xfrm>
                <a:off x="1600792" y="2086207"/>
                <a:ext cx="1955790" cy="91002"/>
                <a:chOff x="3671299" y="9382245"/>
                <a:chExt cx="1955790" cy="91002"/>
              </a:xfrm>
              <a:solidFill>
                <a:srgbClr val="00B0F0"/>
              </a:solidFill>
            </p:grpSpPr>
            <p:pic>
              <p:nvPicPr>
                <p:cNvPr id="823" name="object 4">
                  <a:extLst>
                    <a:ext uri="{FF2B5EF4-FFF2-40B4-BE49-F238E27FC236}">
                      <a16:creationId xmlns:a16="http://schemas.microsoft.com/office/drawing/2014/main" id="{BF506A8A-8973-4B7D-B122-0221F5F0CA45}"/>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824" name="object 5">
                  <a:extLst>
                    <a:ext uri="{FF2B5EF4-FFF2-40B4-BE49-F238E27FC236}">
                      <a16:creationId xmlns:a16="http://schemas.microsoft.com/office/drawing/2014/main" id="{4894B5AF-E055-494F-8AE0-DAE74D61E8EA}"/>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825" name="object 6">
                  <a:extLst>
                    <a:ext uri="{FF2B5EF4-FFF2-40B4-BE49-F238E27FC236}">
                      <a16:creationId xmlns:a16="http://schemas.microsoft.com/office/drawing/2014/main" id="{727A810B-BB17-4B12-9F85-021CA683A40F}"/>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826" name="object 7">
                  <a:extLst>
                    <a:ext uri="{FF2B5EF4-FFF2-40B4-BE49-F238E27FC236}">
                      <a16:creationId xmlns:a16="http://schemas.microsoft.com/office/drawing/2014/main" id="{C41D451A-B8F3-4AB3-857A-0A18149CBD03}"/>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827" name="object 8">
                  <a:extLst>
                    <a:ext uri="{FF2B5EF4-FFF2-40B4-BE49-F238E27FC236}">
                      <a16:creationId xmlns:a16="http://schemas.microsoft.com/office/drawing/2014/main" id="{D5372411-21FC-4693-A04B-9EE30D86DEA4}"/>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28" name="object 9">
                  <a:extLst>
                    <a:ext uri="{FF2B5EF4-FFF2-40B4-BE49-F238E27FC236}">
                      <a16:creationId xmlns:a16="http://schemas.microsoft.com/office/drawing/2014/main" id="{1C59DBF0-FE9D-46EC-8D30-11749FFA9A96}"/>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29" name="object 10">
                  <a:extLst>
                    <a:ext uri="{FF2B5EF4-FFF2-40B4-BE49-F238E27FC236}">
                      <a16:creationId xmlns:a16="http://schemas.microsoft.com/office/drawing/2014/main" id="{49AAD438-A266-4BE9-AD6B-A4391C167AC2}"/>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30" name="object 11">
                  <a:extLst>
                    <a:ext uri="{FF2B5EF4-FFF2-40B4-BE49-F238E27FC236}">
                      <a16:creationId xmlns:a16="http://schemas.microsoft.com/office/drawing/2014/main" id="{26537814-371E-4B9F-8F14-0E98CB09C883}"/>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31" name="object 12">
                  <a:extLst>
                    <a:ext uri="{FF2B5EF4-FFF2-40B4-BE49-F238E27FC236}">
                      <a16:creationId xmlns:a16="http://schemas.microsoft.com/office/drawing/2014/main" id="{D6650AF3-A8B0-4D87-910B-CE04015B092E}"/>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32" name="object 13">
                  <a:extLst>
                    <a:ext uri="{FF2B5EF4-FFF2-40B4-BE49-F238E27FC236}">
                      <a16:creationId xmlns:a16="http://schemas.microsoft.com/office/drawing/2014/main" id="{CA6BAA12-D559-4896-A89A-69BC0292E8BA}"/>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33" name="object 14">
                  <a:extLst>
                    <a:ext uri="{FF2B5EF4-FFF2-40B4-BE49-F238E27FC236}">
                      <a16:creationId xmlns:a16="http://schemas.microsoft.com/office/drawing/2014/main" id="{3FEB9850-A4D4-44F9-91FF-E521A2789897}"/>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34" name="object 15">
                  <a:extLst>
                    <a:ext uri="{FF2B5EF4-FFF2-40B4-BE49-F238E27FC236}">
                      <a16:creationId xmlns:a16="http://schemas.microsoft.com/office/drawing/2014/main" id="{82F7AA61-2149-455D-A024-581FFC914D06}"/>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35" name="object 16">
                  <a:extLst>
                    <a:ext uri="{FF2B5EF4-FFF2-40B4-BE49-F238E27FC236}">
                      <a16:creationId xmlns:a16="http://schemas.microsoft.com/office/drawing/2014/main" id="{0A87681B-4EAE-4505-80EF-90A208E0B9B6}"/>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36" name="object 17">
                  <a:extLst>
                    <a:ext uri="{FF2B5EF4-FFF2-40B4-BE49-F238E27FC236}">
                      <a16:creationId xmlns:a16="http://schemas.microsoft.com/office/drawing/2014/main" id="{65A751CD-411C-4173-B02E-5DDBA77A3B09}"/>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37" name="object 18">
                  <a:extLst>
                    <a:ext uri="{FF2B5EF4-FFF2-40B4-BE49-F238E27FC236}">
                      <a16:creationId xmlns:a16="http://schemas.microsoft.com/office/drawing/2014/main" id="{553E00E7-51D7-475E-B812-74D99E4D0E75}"/>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38" name="object 19">
                  <a:extLst>
                    <a:ext uri="{FF2B5EF4-FFF2-40B4-BE49-F238E27FC236}">
                      <a16:creationId xmlns:a16="http://schemas.microsoft.com/office/drawing/2014/main" id="{3C99B3DA-85C0-4ABE-BE3E-45CBEF5200C9}"/>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39" name="object 20">
                  <a:extLst>
                    <a:ext uri="{FF2B5EF4-FFF2-40B4-BE49-F238E27FC236}">
                      <a16:creationId xmlns:a16="http://schemas.microsoft.com/office/drawing/2014/main" id="{C974A707-BB02-4FAC-9E7E-F0D32CA95BD9}"/>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840" name="object 21">
                  <a:extLst>
                    <a:ext uri="{FF2B5EF4-FFF2-40B4-BE49-F238E27FC236}">
                      <a16:creationId xmlns:a16="http://schemas.microsoft.com/office/drawing/2014/main" id="{C91AFBB6-92AF-4CE4-8930-B7BB0F8D6DC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841" name="object 22">
                  <a:extLst>
                    <a:ext uri="{FF2B5EF4-FFF2-40B4-BE49-F238E27FC236}">
                      <a16:creationId xmlns:a16="http://schemas.microsoft.com/office/drawing/2014/main" id="{F0D75270-C80B-405F-99DE-ABEC16336018}"/>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842" name="object 23">
                  <a:extLst>
                    <a:ext uri="{FF2B5EF4-FFF2-40B4-BE49-F238E27FC236}">
                      <a16:creationId xmlns:a16="http://schemas.microsoft.com/office/drawing/2014/main" id="{FA75611B-34CC-4685-A43D-64266F5115F3}"/>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843" name="object 24">
                  <a:extLst>
                    <a:ext uri="{FF2B5EF4-FFF2-40B4-BE49-F238E27FC236}">
                      <a16:creationId xmlns:a16="http://schemas.microsoft.com/office/drawing/2014/main" id="{368F6D23-1B71-40EB-B69A-DEC699797ECB}"/>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844" name="object 25">
                  <a:extLst>
                    <a:ext uri="{FF2B5EF4-FFF2-40B4-BE49-F238E27FC236}">
                      <a16:creationId xmlns:a16="http://schemas.microsoft.com/office/drawing/2014/main" id="{9AC6E91B-762B-49B8-9D9B-A3471E0BD8FA}"/>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845" name="object 26">
                  <a:extLst>
                    <a:ext uri="{FF2B5EF4-FFF2-40B4-BE49-F238E27FC236}">
                      <a16:creationId xmlns:a16="http://schemas.microsoft.com/office/drawing/2014/main" id="{28A809FF-DA34-47B4-8F35-B854B93BE713}"/>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822" name="正方形/長方形 821">
                <a:extLst>
                  <a:ext uri="{FF2B5EF4-FFF2-40B4-BE49-F238E27FC236}">
                    <a16:creationId xmlns:a16="http://schemas.microsoft.com/office/drawing/2014/main" id="{B65A840A-81E4-42F7-B4F0-AB9959EDF231}"/>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91" name="グループ化 690">
              <a:extLst>
                <a:ext uri="{FF2B5EF4-FFF2-40B4-BE49-F238E27FC236}">
                  <a16:creationId xmlns:a16="http://schemas.microsoft.com/office/drawing/2014/main" id="{446A5F21-5793-4976-92FC-B1EC4B0788B4}"/>
                </a:ext>
              </a:extLst>
            </p:cNvPr>
            <p:cNvGrpSpPr/>
            <p:nvPr/>
          </p:nvGrpSpPr>
          <p:grpSpPr>
            <a:xfrm>
              <a:off x="1384206" y="2316420"/>
              <a:ext cx="2395805" cy="1546263"/>
              <a:chOff x="1384206" y="774699"/>
              <a:chExt cx="2395805" cy="1546263"/>
            </a:xfrm>
          </p:grpSpPr>
          <p:grpSp>
            <p:nvGrpSpPr>
              <p:cNvPr id="796" name="object 3">
                <a:extLst>
                  <a:ext uri="{FF2B5EF4-FFF2-40B4-BE49-F238E27FC236}">
                    <a16:creationId xmlns:a16="http://schemas.microsoft.com/office/drawing/2014/main" id="{CE6A67A5-530F-42BA-A7DC-31CC33EA9A5D}"/>
                  </a:ext>
                </a:extLst>
              </p:cNvPr>
              <p:cNvGrpSpPr/>
              <p:nvPr/>
            </p:nvGrpSpPr>
            <p:grpSpPr>
              <a:xfrm>
                <a:off x="1600792" y="2086207"/>
                <a:ext cx="1955790" cy="91002"/>
                <a:chOff x="3671299" y="9382245"/>
                <a:chExt cx="1955790" cy="91002"/>
              </a:xfrm>
              <a:solidFill>
                <a:srgbClr val="00B0F0"/>
              </a:solidFill>
            </p:grpSpPr>
            <p:pic>
              <p:nvPicPr>
                <p:cNvPr id="798" name="object 4">
                  <a:extLst>
                    <a:ext uri="{FF2B5EF4-FFF2-40B4-BE49-F238E27FC236}">
                      <a16:creationId xmlns:a16="http://schemas.microsoft.com/office/drawing/2014/main" id="{967042B0-1968-4145-97A8-14E3AE4E6254}"/>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99" name="object 5">
                  <a:extLst>
                    <a:ext uri="{FF2B5EF4-FFF2-40B4-BE49-F238E27FC236}">
                      <a16:creationId xmlns:a16="http://schemas.microsoft.com/office/drawing/2014/main" id="{32F809E7-61C4-484D-AA77-D538F53A1086}"/>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800" name="object 6">
                  <a:extLst>
                    <a:ext uri="{FF2B5EF4-FFF2-40B4-BE49-F238E27FC236}">
                      <a16:creationId xmlns:a16="http://schemas.microsoft.com/office/drawing/2014/main" id="{223EA4AE-3DCF-499B-899F-9ADFC2A5E779}"/>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801" name="object 7">
                  <a:extLst>
                    <a:ext uri="{FF2B5EF4-FFF2-40B4-BE49-F238E27FC236}">
                      <a16:creationId xmlns:a16="http://schemas.microsoft.com/office/drawing/2014/main" id="{B5FA5A3E-7216-4D84-AC99-FCAD8A5C443A}"/>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802" name="object 8">
                  <a:extLst>
                    <a:ext uri="{FF2B5EF4-FFF2-40B4-BE49-F238E27FC236}">
                      <a16:creationId xmlns:a16="http://schemas.microsoft.com/office/drawing/2014/main" id="{7F55B1D3-CD4D-4E61-A890-D82D0E499784}"/>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03" name="object 9">
                  <a:extLst>
                    <a:ext uri="{FF2B5EF4-FFF2-40B4-BE49-F238E27FC236}">
                      <a16:creationId xmlns:a16="http://schemas.microsoft.com/office/drawing/2014/main" id="{F7BBCF1B-3A2D-4E37-BF13-43D791A99E16}"/>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04" name="object 10">
                  <a:extLst>
                    <a:ext uri="{FF2B5EF4-FFF2-40B4-BE49-F238E27FC236}">
                      <a16:creationId xmlns:a16="http://schemas.microsoft.com/office/drawing/2014/main" id="{6A72D56D-4BE3-4118-BFC7-9E8A00ED2060}"/>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05" name="object 11">
                  <a:extLst>
                    <a:ext uri="{FF2B5EF4-FFF2-40B4-BE49-F238E27FC236}">
                      <a16:creationId xmlns:a16="http://schemas.microsoft.com/office/drawing/2014/main" id="{E7AD6324-C1EC-4663-B66F-AC7A72E73745}"/>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06" name="object 12">
                  <a:extLst>
                    <a:ext uri="{FF2B5EF4-FFF2-40B4-BE49-F238E27FC236}">
                      <a16:creationId xmlns:a16="http://schemas.microsoft.com/office/drawing/2014/main" id="{7B26638E-D2D2-46EF-9F12-7D0EC8E20929}"/>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07" name="object 13">
                  <a:extLst>
                    <a:ext uri="{FF2B5EF4-FFF2-40B4-BE49-F238E27FC236}">
                      <a16:creationId xmlns:a16="http://schemas.microsoft.com/office/drawing/2014/main" id="{1DF1D71D-313C-400F-AB64-FC653C020E78}"/>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08" name="object 14">
                  <a:extLst>
                    <a:ext uri="{FF2B5EF4-FFF2-40B4-BE49-F238E27FC236}">
                      <a16:creationId xmlns:a16="http://schemas.microsoft.com/office/drawing/2014/main" id="{CF81219A-74A5-4A94-89C4-EC64D35F7F0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09" name="object 15">
                  <a:extLst>
                    <a:ext uri="{FF2B5EF4-FFF2-40B4-BE49-F238E27FC236}">
                      <a16:creationId xmlns:a16="http://schemas.microsoft.com/office/drawing/2014/main" id="{FCADFE85-1B09-453E-A290-CB2C49C99737}"/>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10" name="object 16">
                  <a:extLst>
                    <a:ext uri="{FF2B5EF4-FFF2-40B4-BE49-F238E27FC236}">
                      <a16:creationId xmlns:a16="http://schemas.microsoft.com/office/drawing/2014/main" id="{CC3E5571-8831-4C3C-AB6F-364D46CADA6D}"/>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11" name="object 17">
                  <a:extLst>
                    <a:ext uri="{FF2B5EF4-FFF2-40B4-BE49-F238E27FC236}">
                      <a16:creationId xmlns:a16="http://schemas.microsoft.com/office/drawing/2014/main" id="{AB16F071-EEDF-49D4-BA84-DFB0B69998F3}"/>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12" name="object 18">
                  <a:extLst>
                    <a:ext uri="{FF2B5EF4-FFF2-40B4-BE49-F238E27FC236}">
                      <a16:creationId xmlns:a16="http://schemas.microsoft.com/office/drawing/2014/main" id="{7A9C405E-9300-40E9-8434-66CBF9A8167A}"/>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13" name="object 19">
                  <a:extLst>
                    <a:ext uri="{FF2B5EF4-FFF2-40B4-BE49-F238E27FC236}">
                      <a16:creationId xmlns:a16="http://schemas.microsoft.com/office/drawing/2014/main" id="{028AFE58-ABCF-42CB-B0AC-B070003E01A5}"/>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14" name="object 20">
                  <a:extLst>
                    <a:ext uri="{FF2B5EF4-FFF2-40B4-BE49-F238E27FC236}">
                      <a16:creationId xmlns:a16="http://schemas.microsoft.com/office/drawing/2014/main" id="{CC5AD5E9-5090-4471-9B2F-34DE4E92F4B7}"/>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815" name="object 21">
                  <a:extLst>
                    <a:ext uri="{FF2B5EF4-FFF2-40B4-BE49-F238E27FC236}">
                      <a16:creationId xmlns:a16="http://schemas.microsoft.com/office/drawing/2014/main" id="{352CAFAB-DF62-402F-B705-248A9F15F1A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816" name="object 22">
                  <a:extLst>
                    <a:ext uri="{FF2B5EF4-FFF2-40B4-BE49-F238E27FC236}">
                      <a16:creationId xmlns:a16="http://schemas.microsoft.com/office/drawing/2014/main" id="{E72ABB5D-B341-42F7-9EDD-7B2841F560FD}"/>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817" name="object 23">
                  <a:extLst>
                    <a:ext uri="{FF2B5EF4-FFF2-40B4-BE49-F238E27FC236}">
                      <a16:creationId xmlns:a16="http://schemas.microsoft.com/office/drawing/2014/main" id="{2834BE43-AA01-482C-A70C-75D8F9B19003}"/>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818" name="object 24">
                  <a:extLst>
                    <a:ext uri="{FF2B5EF4-FFF2-40B4-BE49-F238E27FC236}">
                      <a16:creationId xmlns:a16="http://schemas.microsoft.com/office/drawing/2014/main" id="{7A3620D5-31B1-4550-B839-DA9E67E73E56}"/>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819" name="object 25">
                  <a:extLst>
                    <a:ext uri="{FF2B5EF4-FFF2-40B4-BE49-F238E27FC236}">
                      <a16:creationId xmlns:a16="http://schemas.microsoft.com/office/drawing/2014/main" id="{DE0B05EA-639F-4D2C-B38C-6FFC3AF2ED2A}"/>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820" name="object 26">
                  <a:extLst>
                    <a:ext uri="{FF2B5EF4-FFF2-40B4-BE49-F238E27FC236}">
                      <a16:creationId xmlns:a16="http://schemas.microsoft.com/office/drawing/2014/main" id="{67287CB5-06A1-4D2E-82E7-A264FE6E685C}"/>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97" name="正方形/長方形 796">
                <a:extLst>
                  <a:ext uri="{FF2B5EF4-FFF2-40B4-BE49-F238E27FC236}">
                    <a16:creationId xmlns:a16="http://schemas.microsoft.com/office/drawing/2014/main" id="{836A5B1F-48EC-4235-8C78-FE85490B550F}"/>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92" name="グループ化 691">
              <a:extLst>
                <a:ext uri="{FF2B5EF4-FFF2-40B4-BE49-F238E27FC236}">
                  <a16:creationId xmlns:a16="http://schemas.microsoft.com/office/drawing/2014/main" id="{24F1B86A-242E-46D4-8EBA-D33045896128}"/>
                </a:ext>
              </a:extLst>
            </p:cNvPr>
            <p:cNvGrpSpPr/>
            <p:nvPr/>
          </p:nvGrpSpPr>
          <p:grpSpPr>
            <a:xfrm>
              <a:off x="1384206" y="3858140"/>
              <a:ext cx="2395805" cy="1546263"/>
              <a:chOff x="1384206" y="774699"/>
              <a:chExt cx="2395805" cy="1546263"/>
            </a:xfrm>
          </p:grpSpPr>
          <p:grpSp>
            <p:nvGrpSpPr>
              <p:cNvPr id="771" name="object 3">
                <a:extLst>
                  <a:ext uri="{FF2B5EF4-FFF2-40B4-BE49-F238E27FC236}">
                    <a16:creationId xmlns:a16="http://schemas.microsoft.com/office/drawing/2014/main" id="{EA1683C1-1E9B-4F0D-B82E-1599E394BA1E}"/>
                  </a:ext>
                </a:extLst>
              </p:cNvPr>
              <p:cNvGrpSpPr/>
              <p:nvPr/>
            </p:nvGrpSpPr>
            <p:grpSpPr>
              <a:xfrm>
                <a:off x="1600792" y="2086207"/>
                <a:ext cx="1955790" cy="91002"/>
                <a:chOff x="3671299" y="9382245"/>
                <a:chExt cx="1955790" cy="91002"/>
              </a:xfrm>
              <a:solidFill>
                <a:srgbClr val="00B0F0"/>
              </a:solidFill>
            </p:grpSpPr>
            <p:pic>
              <p:nvPicPr>
                <p:cNvPr id="773" name="object 4">
                  <a:extLst>
                    <a:ext uri="{FF2B5EF4-FFF2-40B4-BE49-F238E27FC236}">
                      <a16:creationId xmlns:a16="http://schemas.microsoft.com/office/drawing/2014/main" id="{E0B76080-97CE-46AD-B0DC-96268F67B306}"/>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74" name="object 5">
                  <a:extLst>
                    <a:ext uri="{FF2B5EF4-FFF2-40B4-BE49-F238E27FC236}">
                      <a16:creationId xmlns:a16="http://schemas.microsoft.com/office/drawing/2014/main" id="{F54FC82E-69C7-467C-8845-F536600D4191}"/>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75" name="object 6">
                  <a:extLst>
                    <a:ext uri="{FF2B5EF4-FFF2-40B4-BE49-F238E27FC236}">
                      <a16:creationId xmlns:a16="http://schemas.microsoft.com/office/drawing/2014/main" id="{CFFA0AB4-7BCB-4C15-A2E4-F7B1E79766AC}"/>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76" name="object 7">
                  <a:extLst>
                    <a:ext uri="{FF2B5EF4-FFF2-40B4-BE49-F238E27FC236}">
                      <a16:creationId xmlns:a16="http://schemas.microsoft.com/office/drawing/2014/main" id="{68F96279-9BD2-4D0A-A62E-6A7B358EE7CF}"/>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77" name="object 8">
                  <a:extLst>
                    <a:ext uri="{FF2B5EF4-FFF2-40B4-BE49-F238E27FC236}">
                      <a16:creationId xmlns:a16="http://schemas.microsoft.com/office/drawing/2014/main" id="{1847AA99-552A-4702-BB1D-A2F3414282CB}"/>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78" name="object 9">
                  <a:extLst>
                    <a:ext uri="{FF2B5EF4-FFF2-40B4-BE49-F238E27FC236}">
                      <a16:creationId xmlns:a16="http://schemas.microsoft.com/office/drawing/2014/main" id="{81095FC9-4F7C-4A32-8FC9-07A978909FA9}"/>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79" name="object 10">
                  <a:extLst>
                    <a:ext uri="{FF2B5EF4-FFF2-40B4-BE49-F238E27FC236}">
                      <a16:creationId xmlns:a16="http://schemas.microsoft.com/office/drawing/2014/main" id="{67358FE2-5434-4019-8677-C1277B1BA765}"/>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80" name="object 11">
                  <a:extLst>
                    <a:ext uri="{FF2B5EF4-FFF2-40B4-BE49-F238E27FC236}">
                      <a16:creationId xmlns:a16="http://schemas.microsoft.com/office/drawing/2014/main" id="{6E6E3E9B-ACFC-436B-8BE2-AD26F313E3C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81" name="object 12">
                  <a:extLst>
                    <a:ext uri="{FF2B5EF4-FFF2-40B4-BE49-F238E27FC236}">
                      <a16:creationId xmlns:a16="http://schemas.microsoft.com/office/drawing/2014/main" id="{4FF528D2-277E-404D-9B59-6D680871C973}"/>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782" name="object 13">
                  <a:extLst>
                    <a:ext uri="{FF2B5EF4-FFF2-40B4-BE49-F238E27FC236}">
                      <a16:creationId xmlns:a16="http://schemas.microsoft.com/office/drawing/2014/main" id="{E2867682-3CB9-4107-8695-C5F6F6153321}"/>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783" name="object 14">
                  <a:extLst>
                    <a:ext uri="{FF2B5EF4-FFF2-40B4-BE49-F238E27FC236}">
                      <a16:creationId xmlns:a16="http://schemas.microsoft.com/office/drawing/2014/main" id="{DBCA9339-E5C3-4D53-AA1B-B7BC70F77579}"/>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784" name="object 15">
                  <a:extLst>
                    <a:ext uri="{FF2B5EF4-FFF2-40B4-BE49-F238E27FC236}">
                      <a16:creationId xmlns:a16="http://schemas.microsoft.com/office/drawing/2014/main" id="{B4ABFB1B-93F3-44A9-A540-A1B9129BE2E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785" name="object 16">
                  <a:extLst>
                    <a:ext uri="{FF2B5EF4-FFF2-40B4-BE49-F238E27FC236}">
                      <a16:creationId xmlns:a16="http://schemas.microsoft.com/office/drawing/2014/main" id="{AE636453-79B4-4391-A6E6-6C5CB16D4807}"/>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786" name="object 17">
                  <a:extLst>
                    <a:ext uri="{FF2B5EF4-FFF2-40B4-BE49-F238E27FC236}">
                      <a16:creationId xmlns:a16="http://schemas.microsoft.com/office/drawing/2014/main" id="{6474C38F-52D8-4A35-8534-D69744AA53B2}"/>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87" name="object 18">
                  <a:extLst>
                    <a:ext uri="{FF2B5EF4-FFF2-40B4-BE49-F238E27FC236}">
                      <a16:creationId xmlns:a16="http://schemas.microsoft.com/office/drawing/2014/main" id="{56785668-F0CF-4016-9C06-ACE3EEAADAA9}"/>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88" name="object 19">
                  <a:extLst>
                    <a:ext uri="{FF2B5EF4-FFF2-40B4-BE49-F238E27FC236}">
                      <a16:creationId xmlns:a16="http://schemas.microsoft.com/office/drawing/2014/main" id="{4C1A3CE0-2363-447E-82EC-FDD5CE1E2D6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89" name="object 20">
                  <a:extLst>
                    <a:ext uri="{FF2B5EF4-FFF2-40B4-BE49-F238E27FC236}">
                      <a16:creationId xmlns:a16="http://schemas.microsoft.com/office/drawing/2014/main" id="{2FF83A36-F494-4856-B5D1-D2A2B434B405}"/>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90" name="object 21">
                  <a:extLst>
                    <a:ext uri="{FF2B5EF4-FFF2-40B4-BE49-F238E27FC236}">
                      <a16:creationId xmlns:a16="http://schemas.microsoft.com/office/drawing/2014/main" id="{020FD388-6433-4E4A-9D7A-74B92313BEB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91" name="object 22">
                  <a:extLst>
                    <a:ext uri="{FF2B5EF4-FFF2-40B4-BE49-F238E27FC236}">
                      <a16:creationId xmlns:a16="http://schemas.microsoft.com/office/drawing/2014/main" id="{57D4DDED-7557-43DA-9D2D-40A3691AB74B}"/>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92" name="object 23">
                  <a:extLst>
                    <a:ext uri="{FF2B5EF4-FFF2-40B4-BE49-F238E27FC236}">
                      <a16:creationId xmlns:a16="http://schemas.microsoft.com/office/drawing/2014/main" id="{8BD4A21F-3063-454D-9307-5346AC37721C}"/>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93" name="object 24">
                  <a:extLst>
                    <a:ext uri="{FF2B5EF4-FFF2-40B4-BE49-F238E27FC236}">
                      <a16:creationId xmlns:a16="http://schemas.microsoft.com/office/drawing/2014/main" id="{611412F7-0CA9-40D5-B3C8-89332A013779}"/>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94" name="object 25">
                  <a:extLst>
                    <a:ext uri="{FF2B5EF4-FFF2-40B4-BE49-F238E27FC236}">
                      <a16:creationId xmlns:a16="http://schemas.microsoft.com/office/drawing/2014/main" id="{D318F89E-CF04-4A8A-AB87-CCD729CFD4FC}"/>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95" name="object 26">
                  <a:extLst>
                    <a:ext uri="{FF2B5EF4-FFF2-40B4-BE49-F238E27FC236}">
                      <a16:creationId xmlns:a16="http://schemas.microsoft.com/office/drawing/2014/main" id="{D9CBC9FB-7AA2-46B8-A7F5-940BEF0DD5F7}"/>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72" name="正方形/長方形 771">
                <a:extLst>
                  <a:ext uri="{FF2B5EF4-FFF2-40B4-BE49-F238E27FC236}">
                    <a16:creationId xmlns:a16="http://schemas.microsoft.com/office/drawing/2014/main" id="{395A65EA-BE3A-4D94-8F91-DC2A40DC4FA2}"/>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93" name="グループ化 692">
              <a:extLst>
                <a:ext uri="{FF2B5EF4-FFF2-40B4-BE49-F238E27FC236}">
                  <a16:creationId xmlns:a16="http://schemas.microsoft.com/office/drawing/2014/main" id="{E7569C41-5703-4878-8E08-95C0BF72F0A7}"/>
                </a:ext>
              </a:extLst>
            </p:cNvPr>
            <p:cNvGrpSpPr/>
            <p:nvPr/>
          </p:nvGrpSpPr>
          <p:grpSpPr>
            <a:xfrm>
              <a:off x="1384206" y="5399861"/>
              <a:ext cx="2395805" cy="1546263"/>
              <a:chOff x="1384206" y="774699"/>
              <a:chExt cx="2395805" cy="1546263"/>
            </a:xfrm>
          </p:grpSpPr>
          <p:grpSp>
            <p:nvGrpSpPr>
              <p:cNvPr id="746" name="object 3">
                <a:extLst>
                  <a:ext uri="{FF2B5EF4-FFF2-40B4-BE49-F238E27FC236}">
                    <a16:creationId xmlns:a16="http://schemas.microsoft.com/office/drawing/2014/main" id="{9A065125-6EF2-4320-A2EE-288977DA42EC}"/>
                  </a:ext>
                </a:extLst>
              </p:cNvPr>
              <p:cNvGrpSpPr/>
              <p:nvPr/>
            </p:nvGrpSpPr>
            <p:grpSpPr>
              <a:xfrm>
                <a:off x="1600792" y="2086207"/>
                <a:ext cx="1955790" cy="91002"/>
                <a:chOff x="3671299" y="9382245"/>
                <a:chExt cx="1955790" cy="91002"/>
              </a:xfrm>
              <a:solidFill>
                <a:srgbClr val="00B0F0"/>
              </a:solidFill>
            </p:grpSpPr>
            <p:pic>
              <p:nvPicPr>
                <p:cNvPr id="748" name="object 4">
                  <a:extLst>
                    <a:ext uri="{FF2B5EF4-FFF2-40B4-BE49-F238E27FC236}">
                      <a16:creationId xmlns:a16="http://schemas.microsoft.com/office/drawing/2014/main" id="{4CBECDAF-7652-4386-A956-0C33353AC765}"/>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49" name="object 5">
                  <a:extLst>
                    <a:ext uri="{FF2B5EF4-FFF2-40B4-BE49-F238E27FC236}">
                      <a16:creationId xmlns:a16="http://schemas.microsoft.com/office/drawing/2014/main" id="{4F7A1964-07E2-403E-A0BB-010D62DC5FAE}"/>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50" name="object 6">
                  <a:extLst>
                    <a:ext uri="{FF2B5EF4-FFF2-40B4-BE49-F238E27FC236}">
                      <a16:creationId xmlns:a16="http://schemas.microsoft.com/office/drawing/2014/main" id="{D984474A-4DC8-4C60-A37C-8E407EEE0FD7}"/>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51" name="object 7">
                  <a:extLst>
                    <a:ext uri="{FF2B5EF4-FFF2-40B4-BE49-F238E27FC236}">
                      <a16:creationId xmlns:a16="http://schemas.microsoft.com/office/drawing/2014/main" id="{FF7F2529-A496-4789-94A4-4D303D06193B}"/>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52" name="object 8">
                  <a:extLst>
                    <a:ext uri="{FF2B5EF4-FFF2-40B4-BE49-F238E27FC236}">
                      <a16:creationId xmlns:a16="http://schemas.microsoft.com/office/drawing/2014/main" id="{16D4B68D-B72F-4D24-B938-9AC330424BFA}"/>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53" name="object 9">
                  <a:extLst>
                    <a:ext uri="{FF2B5EF4-FFF2-40B4-BE49-F238E27FC236}">
                      <a16:creationId xmlns:a16="http://schemas.microsoft.com/office/drawing/2014/main" id="{54627DCD-F43C-4578-8581-55AE99112CB4}"/>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54" name="object 10">
                  <a:extLst>
                    <a:ext uri="{FF2B5EF4-FFF2-40B4-BE49-F238E27FC236}">
                      <a16:creationId xmlns:a16="http://schemas.microsoft.com/office/drawing/2014/main" id="{CBDF18AA-7EBC-4F13-87C6-48C259E8E89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55" name="object 11">
                  <a:extLst>
                    <a:ext uri="{FF2B5EF4-FFF2-40B4-BE49-F238E27FC236}">
                      <a16:creationId xmlns:a16="http://schemas.microsoft.com/office/drawing/2014/main" id="{20460E9E-7D20-4ECC-97AE-403F29B0624F}"/>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56" name="object 12">
                  <a:extLst>
                    <a:ext uri="{FF2B5EF4-FFF2-40B4-BE49-F238E27FC236}">
                      <a16:creationId xmlns:a16="http://schemas.microsoft.com/office/drawing/2014/main" id="{54A10C9C-B917-45EE-A43E-DF49F291156E}"/>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757" name="object 13">
                  <a:extLst>
                    <a:ext uri="{FF2B5EF4-FFF2-40B4-BE49-F238E27FC236}">
                      <a16:creationId xmlns:a16="http://schemas.microsoft.com/office/drawing/2014/main" id="{7411E212-B1A3-4E47-8315-295561063B0D}"/>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758" name="object 14">
                  <a:extLst>
                    <a:ext uri="{FF2B5EF4-FFF2-40B4-BE49-F238E27FC236}">
                      <a16:creationId xmlns:a16="http://schemas.microsoft.com/office/drawing/2014/main" id="{7711185B-5B82-4B67-937B-6029CA79A04D}"/>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759" name="object 15">
                  <a:extLst>
                    <a:ext uri="{FF2B5EF4-FFF2-40B4-BE49-F238E27FC236}">
                      <a16:creationId xmlns:a16="http://schemas.microsoft.com/office/drawing/2014/main" id="{E53D963D-FFF3-4230-BB8C-3E779CC74B01}"/>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760" name="object 16">
                  <a:extLst>
                    <a:ext uri="{FF2B5EF4-FFF2-40B4-BE49-F238E27FC236}">
                      <a16:creationId xmlns:a16="http://schemas.microsoft.com/office/drawing/2014/main" id="{53117FBF-8DF5-461B-A95E-AAAB5E762F6D}"/>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761" name="object 17">
                  <a:extLst>
                    <a:ext uri="{FF2B5EF4-FFF2-40B4-BE49-F238E27FC236}">
                      <a16:creationId xmlns:a16="http://schemas.microsoft.com/office/drawing/2014/main" id="{3D9F20BB-982F-4A1C-B9F7-9E7A5F375C4E}"/>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62" name="object 18">
                  <a:extLst>
                    <a:ext uri="{FF2B5EF4-FFF2-40B4-BE49-F238E27FC236}">
                      <a16:creationId xmlns:a16="http://schemas.microsoft.com/office/drawing/2014/main" id="{F1821BE2-AF97-4A60-A84F-6FC034F9C8AD}"/>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63" name="object 19">
                  <a:extLst>
                    <a:ext uri="{FF2B5EF4-FFF2-40B4-BE49-F238E27FC236}">
                      <a16:creationId xmlns:a16="http://schemas.microsoft.com/office/drawing/2014/main" id="{B16347CB-CB60-4305-885A-D78140245FBE}"/>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64" name="object 20">
                  <a:extLst>
                    <a:ext uri="{FF2B5EF4-FFF2-40B4-BE49-F238E27FC236}">
                      <a16:creationId xmlns:a16="http://schemas.microsoft.com/office/drawing/2014/main" id="{26D6CAD9-7E0D-4457-A8E6-15584BAA9E01}"/>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65" name="object 21">
                  <a:extLst>
                    <a:ext uri="{FF2B5EF4-FFF2-40B4-BE49-F238E27FC236}">
                      <a16:creationId xmlns:a16="http://schemas.microsoft.com/office/drawing/2014/main" id="{30F660F3-1973-45EB-9212-C24E658A58C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66" name="object 22">
                  <a:extLst>
                    <a:ext uri="{FF2B5EF4-FFF2-40B4-BE49-F238E27FC236}">
                      <a16:creationId xmlns:a16="http://schemas.microsoft.com/office/drawing/2014/main" id="{10DA8669-7E6A-4809-B391-4089EEDBB33E}"/>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67" name="object 23">
                  <a:extLst>
                    <a:ext uri="{FF2B5EF4-FFF2-40B4-BE49-F238E27FC236}">
                      <a16:creationId xmlns:a16="http://schemas.microsoft.com/office/drawing/2014/main" id="{0EC0561F-C3C8-4126-B9F1-1D0492AAC7A1}"/>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68" name="object 24">
                  <a:extLst>
                    <a:ext uri="{FF2B5EF4-FFF2-40B4-BE49-F238E27FC236}">
                      <a16:creationId xmlns:a16="http://schemas.microsoft.com/office/drawing/2014/main" id="{98E63070-9573-4CF0-AC51-690E65FC4DA3}"/>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69" name="object 25">
                  <a:extLst>
                    <a:ext uri="{FF2B5EF4-FFF2-40B4-BE49-F238E27FC236}">
                      <a16:creationId xmlns:a16="http://schemas.microsoft.com/office/drawing/2014/main" id="{5922D2B0-0045-4D17-8642-BA4FA392B3E1}"/>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70" name="object 26">
                  <a:extLst>
                    <a:ext uri="{FF2B5EF4-FFF2-40B4-BE49-F238E27FC236}">
                      <a16:creationId xmlns:a16="http://schemas.microsoft.com/office/drawing/2014/main" id="{4AF6AAC7-41C6-44C7-911B-6CB4DDAA4A3F}"/>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47" name="正方形/長方形 746">
                <a:extLst>
                  <a:ext uri="{FF2B5EF4-FFF2-40B4-BE49-F238E27FC236}">
                    <a16:creationId xmlns:a16="http://schemas.microsoft.com/office/drawing/2014/main" id="{C060C092-296E-4137-A221-6308F4475565}"/>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94" name="グループ化 693">
              <a:extLst>
                <a:ext uri="{FF2B5EF4-FFF2-40B4-BE49-F238E27FC236}">
                  <a16:creationId xmlns:a16="http://schemas.microsoft.com/office/drawing/2014/main" id="{28A53192-9D4E-471E-A400-DA6A23B32B39}"/>
                </a:ext>
              </a:extLst>
            </p:cNvPr>
            <p:cNvGrpSpPr/>
            <p:nvPr/>
          </p:nvGrpSpPr>
          <p:grpSpPr>
            <a:xfrm>
              <a:off x="1384206" y="6941582"/>
              <a:ext cx="2395805" cy="1546263"/>
              <a:chOff x="1384206" y="774699"/>
              <a:chExt cx="2395805" cy="1546263"/>
            </a:xfrm>
          </p:grpSpPr>
          <p:grpSp>
            <p:nvGrpSpPr>
              <p:cNvPr id="721" name="object 3">
                <a:extLst>
                  <a:ext uri="{FF2B5EF4-FFF2-40B4-BE49-F238E27FC236}">
                    <a16:creationId xmlns:a16="http://schemas.microsoft.com/office/drawing/2014/main" id="{5F3497B3-4AAE-41C8-817A-A4BDDEA14643}"/>
                  </a:ext>
                </a:extLst>
              </p:cNvPr>
              <p:cNvGrpSpPr/>
              <p:nvPr/>
            </p:nvGrpSpPr>
            <p:grpSpPr>
              <a:xfrm>
                <a:off x="1600792" y="2086207"/>
                <a:ext cx="1955790" cy="91002"/>
                <a:chOff x="3671299" y="9382245"/>
                <a:chExt cx="1955790" cy="91002"/>
              </a:xfrm>
              <a:solidFill>
                <a:srgbClr val="00B0F0"/>
              </a:solidFill>
            </p:grpSpPr>
            <p:pic>
              <p:nvPicPr>
                <p:cNvPr id="723" name="object 4">
                  <a:extLst>
                    <a:ext uri="{FF2B5EF4-FFF2-40B4-BE49-F238E27FC236}">
                      <a16:creationId xmlns:a16="http://schemas.microsoft.com/office/drawing/2014/main" id="{328BE0A8-5B0A-4B98-BA2B-6A4066E3504D}"/>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24" name="object 5">
                  <a:extLst>
                    <a:ext uri="{FF2B5EF4-FFF2-40B4-BE49-F238E27FC236}">
                      <a16:creationId xmlns:a16="http://schemas.microsoft.com/office/drawing/2014/main" id="{AB20C5BA-19F3-4D35-94BE-60082B364E2C}"/>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25" name="object 6">
                  <a:extLst>
                    <a:ext uri="{FF2B5EF4-FFF2-40B4-BE49-F238E27FC236}">
                      <a16:creationId xmlns:a16="http://schemas.microsoft.com/office/drawing/2014/main" id="{4C926F66-22FD-4331-8578-09F67B4656D9}"/>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26" name="object 7">
                  <a:extLst>
                    <a:ext uri="{FF2B5EF4-FFF2-40B4-BE49-F238E27FC236}">
                      <a16:creationId xmlns:a16="http://schemas.microsoft.com/office/drawing/2014/main" id="{67E09E7A-2FD5-44AB-AEC2-1BC46BB0ACCD}"/>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27" name="object 8">
                  <a:extLst>
                    <a:ext uri="{FF2B5EF4-FFF2-40B4-BE49-F238E27FC236}">
                      <a16:creationId xmlns:a16="http://schemas.microsoft.com/office/drawing/2014/main" id="{42138EF4-3CD0-4E61-9B15-A54992D45494}"/>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28" name="object 9">
                  <a:extLst>
                    <a:ext uri="{FF2B5EF4-FFF2-40B4-BE49-F238E27FC236}">
                      <a16:creationId xmlns:a16="http://schemas.microsoft.com/office/drawing/2014/main" id="{11215A5C-C4A9-49E3-BBDE-BA909BA4AE4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29" name="object 10">
                  <a:extLst>
                    <a:ext uri="{FF2B5EF4-FFF2-40B4-BE49-F238E27FC236}">
                      <a16:creationId xmlns:a16="http://schemas.microsoft.com/office/drawing/2014/main" id="{E106459F-D145-46A5-A6C6-45E7E7C79601}"/>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30" name="object 11">
                  <a:extLst>
                    <a:ext uri="{FF2B5EF4-FFF2-40B4-BE49-F238E27FC236}">
                      <a16:creationId xmlns:a16="http://schemas.microsoft.com/office/drawing/2014/main" id="{4860592A-1996-4053-B560-591256BFC56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31" name="object 12">
                  <a:extLst>
                    <a:ext uri="{FF2B5EF4-FFF2-40B4-BE49-F238E27FC236}">
                      <a16:creationId xmlns:a16="http://schemas.microsoft.com/office/drawing/2014/main" id="{17DAD0BF-5198-4B92-8A5C-DD0E5F8A5DE7}"/>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732" name="object 13">
                  <a:extLst>
                    <a:ext uri="{FF2B5EF4-FFF2-40B4-BE49-F238E27FC236}">
                      <a16:creationId xmlns:a16="http://schemas.microsoft.com/office/drawing/2014/main" id="{640A2CB1-A0DD-4648-8D00-FDCAEC02ADBB}"/>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733" name="object 14">
                  <a:extLst>
                    <a:ext uri="{FF2B5EF4-FFF2-40B4-BE49-F238E27FC236}">
                      <a16:creationId xmlns:a16="http://schemas.microsoft.com/office/drawing/2014/main" id="{8AFF8C1A-F784-4058-8EBE-212E64EBD111}"/>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734" name="object 15">
                  <a:extLst>
                    <a:ext uri="{FF2B5EF4-FFF2-40B4-BE49-F238E27FC236}">
                      <a16:creationId xmlns:a16="http://schemas.microsoft.com/office/drawing/2014/main" id="{41026648-5DD1-4589-A34C-0DF34612DE48}"/>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735" name="object 16">
                  <a:extLst>
                    <a:ext uri="{FF2B5EF4-FFF2-40B4-BE49-F238E27FC236}">
                      <a16:creationId xmlns:a16="http://schemas.microsoft.com/office/drawing/2014/main" id="{B743EC4C-7586-40DE-B277-0E001314AA01}"/>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736" name="object 17">
                  <a:extLst>
                    <a:ext uri="{FF2B5EF4-FFF2-40B4-BE49-F238E27FC236}">
                      <a16:creationId xmlns:a16="http://schemas.microsoft.com/office/drawing/2014/main" id="{BA51D1A1-031A-443E-B91F-C754D3887940}"/>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37" name="object 18">
                  <a:extLst>
                    <a:ext uri="{FF2B5EF4-FFF2-40B4-BE49-F238E27FC236}">
                      <a16:creationId xmlns:a16="http://schemas.microsoft.com/office/drawing/2014/main" id="{7EDC8EAD-FCDD-46C0-9B2E-7080397B4B68}"/>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38" name="object 19">
                  <a:extLst>
                    <a:ext uri="{FF2B5EF4-FFF2-40B4-BE49-F238E27FC236}">
                      <a16:creationId xmlns:a16="http://schemas.microsoft.com/office/drawing/2014/main" id="{E24BDBEE-1027-49FC-8A61-AB243CFA8ECE}"/>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39" name="object 20">
                  <a:extLst>
                    <a:ext uri="{FF2B5EF4-FFF2-40B4-BE49-F238E27FC236}">
                      <a16:creationId xmlns:a16="http://schemas.microsoft.com/office/drawing/2014/main" id="{9C62823F-9C51-43F4-9EC4-C417B7301CB9}"/>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40" name="object 21">
                  <a:extLst>
                    <a:ext uri="{FF2B5EF4-FFF2-40B4-BE49-F238E27FC236}">
                      <a16:creationId xmlns:a16="http://schemas.microsoft.com/office/drawing/2014/main" id="{6DB114A8-B5D9-467D-A257-9414F9FE8A9D}"/>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41" name="object 22">
                  <a:extLst>
                    <a:ext uri="{FF2B5EF4-FFF2-40B4-BE49-F238E27FC236}">
                      <a16:creationId xmlns:a16="http://schemas.microsoft.com/office/drawing/2014/main" id="{C3E1D6A1-B828-470B-B9BC-6226F0B57827}"/>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42" name="object 23">
                  <a:extLst>
                    <a:ext uri="{FF2B5EF4-FFF2-40B4-BE49-F238E27FC236}">
                      <a16:creationId xmlns:a16="http://schemas.microsoft.com/office/drawing/2014/main" id="{A27DAE4E-362D-4B19-829A-6937FFF1CCB8}"/>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43" name="object 24">
                  <a:extLst>
                    <a:ext uri="{FF2B5EF4-FFF2-40B4-BE49-F238E27FC236}">
                      <a16:creationId xmlns:a16="http://schemas.microsoft.com/office/drawing/2014/main" id="{E5797896-9936-4162-8D19-EE26466FFFB9}"/>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44" name="object 25">
                  <a:extLst>
                    <a:ext uri="{FF2B5EF4-FFF2-40B4-BE49-F238E27FC236}">
                      <a16:creationId xmlns:a16="http://schemas.microsoft.com/office/drawing/2014/main" id="{F31EAD7A-416D-43D0-8434-BD2B9C412C17}"/>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45" name="object 26">
                  <a:extLst>
                    <a:ext uri="{FF2B5EF4-FFF2-40B4-BE49-F238E27FC236}">
                      <a16:creationId xmlns:a16="http://schemas.microsoft.com/office/drawing/2014/main" id="{3D37790F-6A51-41C1-A8A2-9CD4BEF322D1}"/>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22" name="正方形/長方形 721">
                <a:extLst>
                  <a:ext uri="{FF2B5EF4-FFF2-40B4-BE49-F238E27FC236}">
                    <a16:creationId xmlns:a16="http://schemas.microsoft.com/office/drawing/2014/main" id="{C8823171-4863-491E-A824-15C45347E67E}"/>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nvGrpSpPr>
            <p:cNvPr id="695" name="グループ化 694">
              <a:extLst>
                <a:ext uri="{FF2B5EF4-FFF2-40B4-BE49-F238E27FC236}">
                  <a16:creationId xmlns:a16="http://schemas.microsoft.com/office/drawing/2014/main" id="{A3D45B8C-7A16-4EB3-B877-12CD03761FAD}"/>
                </a:ext>
              </a:extLst>
            </p:cNvPr>
            <p:cNvGrpSpPr/>
            <p:nvPr/>
          </p:nvGrpSpPr>
          <p:grpSpPr>
            <a:xfrm>
              <a:off x="1384206" y="8483302"/>
              <a:ext cx="2395805" cy="1546263"/>
              <a:chOff x="1384206" y="774699"/>
              <a:chExt cx="2395805" cy="1546263"/>
            </a:xfrm>
          </p:grpSpPr>
          <p:grpSp>
            <p:nvGrpSpPr>
              <p:cNvPr id="696" name="object 3">
                <a:extLst>
                  <a:ext uri="{FF2B5EF4-FFF2-40B4-BE49-F238E27FC236}">
                    <a16:creationId xmlns:a16="http://schemas.microsoft.com/office/drawing/2014/main" id="{BC6D80C8-E445-46A2-A97F-7F7C0F02EA21}"/>
                  </a:ext>
                </a:extLst>
              </p:cNvPr>
              <p:cNvGrpSpPr/>
              <p:nvPr/>
            </p:nvGrpSpPr>
            <p:grpSpPr>
              <a:xfrm>
                <a:off x="1600792" y="2086207"/>
                <a:ext cx="1955790" cy="91002"/>
                <a:chOff x="3671299" y="9382245"/>
                <a:chExt cx="1955790" cy="91002"/>
              </a:xfrm>
              <a:solidFill>
                <a:srgbClr val="00B0F0"/>
              </a:solidFill>
            </p:grpSpPr>
            <p:pic>
              <p:nvPicPr>
                <p:cNvPr id="698" name="object 4">
                  <a:extLst>
                    <a:ext uri="{FF2B5EF4-FFF2-40B4-BE49-F238E27FC236}">
                      <a16:creationId xmlns:a16="http://schemas.microsoft.com/office/drawing/2014/main" id="{8720084F-2E4C-4CF6-BDAB-E19F7BD13C47}"/>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699" name="object 5">
                  <a:extLst>
                    <a:ext uri="{FF2B5EF4-FFF2-40B4-BE49-F238E27FC236}">
                      <a16:creationId xmlns:a16="http://schemas.microsoft.com/office/drawing/2014/main" id="{D1D0BAA5-221E-4D79-8819-31E266AAEDBD}"/>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00" name="object 6">
                  <a:extLst>
                    <a:ext uri="{FF2B5EF4-FFF2-40B4-BE49-F238E27FC236}">
                      <a16:creationId xmlns:a16="http://schemas.microsoft.com/office/drawing/2014/main" id="{DE9DEFB4-7B14-4EAD-8B79-AD3BCB48DDC9}"/>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01" name="object 7">
                  <a:extLst>
                    <a:ext uri="{FF2B5EF4-FFF2-40B4-BE49-F238E27FC236}">
                      <a16:creationId xmlns:a16="http://schemas.microsoft.com/office/drawing/2014/main" id="{B7877B7E-6C81-4EE7-92FB-53A3DA3033A3}"/>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02" name="object 8">
                  <a:extLst>
                    <a:ext uri="{FF2B5EF4-FFF2-40B4-BE49-F238E27FC236}">
                      <a16:creationId xmlns:a16="http://schemas.microsoft.com/office/drawing/2014/main" id="{E62DD991-7A8B-4BA2-82F5-2FA01D63EA9C}"/>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03" name="object 9">
                  <a:extLst>
                    <a:ext uri="{FF2B5EF4-FFF2-40B4-BE49-F238E27FC236}">
                      <a16:creationId xmlns:a16="http://schemas.microsoft.com/office/drawing/2014/main" id="{307E593A-587C-462E-8B39-0FE6F5B0F0A7}"/>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04" name="object 10">
                  <a:extLst>
                    <a:ext uri="{FF2B5EF4-FFF2-40B4-BE49-F238E27FC236}">
                      <a16:creationId xmlns:a16="http://schemas.microsoft.com/office/drawing/2014/main" id="{136FAAAE-E57B-4EC2-A44A-DED558BA95D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05" name="object 11">
                  <a:extLst>
                    <a:ext uri="{FF2B5EF4-FFF2-40B4-BE49-F238E27FC236}">
                      <a16:creationId xmlns:a16="http://schemas.microsoft.com/office/drawing/2014/main" id="{03478B1C-F745-4659-A0D2-F14D2B8BDCF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06" name="object 12">
                  <a:extLst>
                    <a:ext uri="{FF2B5EF4-FFF2-40B4-BE49-F238E27FC236}">
                      <a16:creationId xmlns:a16="http://schemas.microsoft.com/office/drawing/2014/main" id="{C1E0E5EF-F2AB-4B22-A977-138F810E4D24}"/>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707" name="object 13">
                  <a:extLst>
                    <a:ext uri="{FF2B5EF4-FFF2-40B4-BE49-F238E27FC236}">
                      <a16:creationId xmlns:a16="http://schemas.microsoft.com/office/drawing/2014/main" id="{021EA3FF-F752-4832-9E9E-8C958D0E2262}"/>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708" name="object 14">
                  <a:extLst>
                    <a:ext uri="{FF2B5EF4-FFF2-40B4-BE49-F238E27FC236}">
                      <a16:creationId xmlns:a16="http://schemas.microsoft.com/office/drawing/2014/main" id="{500CEF41-3963-41B1-AAC3-09B94D67E30C}"/>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709" name="object 15">
                  <a:extLst>
                    <a:ext uri="{FF2B5EF4-FFF2-40B4-BE49-F238E27FC236}">
                      <a16:creationId xmlns:a16="http://schemas.microsoft.com/office/drawing/2014/main" id="{555A2923-1F66-4CEC-A3FE-09C073BAA46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710" name="object 16">
                  <a:extLst>
                    <a:ext uri="{FF2B5EF4-FFF2-40B4-BE49-F238E27FC236}">
                      <a16:creationId xmlns:a16="http://schemas.microsoft.com/office/drawing/2014/main" id="{78AB623E-2906-4326-943E-A35EF9FBC347}"/>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711" name="object 17">
                  <a:extLst>
                    <a:ext uri="{FF2B5EF4-FFF2-40B4-BE49-F238E27FC236}">
                      <a16:creationId xmlns:a16="http://schemas.microsoft.com/office/drawing/2014/main" id="{926F7794-0FD5-4A0F-BAF3-CBC5B39E14A0}"/>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12" name="object 18">
                  <a:extLst>
                    <a:ext uri="{FF2B5EF4-FFF2-40B4-BE49-F238E27FC236}">
                      <a16:creationId xmlns:a16="http://schemas.microsoft.com/office/drawing/2014/main" id="{F822056B-5BA4-420D-89C1-4EE094C2FF3D}"/>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13" name="object 19">
                  <a:extLst>
                    <a:ext uri="{FF2B5EF4-FFF2-40B4-BE49-F238E27FC236}">
                      <a16:creationId xmlns:a16="http://schemas.microsoft.com/office/drawing/2014/main" id="{3F22C4B8-F0A0-44D5-8D4E-9E2D234F46C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14" name="object 20">
                  <a:extLst>
                    <a:ext uri="{FF2B5EF4-FFF2-40B4-BE49-F238E27FC236}">
                      <a16:creationId xmlns:a16="http://schemas.microsoft.com/office/drawing/2014/main" id="{270567E2-7F4D-477C-AA41-7FD58735C979}"/>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15" name="object 21">
                  <a:extLst>
                    <a:ext uri="{FF2B5EF4-FFF2-40B4-BE49-F238E27FC236}">
                      <a16:creationId xmlns:a16="http://schemas.microsoft.com/office/drawing/2014/main" id="{5FCDECE6-0C40-44E4-B895-E86B8944C75A}"/>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16" name="object 22">
                  <a:extLst>
                    <a:ext uri="{FF2B5EF4-FFF2-40B4-BE49-F238E27FC236}">
                      <a16:creationId xmlns:a16="http://schemas.microsoft.com/office/drawing/2014/main" id="{EB68E897-5EED-4834-B892-4FAEDFF60B80}"/>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17" name="object 23">
                  <a:extLst>
                    <a:ext uri="{FF2B5EF4-FFF2-40B4-BE49-F238E27FC236}">
                      <a16:creationId xmlns:a16="http://schemas.microsoft.com/office/drawing/2014/main" id="{04099D10-8AA6-4098-8066-851C4F73F605}"/>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18" name="object 24">
                  <a:extLst>
                    <a:ext uri="{FF2B5EF4-FFF2-40B4-BE49-F238E27FC236}">
                      <a16:creationId xmlns:a16="http://schemas.microsoft.com/office/drawing/2014/main" id="{167C13DB-7391-4E7A-B0E3-A63B5CC35FBD}"/>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19" name="object 25">
                  <a:extLst>
                    <a:ext uri="{FF2B5EF4-FFF2-40B4-BE49-F238E27FC236}">
                      <a16:creationId xmlns:a16="http://schemas.microsoft.com/office/drawing/2014/main" id="{DE755278-629C-4C51-B506-1CC1F3FC6DE5}"/>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20" name="object 26">
                  <a:extLst>
                    <a:ext uri="{FF2B5EF4-FFF2-40B4-BE49-F238E27FC236}">
                      <a16:creationId xmlns:a16="http://schemas.microsoft.com/office/drawing/2014/main" id="{BBAF56A9-C653-429F-917D-09C58FD7EAAF}"/>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697" name="正方形/長方形 696">
                <a:extLst>
                  <a:ext uri="{FF2B5EF4-FFF2-40B4-BE49-F238E27FC236}">
                    <a16:creationId xmlns:a16="http://schemas.microsoft.com/office/drawing/2014/main" id="{689D829D-5958-4432-8F40-F5ACA20D7AFA}"/>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683535354"/>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03.</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額改定（増員）</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544275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2118234"/>
            <a:ext cx="1760220" cy="175048"/>
          </a:xfrm>
          <a:prstGeom prst="rect">
            <a:avLst/>
          </a:prstGeom>
        </p:spPr>
        <p:txBody>
          <a:bodyPr vert="horz" wrap="square" lIns="0" tIns="13335" rIns="0" bIns="0" rtlCol="0">
            <a:spAutoFit/>
          </a:bodyPr>
          <a:lstStyle/>
          <a:p>
            <a:pPr marL="12700">
              <a:lnSpc>
                <a:spcPct val="100000"/>
              </a:lnSpc>
              <a:spcBef>
                <a:spcPts val="105"/>
              </a:spcBef>
            </a:pPr>
            <a:r>
              <a:rPr sz="1050" spc="5">
                <a:latin typeface="ＭＳ ゴシック" panose="020B0609070205080204" pitchFamily="49" charset="-128"/>
                <a:ea typeface="ＭＳ ゴシック" panose="020B0609070205080204" pitchFamily="49" charset="-128"/>
                <a:cs typeface="ＭＳ ゴシック"/>
              </a:rPr>
              <a:t>様式</a:t>
            </a:r>
            <a:r>
              <a:rPr sz="1050" spc="-10">
                <a:latin typeface="ＭＳ ゴシック" panose="020B0609070205080204" pitchFamily="49" charset="-128"/>
                <a:ea typeface="ＭＳ ゴシック" panose="020B0609070205080204" pitchFamily="49" charset="-128"/>
                <a:cs typeface="ＭＳ ゴシック"/>
              </a:rPr>
              <a:t>第</a:t>
            </a:r>
            <a:r>
              <a:rPr sz="1050" spc="5">
                <a:latin typeface="ＭＳ ゴシック" panose="020B0609070205080204" pitchFamily="49" charset="-128"/>
                <a:ea typeface="ＭＳ ゴシック" panose="020B0609070205080204" pitchFamily="49" charset="-128"/>
                <a:cs typeface="ＭＳ ゴシック"/>
              </a:rPr>
              <a:t>十</a:t>
            </a:r>
            <a:r>
              <a:rPr sz="1050" spc="-10">
                <a:latin typeface="ＭＳ ゴシック" panose="020B0609070205080204" pitchFamily="49" charset="-128"/>
                <a:ea typeface="ＭＳ ゴシック" panose="020B0609070205080204" pitchFamily="49" charset="-128"/>
                <a:cs typeface="ＭＳ ゴシック"/>
              </a:rPr>
              <a:t>三</a:t>
            </a:r>
            <a:r>
              <a:rPr sz="1050">
                <a:latin typeface="ＭＳ ゴシック" panose="020B0609070205080204" pitchFamily="49" charset="-128"/>
                <a:ea typeface="ＭＳ ゴシック" panose="020B0609070205080204" pitchFamily="49" charset="-128"/>
                <a:cs typeface="ＭＳ ゴシック"/>
              </a:rPr>
              <a:t>号</a:t>
            </a: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第</a:t>
            </a:r>
            <a:r>
              <a:rPr sz="1050" spc="-10">
                <a:latin typeface="ＭＳ ゴシック" panose="020B0609070205080204" pitchFamily="49" charset="-128"/>
                <a:ea typeface="ＭＳ ゴシック" panose="020B0609070205080204" pitchFamily="49" charset="-128"/>
                <a:cs typeface="ＭＳ ゴシック"/>
              </a:rPr>
              <a:t>十</a:t>
            </a:r>
            <a:r>
              <a:rPr sz="1050" spc="5">
                <a:latin typeface="ＭＳ ゴシック" panose="020B0609070205080204" pitchFamily="49" charset="-128"/>
                <a:ea typeface="ＭＳ ゴシック" panose="020B0609070205080204" pitchFamily="49" charset="-128"/>
                <a:cs typeface="ＭＳ ゴシック"/>
              </a:rPr>
              <a:t>八</a:t>
            </a:r>
            <a:r>
              <a:rPr sz="1050" spc="-10">
                <a:latin typeface="ＭＳ ゴシック" panose="020B0609070205080204" pitchFamily="49" charset="-128"/>
                <a:ea typeface="ＭＳ ゴシック" panose="020B0609070205080204" pitchFamily="49" charset="-128"/>
                <a:cs typeface="ＭＳ ゴシック"/>
              </a:rPr>
              <a:t>条関</a:t>
            </a:r>
            <a:r>
              <a:rPr sz="1050">
                <a:latin typeface="ＭＳ ゴシック" panose="020B0609070205080204" pitchFamily="49" charset="-128"/>
                <a:ea typeface="ＭＳ ゴシック" panose="020B0609070205080204" pitchFamily="49" charset="-128"/>
                <a:cs typeface="ＭＳ ゴシック"/>
              </a:rPr>
              <a:t>係)</a:t>
            </a:r>
          </a:p>
        </p:txBody>
      </p:sp>
      <p:graphicFrame>
        <p:nvGraphicFramePr>
          <p:cNvPr id="3" name="object 3"/>
          <p:cNvGraphicFramePr>
            <a:graphicFrameLocks noGrp="1"/>
          </p:cNvGraphicFramePr>
          <p:nvPr>
            <p:extLst>
              <p:ext uri="{D42A27DB-BD31-4B8C-83A1-F6EECF244321}">
                <p14:modId xmlns:p14="http://schemas.microsoft.com/office/powerpoint/2010/main" val="2294786204"/>
              </p:ext>
            </p:extLst>
          </p:nvPr>
        </p:nvGraphicFramePr>
        <p:xfrm>
          <a:off x="1077772" y="2321434"/>
          <a:ext cx="5403213" cy="5920740"/>
        </p:xfrm>
        <a:graphic>
          <a:graphicData uri="http://schemas.openxmlformats.org/drawingml/2006/table">
            <a:tbl>
              <a:tblPr firstRow="1" bandRow="1">
                <a:tableStyleId>{2D5ABB26-0587-4C30-8999-92F81FD0307C}</a:tableStyleId>
              </a:tblPr>
              <a:tblGrid>
                <a:gridCol w="240665">
                  <a:extLst>
                    <a:ext uri="{9D8B030D-6E8A-4147-A177-3AD203B41FA5}">
                      <a16:colId xmlns:a16="http://schemas.microsoft.com/office/drawing/2014/main" val="20000"/>
                    </a:ext>
                  </a:extLst>
                </a:gridCol>
                <a:gridCol w="758825">
                  <a:extLst>
                    <a:ext uri="{9D8B030D-6E8A-4147-A177-3AD203B41FA5}">
                      <a16:colId xmlns:a16="http://schemas.microsoft.com/office/drawing/2014/main" val="20001"/>
                    </a:ext>
                  </a:extLst>
                </a:gridCol>
                <a:gridCol w="1694814">
                  <a:extLst>
                    <a:ext uri="{9D8B030D-6E8A-4147-A177-3AD203B41FA5}">
                      <a16:colId xmlns:a16="http://schemas.microsoft.com/office/drawing/2014/main" val="20002"/>
                    </a:ext>
                  </a:extLst>
                </a:gridCol>
                <a:gridCol w="239394">
                  <a:extLst>
                    <a:ext uri="{9D8B030D-6E8A-4147-A177-3AD203B41FA5}">
                      <a16:colId xmlns:a16="http://schemas.microsoft.com/office/drawing/2014/main" val="20003"/>
                    </a:ext>
                  </a:extLst>
                </a:gridCol>
                <a:gridCol w="571500">
                  <a:extLst>
                    <a:ext uri="{9D8B030D-6E8A-4147-A177-3AD203B41FA5}">
                      <a16:colId xmlns:a16="http://schemas.microsoft.com/office/drawing/2014/main" val="20004"/>
                    </a:ext>
                  </a:extLst>
                </a:gridCol>
                <a:gridCol w="201295">
                  <a:extLst>
                    <a:ext uri="{9D8B030D-6E8A-4147-A177-3AD203B41FA5}">
                      <a16:colId xmlns:a16="http://schemas.microsoft.com/office/drawing/2014/main" val="20005"/>
                    </a:ext>
                  </a:extLst>
                </a:gridCol>
                <a:gridCol w="1696720">
                  <a:extLst>
                    <a:ext uri="{9D8B030D-6E8A-4147-A177-3AD203B41FA5}">
                      <a16:colId xmlns:a16="http://schemas.microsoft.com/office/drawing/2014/main" val="20006"/>
                    </a:ext>
                  </a:extLst>
                </a:gridCol>
              </a:tblGrid>
              <a:tr h="591185">
                <a:tc gridSpan="7">
                  <a:txBody>
                    <a:bodyPr/>
                    <a:lstStyle/>
                    <a:p>
                      <a:pPr marR="4587875" algn="ctr">
                        <a:lnSpc>
                          <a:spcPct val="100000"/>
                        </a:lnSpc>
                        <a:spcBef>
                          <a:spcPts val="375"/>
                        </a:spcBef>
                        <a:tabLst>
                          <a:tab pos="667385" algn="l"/>
                        </a:tabLst>
                      </a:pPr>
                      <a:r>
                        <a:rPr sz="1050">
                          <a:latin typeface="ＭＳ ゴシック"/>
                          <a:cs typeface="ＭＳ ゴシック"/>
                        </a:rPr>
                        <a:t>第	号</a:t>
                      </a:r>
                    </a:p>
                    <a:p>
                      <a:pPr algn="ctr">
                        <a:lnSpc>
                          <a:spcPct val="100000"/>
                        </a:lnSpc>
                        <a:spcBef>
                          <a:spcPts val="100"/>
                        </a:spcBef>
                      </a:pPr>
                      <a:r>
                        <a:rPr sz="1050" u="dbl">
                          <a:uFill>
                            <a:solidFill>
                              <a:srgbClr val="000000"/>
                            </a:solidFill>
                          </a:uFill>
                          <a:latin typeface="ＭＳ ゴシック"/>
                          <a:cs typeface="ＭＳ ゴシック"/>
                        </a:rPr>
                        <a:t>児童</a:t>
                      </a:r>
                      <a:r>
                        <a:rPr sz="1050" u="dbl" spc="-15">
                          <a:uFill>
                            <a:solidFill>
                              <a:srgbClr val="000000"/>
                            </a:solidFill>
                          </a:uFill>
                          <a:latin typeface="ＭＳ ゴシック"/>
                          <a:cs typeface="ＭＳ ゴシック"/>
                        </a:rPr>
                        <a:t>扶</a:t>
                      </a:r>
                      <a:r>
                        <a:rPr sz="1050" u="dbl">
                          <a:uFill>
                            <a:solidFill>
                              <a:srgbClr val="000000"/>
                            </a:solidFill>
                          </a:uFill>
                          <a:latin typeface="ＭＳ ゴシック"/>
                          <a:cs typeface="ＭＳ ゴシック"/>
                        </a:rPr>
                        <a:t>養</a:t>
                      </a:r>
                      <a:r>
                        <a:rPr sz="1050" u="dbl" spc="-15">
                          <a:uFill>
                            <a:solidFill>
                              <a:srgbClr val="000000"/>
                            </a:solidFill>
                          </a:uFill>
                          <a:latin typeface="ＭＳ ゴシック"/>
                          <a:cs typeface="ＭＳ ゴシック"/>
                        </a:rPr>
                        <a:t>手</a:t>
                      </a:r>
                      <a:r>
                        <a:rPr sz="1050" u="dbl">
                          <a:uFill>
                            <a:solidFill>
                              <a:srgbClr val="000000"/>
                            </a:solidFill>
                          </a:uFill>
                          <a:latin typeface="ＭＳ ゴシック"/>
                          <a:cs typeface="ＭＳ ゴシック"/>
                        </a:rPr>
                        <a:t>当</a:t>
                      </a:r>
                      <a:r>
                        <a:rPr sz="1050" u="dbl" spc="-15">
                          <a:uFill>
                            <a:solidFill>
                              <a:srgbClr val="000000"/>
                            </a:solidFill>
                          </a:uFill>
                          <a:latin typeface="ＭＳ ゴシック"/>
                          <a:cs typeface="ＭＳ ゴシック"/>
                        </a:rPr>
                        <a:t>額</a:t>
                      </a:r>
                      <a:r>
                        <a:rPr sz="1050" u="dbl">
                          <a:uFill>
                            <a:solidFill>
                              <a:srgbClr val="000000"/>
                            </a:solidFill>
                          </a:uFill>
                          <a:latin typeface="ＭＳ ゴシック"/>
                          <a:cs typeface="ＭＳ ゴシック"/>
                        </a:rPr>
                        <a:t>改</a:t>
                      </a:r>
                      <a:r>
                        <a:rPr sz="1050" u="dbl" spc="-15">
                          <a:uFill>
                            <a:solidFill>
                              <a:srgbClr val="000000"/>
                            </a:solidFill>
                          </a:uFill>
                          <a:latin typeface="ＭＳ ゴシック"/>
                          <a:cs typeface="ＭＳ ゴシック"/>
                        </a:rPr>
                        <a:t>定</a:t>
                      </a:r>
                      <a:r>
                        <a:rPr sz="1050" u="dbl">
                          <a:uFill>
                            <a:solidFill>
                              <a:srgbClr val="000000"/>
                            </a:solidFill>
                          </a:uFill>
                          <a:latin typeface="ＭＳ ゴシック"/>
                          <a:cs typeface="ＭＳ ゴシック"/>
                        </a:rPr>
                        <a:t>通</a:t>
                      </a:r>
                      <a:r>
                        <a:rPr sz="1050" u="dbl" spc="-15">
                          <a:uFill>
                            <a:solidFill>
                              <a:srgbClr val="000000"/>
                            </a:solidFill>
                          </a:uFill>
                          <a:latin typeface="ＭＳ ゴシック"/>
                          <a:cs typeface="ＭＳ ゴシック"/>
                        </a:rPr>
                        <a:t>知</a:t>
                      </a:r>
                      <a:r>
                        <a:rPr sz="1050" u="dbl">
                          <a:uFill>
                            <a:solidFill>
                              <a:srgbClr val="000000"/>
                            </a:solidFill>
                          </a:uFill>
                          <a:latin typeface="ＭＳ ゴシック"/>
                          <a:cs typeface="ＭＳ ゴシック"/>
                        </a:rPr>
                        <a:t>書</a:t>
                      </a:r>
                      <a:endParaRPr sz="1050">
                        <a:latin typeface="ＭＳ ゴシック"/>
                        <a:cs typeface="ＭＳ ゴシック"/>
                      </a:endParaRPr>
                    </a:p>
                  </a:txBody>
                  <a:tcPr marL="0" marR="0" marT="476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15925">
                <a:tc rowSpan="2">
                  <a:txBody>
                    <a:bodyPr/>
                    <a:lstStyle/>
                    <a:p>
                      <a:pPr marL="55244">
                        <a:lnSpc>
                          <a:spcPct val="100000"/>
                        </a:lnSpc>
                        <a:spcBef>
                          <a:spcPts val="445"/>
                        </a:spcBef>
                      </a:pPr>
                      <a:r>
                        <a:rPr sz="1050">
                          <a:latin typeface="ＭＳ ゴシック"/>
                          <a:cs typeface="ＭＳ ゴシック"/>
                        </a:rPr>
                        <a:t>受</a:t>
                      </a:r>
                    </a:p>
                    <a:p>
                      <a:pPr marL="55244" marR="43180">
                        <a:lnSpc>
                          <a:spcPct val="171400"/>
                        </a:lnSpc>
                      </a:pPr>
                      <a:r>
                        <a:rPr sz="1050">
                          <a:latin typeface="ＭＳ ゴシック"/>
                          <a:cs typeface="ＭＳ ゴシック"/>
                        </a:rPr>
                        <a:t>給 者</a:t>
                      </a:r>
                    </a:p>
                  </a:txBody>
                  <a:tcPr marL="0" marR="0" marT="565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800">
                        <a:latin typeface="Times New Roman"/>
                        <a:cs typeface="Times New Roman"/>
                      </a:endParaRPr>
                    </a:p>
                    <a:p>
                      <a:pPr algn="ctr">
                        <a:lnSpc>
                          <a:spcPct val="100000"/>
                        </a:lnSpc>
                        <a:tabLst>
                          <a:tab pos="532765" algn="l"/>
                        </a:tabLst>
                      </a:pPr>
                      <a:r>
                        <a:rPr sz="1050" spc="5">
                          <a:latin typeface="ＭＳ ゴシック"/>
                          <a:cs typeface="ＭＳ ゴシック"/>
                        </a:rPr>
                        <a:t>氏	名</a:t>
                      </a:r>
                      <a:endParaRPr sz="1050">
                        <a:latin typeface="ＭＳ ゴシック"/>
                        <a:cs typeface="ＭＳ ゴシック"/>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a:lnSpc>
                          <a:spcPct val="100000"/>
                        </a:lnSpc>
                        <a:spcBef>
                          <a:spcPts val="45"/>
                        </a:spcBef>
                      </a:pPr>
                      <a:endParaRPr sz="800">
                        <a:latin typeface="Times New Roman"/>
                        <a:cs typeface="Times New Roman"/>
                      </a:endParaRPr>
                    </a:p>
                    <a:p>
                      <a:pPr marL="71120">
                        <a:lnSpc>
                          <a:spcPct val="100000"/>
                        </a:lnSpc>
                      </a:pPr>
                      <a:r>
                        <a:rPr sz="1050" spc="335">
                          <a:latin typeface="ＭＳ ゴシック"/>
                          <a:cs typeface="ＭＳ ゴシック"/>
                        </a:rPr>
                        <a:t>証書</a:t>
                      </a:r>
                      <a:r>
                        <a:rPr sz="1050">
                          <a:latin typeface="ＭＳ ゴシック"/>
                          <a:cs typeface="ＭＳ ゴシック"/>
                        </a:rPr>
                        <a:t>番</a:t>
                      </a:r>
                      <a:r>
                        <a:rPr sz="1050" spc="-190">
                          <a:latin typeface="ＭＳ ゴシック"/>
                          <a:cs typeface="ＭＳ ゴシック"/>
                        </a:rPr>
                        <a:t> </a:t>
                      </a:r>
                      <a:r>
                        <a:rPr sz="1050">
                          <a:latin typeface="ＭＳ ゴシック"/>
                          <a:cs typeface="ＭＳ ゴシック"/>
                        </a:rPr>
                        <a:t>号</a:t>
                      </a: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2">
                  <a:txBody>
                    <a:bodyPr/>
                    <a:lstStyle/>
                    <a:p>
                      <a:pPr>
                        <a:lnSpc>
                          <a:spcPct val="100000"/>
                        </a:lnSpc>
                        <a:spcBef>
                          <a:spcPts val="45"/>
                        </a:spcBef>
                      </a:pPr>
                      <a:endParaRPr sz="800">
                        <a:latin typeface="Times New Roman"/>
                        <a:cs typeface="Times New Roman"/>
                      </a:endParaRPr>
                    </a:p>
                    <a:p>
                      <a:pPr marL="281940">
                        <a:lnSpc>
                          <a:spcPct val="100000"/>
                        </a:lnSpc>
                        <a:tabLst>
                          <a:tab pos="1482725" algn="l"/>
                        </a:tabLst>
                      </a:pPr>
                      <a:r>
                        <a:rPr sz="1050" spc="5">
                          <a:latin typeface="ＭＳ ゴシック"/>
                          <a:cs typeface="ＭＳ ゴシック"/>
                        </a:rPr>
                        <a:t>第	号</a:t>
                      </a:r>
                      <a:endParaRPr sz="1050">
                        <a:latin typeface="ＭＳ ゴシック"/>
                        <a:cs typeface="ＭＳ ゴシック"/>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415925">
                <a:tc vMerge="1">
                  <a:txBody>
                    <a:bodyPr/>
                    <a:lstStyle/>
                    <a:p>
                      <a:endParaRPr/>
                    </a:p>
                  </a:txBody>
                  <a:tcPr marL="0" marR="0" marT="565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800">
                        <a:latin typeface="Times New Roman"/>
                        <a:cs typeface="Times New Roman"/>
                      </a:endParaRPr>
                    </a:p>
                    <a:p>
                      <a:pPr algn="ctr">
                        <a:lnSpc>
                          <a:spcPct val="100000"/>
                        </a:lnSpc>
                        <a:tabLst>
                          <a:tab pos="532765" algn="l"/>
                        </a:tabLst>
                      </a:pPr>
                      <a:r>
                        <a:rPr sz="1050" spc="5">
                          <a:latin typeface="ＭＳ ゴシック"/>
                          <a:cs typeface="ＭＳ ゴシック"/>
                        </a:rPr>
                        <a:t>住	所</a:t>
                      </a:r>
                      <a:endParaRPr sz="1050">
                        <a:latin typeface="ＭＳ ゴシック"/>
                        <a:cs typeface="ＭＳ ゴシック"/>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5">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15925">
                <a:tc rowSpan="3" gridSpan="2">
                  <a:txBody>
                    <a:bodyPr/>
                    <a:lstStyle/>
                    <a:p>
                      <a:pPr marL="39370" marR="28575" indent="-3175">
                        <a:lnSpc>
                          <a:spcPct val="108600"/>
                        </a:lnSpc>
                        <a:spcBef>
                          <a:spcPts val="170"/>
                        </a:spcBef>
                      </a:pPr>
                      <a:r>
                        <a:rPr sz="1050" spc="190">
                          <a:latin typeface="ＭＳ ゴシック"/>
                          <a:cs typeface="ＭＳ ゴシック"/>
                        </a:rPr>
                        <a:t>新たに対象</a:t>
                      </a:r>
                      <a:r>
                        <a:rPr sz="1050">
                          <a:latin typeface="ＭＳ ゴシック"/>
                          <a:cs typeface="ＭＳ ゴシック"/>
                        </a:rPr>
                        <a:t>と </a:t>
                      </a:r>
                      <a:r>
                        <a:rPr sz="1050" spc="5">
                          <a:latin typeface="ＭＳ ゴシック"/>
                          <a:cs typeface="ＭＳ ゴシック"/>
                        </a:rPr>
                        <a:t>な</a:t>
                      </a:r>
                      <a:r>
                        <a:rPr sz="1050" spc="-60">
                          <a:latin typeface="ＭＳ ゴシック"/>
                          <a:cs typeface="ＭＳ ゴシック"/>
                        </a:rPr>
                        <a:t> </a:t>
                      </a:r>
                      <a:r>
                        <a:rPr sz="1050" spc="5">
                          <a:latin typeface="ＭＳ ゴシック"/>
                          <a:cs typeface="ＭＳ ゴシック"/>
                        </a:rPr>
                        <a:t>る</a:t>
                      </a:r>
                      <a:r>
                        <a:rPr sz="1050" spc="-50">
                          <a:latin typeface="ＭＳ ゴシック"/>
                          <a:cs typeface="ＭＳ ゴシック"/>
                        </a:rPr>
                        <a:t> </a:t>
                      </a:r>
                      <a:r>
                        <a:rPr sz="1050" spc="5">
                          <a:latin typeface="ＭＳ ゴシック"/>
                          <a:cs typeface="ＭＳ ゴシック"/>
                        </a:rPr>
                        <a:t>児</a:t>
                      </a:r>
                      <a:r>
                        <a:rPr sz="1050" spc="-60">
                          <a:latin typeface="ＭＳ ゴシック"/>
                          <a:cs typeface="ＭＳ ゴシック"/>
                        </a:rPr>
                        <a:t> </a:t>
                      </a:r>
                      <a:r>
                        <a:rPr sz="1050" spc="5">
                          <a:latin typeface="ＭＳ ゴシック"/>
                          <a:cs typeface="ＭＳ ゴシック"/>
                        </a:rPr>
                        <a:t>童</a:t>
                      </a:r>
                      <a:r>
                        <a:rPr sz="1050" spc="-55">
                          <a:latin typeface="ＭＳ ゴシック"/>
                          <a:cs typeface="ＭＳ ゴシック"/>
                        </a:rPr>
                        <a:t> </a:t>
                      </a:r>
                      <a:r>
                        <a:rPr sz="1050" spc="5">
                          <a:latin typeface="ＭＳ ゴシック"/>
                          <a:cs typeface="ＭＳ ゴシック"/>
                        </a:rPr>
                        <a:t>名</a:t>
                      </a:r>
                      <a:endParaRPr sz="1050">
                        <a:latin typeface="ＭＳ ゴシック"/>
                        <a:cs typeface="ＭＳ ゴシック"/>
                      </a:endParaRPr>
                    </a:p>
                  </a:txBody>
                  <a:tcPr marL="0" marR="0" marT="21590" marB="0">
                    <a:lnL w="6350">
                      <a:solidFill>
                        <a:srgbClr val="000000"/>
                      </a:solidFill>
                      <a:prstDash val="solid"/>
                    </a:lnL>
                    <a:lnR w="9525" cap="flat" cmpd="sng" algn="ctr">
                      <a:solidFill>
                        <a:schemeClr val="tx1"/>
                      </a:solidFill>
                      <a:prstDash val="solid"/>
                      <a:round/>
                      <a:headEnd type="none" w="med" len="med"/>
                      <a:tailEnd type="none" w="med" len="med"/>
                    </a:lnR>
                    <a:lnT w="6350">
                      <a:solidFill>
                        <a:srgbClr val="000000"/>
                      </a:solidFill>
                      <a:prstDash val="solid"/>
                    </a:lnT>
                    <a:lnB w="6350">
                      <a:solidFill>
                        <a:srgbClr val="000000"/>
                      </a:solidFill>
                      <a:prstDash val="solid"/>
                    </a:lnB>
                  </a:tcPr>
                </a:tc>
                <a:tc rowSpan="3" hMerge="1">
                  <a:txBody>
                    <a:bodyPr/>
                    <a:lstStyle/>
                    <a:p>
                      <a:endParaRPr/>
                    </a:p>
                  </a:txBody>
                  <a:tcPr marL="0" marR="0" marT="0" marB="0"/>
                </a:tc>
                <a:tc>
                  <a:txBody>
                    <a:bodyPr/>
                    <a:lstStyle/>
                    <a:p>
                      <a:pPr>
                        <a:lnSpc>
                          <a:spcPct val="100000"/>
                        </a:lnSpc>
                        <a:spcBef>
                          <a:spcPts val="45"/>
                        </a:spcBef>
                      </a:pPr>
                      <a:endParaRPr sz="800">
                        <a:latin typeface="Times New Roman"/>
                        <a:cs typeface="Times New Roman"/>
                      </a:endParaRPr>
                    </a:p>
                    <a:p>
                      <a:pPr marL="74295">
                        <a:lnSpc>
                          <a:spcPct val="100000"/>
                        </a:lnSpc>
                      </a:pPr>
                      <a:r>
                        <a:rPr sz="1050">
                          <a:latin typeface="ＭＳ ゴシック"/>
                          <a:cs typeface="ＭＳ ゴシック"/>
                        </a:rPr>
                        <a:t>(1)</a:t>
                      </a:r>
                    </a:p>
                  </a:txBody>
                  <a:tcPr marL="0" marR="0" marT="5715" marB="0">
                    <a:lnL w="9525" cap="flat" cmpd="sng" algn="ctr">
                      <a:solidFill>
                        <a:schemeClr val="tx1"/>
                      </a:solidFill>
                      <a:prstDash val="solid"/>
                      <a:round/>
                      <a:headEnd type="none" w="med" len="med"/>
                      <a:tailEnd type="none" w="med" len="me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gridSpan="4">
                  <a:txBody>
                    <a:bodyPr/>
                    <a:lstStyle/>
                    <a:p>
                      <a:pPr>
                        <a:lnSpc>
                          <a:spcPct val="100000"/>
                        </a:lnSpc>
                        <a:spcBef>
                          <a:spcPts val="45"/>
                        </a:spcBef>
                      </a:pPr>
                      <a:endParaRPr sz="800">
                        <a:latin typeface="Times New Roman"/>
                        <a:cs typeface="Times New Roman"/>
                      </a:endParaRPr>
                    </a:p>
                    <a:p>
                      <a:pPr marL="73025">
                        <a:lnSpc>
                          <a:spcPct val="100000"/>
                        </a:lnSpc>
                      </a:pPr>
                      <a:r>
                        <a:rPr sz="1050">
                          <a:latin typeface="ＭＳ ゴシック"/>
                          <a:cs typeface="ＭＳ ゴシック"/>
                        </a:rPr>
                        <a:t>(2)</a:t>
                      </a: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415925">
                <a:tc gridSpan="2" vMerge="1">
                  <a:txBody>
                    <a:bodyPr/>
                    <a:lstStyle/>
                    <a:p>
                      <a:pPr marL="39370" marR="28575" indent="-3175">
                        <a:lnSpc>
                          <a:spcPct val="108600"/>
                        </a:lnSpc>
                        <a:spcBef>
                          <a:spcPts val="170"/>
                        </a:spcBef>
                      </a:pPr>
                      <a:endParaRPr sz="1050">
                        <a:latin typeface="ＭＳ ゴシック"/>
                        <a:cs typeface="ＭＳ ゴシック"/>
                      </a:endParaRPr>
                    </a:p>
                  </a:txBody>
                  <a:tcPr marL="0" marR="0" marT="2159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vMerge="1">
                  <a:txBody>
                    <a:bodyPr/>
                    <a:lstStyle/>
                    <a:p>
                      <a:endParaRPr kumimoji="1" lang="ja-JP" altLang="en-US"/>
                    </a:p>
                  </a:txBody>
                  <a:tcPr/>
                </a:tc>
                <a:tc>
                  <a:txBody>
                    <a:bodyPr/>
                    <a:lstStyle/>
                    <a:p>
                      <a:pPr>
                        <a:lnSpc>
                          <a:spcPct val="100000"/>
                        </a:lnSpc>
                        <a:spcBef>
                          <a:spcPts val="45"/>
                        </a:spcBef>
                      </a:pPr>
                      <a:endParaRPr sz="800">
                        <a:solidFill>
                          <a:srgbClr val="00B0F0"/>
                        </a:solidFill>
                        <a:latin typeface="Times New Roman"/>
                        <a:cs typeface="Times New Roman"/>
                      </a:endParaRPr>
                    </a:p>
                    <a:p>
                      <a:pPr marL="74295">
                        <a:lnSpc>
                          <a:spcPct val="100000"/>
                        </a:lnSpc>
                      </a:pPr>
                      <a:r>
                        <a:rPr sz="1050">
                          <a:solidFill>
                            <a:srgbClr val="00B0F0"/>
                          </a:solidFill>
                          <a:latin typeface="ＭＳ ゴシック"/>
                          <a:cs typeface="ＭＳ ゴシック"/>
                        </a:rPr>
                        <a:t>(</a:t>
                      </a:r>
                      <a:r>
                        <a:rPr lang="en-US" sz="1050">
                          <a:solidFill>
                            <a:srgbClr val="00B0F0"/>
                          </a:solidFill>
                          <a:latin typeface="ＭＳ ゴシック"/>
                          <a:cs typeface="ＭＳ ゴシック"/>
                        </a:rPr>
                        <a:t>3</a:t>
                      </a:r>
                      <a:r>
                        <a:rPr sz="1050">
                          <a:solidFill>
                            <a:srgbClr val="00B0F0"/>
                          </a:solidFill>
                          <a:latin typeface="ＭＳ ゴシック"/>
                          <a:cs typeface="ＭＳ ゴシック"/>
                        </a:rPr>
                        <a:t>)</a:t>
                      </a:r>
                    </a:p>
                  </a:txBody>
                  <a:tcPr marL="0" marR="0" marT="57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gridSpan="4">
                  <a:txBody>
                    <a:bodyPr/>
                    <a:lstStyle/>
                    <a:p>
                      <a:pPr marL="73025" marR="0" lvl="0" indent="0" defTabSz="914400" eaLnBrk="1" fontAlgn="auto" latinLnBrk="0" hangingPunct="1">
                        <a:lnSpc>
                          <a:spcPct val="100000"/>
                        </a:lnSpc>
                        <a:spcBef>
                          <a:spcPts val="0"/>
                        </a:spcBef>
                        <a:spcAft>
                          <a:spcPts val="0"/>
                        </a:spcAft>
                        <a:buClrTx/>
                        <a:buSzTx/>
                        <a:buFontTx/>
                        <a:buNone/>
                        <a:tabLst/>
                        <a:defRPr/>
                      </a:pPr>
                      <a:r>
                        <a:rPr lang="en-US" altLang="ja-JP" sz="1050">
                          <a:solidFill>
                            <a:srgbClr val="00B0F0"/>
                          </a:solidFill>
                          <a:latin typeface="ＭＳ ゴシック"/>
                          <a:cs typeface="ＭＳ ゴシック"/>
                        </a:rPr>
                        <a:t>(4)</a:t>
                      </a:r>
                    </a:p>
                  </a:txBody>
                  <a:tcPr marL="0" marR="0" marT="5715"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31257495"/>
                  </a:ext>
                </a:extLst>
              </a:tr>
              <a:tr h="415925">
                <a:tc gridSpan="2" vMerge="1">
                  <a:txBody>
                    <a:bodyPr/>
                    <a:lstStyle/>
                    <a:p>
                      <a:pPr marL="39370" marR="28575" indent="-3175">
                        <a:lnSpc>
                          <a:spcPct val="108600"/>
                        </a:lnSpc>
                        <a:spcBef>
                          <a:spcPts val="170"/>
                        </a:spcBef>
                      </a:pPr>
                      <a:endParaRPr sz="1050">
                        <a:latin typeface="ＭＳ ゴシック"/>
                        <a:cs typeface="ＭＳ ゴシック"/>
                      </a:endParaRPr>
                    </a:p>
                  </a:txBody>
                  <a:tcPr marL="0" marR="0" marT="2159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vMerge="1">
                  <a:txBody>
                    <a:bodyPr/>
                    <a:lstStyle/>
                    <a:p>
                      <a:endParaRPr kumimoji="1" lang="ja-JP" altLang="en-US"/>
                    </a:p>
                  </a:txBody>
                  <a:tcPr/>
                </a:tc>
                <a:tc>
                  <a:txBody>
                    <a:bodyPr/>
                    <a:lstStyle/>
                    <a:p>
                      <a:pPr>
                        <a:lnSpc>
                          <a:spcPct val="100000"/>
                        </a:lnSpc>
                        <a:spcBef>
                          <a:spcPts val="45"/>
                        </a:spcBef>
                      </a:pPr>
                      <a:endParaRPr sz="800">
                        <a:solidFill>
                          <a:srgbClr val="00B0F0"/>
                        </a:solidFill>
                        <a:latin typeface="Times New Roman"/>
                        <a:cs typeface="Times New Roman"/>
                      </a:endParaRPr>
                    </a:p>
                    <a:p>
                      <a:pPr marL="74295">
                        <a:lnSpc>
                          <a:spcPct val="100000"/>
                        </a:lnSpc>
                      </a:pPr>
                      <a:r>
                        <a:rPr sz="1050">
                          <a:solidFill>
                            <a:srgbClr val="00B0F0"/>
                          </a:solidFill>
                          <a:latin typeface="ＭＳ ゴシック"/>
                          <a:cs typeface="ＭＳ ゴシック"/>
                        </a:rPr>
                        <a:t>(</a:t>
                      </a:r>
                      <a:r>
                        <a:rPr lang="en-US" sz="1050">
                          <a:solidFill>
                            <a:srgbClr val="00B0F0"/>
                          </a:solidFill>
                          <a:latin typeface="ＭＳ ゴシック"/>
                          <a:cs typeface="ＭＳ ゴシック"/>
                        </a:rPr>
                        <a:t>5</a:t>
                      </a:r>
                      <a:r>
                        <a:rPr sz="1050">
                          <a:solidFill>
                            <a:srgbClr val="00B0F0"/>
                          </a:solidFill>
                          <a:latin typeface="ＭＳ ゴシック"/>
                          <a:cs typeface="ＭＳ ゴシック"/>
                        </a:rPr>
                        <a:t>)</a:t>
                      </a:r>
                    </a:p>
                  </a:txBody>
                  <a:tcPr marL="0" marR="0" marT="57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gridSpan="4">
                  <a:txBody>
                    <a:bodyPr/>
                    <a:lstStyle/>
                    <a:p>
                      <a:pPr marL="73025" marR="0" lvl="0" indent="0" defTabSz="914400" eaLnBrk="1" fontAlgn="auto" latinLnBrk="0" hangingPunct="1">
                        <a:lnSpc>
                          <a:spcPct val="100000"/>
                        </a:lnSpc>
                        <a:spcBef>
                          <a:spcPts val="0"/>
                        </a:spcBef>
                        <a:spcAft>
                          <a:spcPts val="0"/>
                        </a:spcAft>
                        <a:buClrTx/>
                        <a:buSzTx/>
                        <a:buFontTx/>
                        <a:buNone/>
                        <a:tabLst/>
                        <a:defRPr/>
                      </a:pPr>
                      <a:r>
                        <a:rPr lang="en-US" altLang="ja-JP" sz="1050">
                          <a:solidFill>
                            <a:srgbClr val="00B0F0"/>
                          </a:solidFill>
                          <a:latin typeface="ＭＳ ゴシック"/>
                          <a:cs typeface="ＭＳ ゴシック"/>
                        </a:rPr>
                        <a:t>(6)</a:t>
                      </a:r>
                    </a:p>
                  </a:txBody>
                  <a:tcPr marL="0" marR="0" marT="5715"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95065933"/>
                  </a:ext>
                </a:extLst>
              </a:tr>
              <a:tr h="415925">
                <a:tc rowSpan="2">
                  <a:txBody>
                    <a:bodyPr/>
                    <a:lstStyle/>
                    <a:p>
                      <a:pPr marL="55244">
                        <a:lnSpc>
                          <a:spcPct val="100000"/>
                        </a:lnSpc>
                        <a:spcBef>
                          <a:spcPts val="445"/>
                        </a:spcBef>
                      </a:pPr>
                      <a:r>
                        <a:rPr sz="1050">
                          <a:latin typeface="ＭＳ ゴシック"/>
                          <a:cs typeface="ＭＳ ゴシック"/>
                        </a:rPr>
                        <a:t>改</a:t>
                      </a:r>
                    </a:p>
                    <a:p>
                      <a:pPr marL="55244" marR="43180">
                        <a:lnSpc>
                          <a:spcPts val="2160"/>
                        </a:lnSpc>
                        <a:spcBef>
                          <a:spcPts val="220"/>
                        </a:spcBef>
                      </a:pPr>
                      <a:r>
                        <a:rPr sz="1050">
                          <a:latin typeface="ＭＳ ゴシック"/>
                          <a:cs typeface="ＭＳ ゴシック"/>
                        </a:rPr>
                        <a:t>定 前</a:t>
                      </a:r>
                    </a:p>
                  </a:txBody>
                  <a:tcPr marL="0" marR="0" marT="565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3815">
                        <a:lnSpc>
                          <a:spcPct val="100000"/>
                        </a:lnSpc>
                        <a:spcBef>
                          <a:spcPts val="280"/>
                        </a:spcBef>
                        <a:tabLst>
                          <a:tab pos="577215" algn="l"/>
                        </a:tabLst>
                      </a:pPr>
                      <a:r>
                        <a:rPr sz="1050" spc="5">
                          <a:latin typeface="ＭＳ ゴシック"/>
                          <a:cs typeface="ＭＳ ゴシック"/>
                        </a:rPr>
                        <a:t>対	象</a:t>
                      </a:r>
                      <a:endParaRPr sz="1050">
                        <a:latin typeface="ＭＳ ゴシック"/>
                        <a:cs typeface="ＭＳ ゴシック"/>
                      </a:endParaRPr>
                    </a:p>
                    <a:p>
                      <a:pPr marL="43815">
                        <a:lnSpc>
                          <a:spcPct val="100000"/>
                        </a:lnSpc>
                        <a:spcBef>
                          <a:spcPts val="110"/>
                        </a:spcBef>
                        <a:tabLst>
                          <a:tab pos="310515" algn="l"/>
                          <a:tab pos="578485" algn="l"/>
                        </a:tabLst>
                      </a:pPr>
                      <a:r>
                        <a:rPr sz="1050" spc="5">
                          <a:latin typeface="ＭＳ ゴシック"/>
                          <a:cs typeface="ＭＳ ゴシック"/>
                        </a:rPr>
                        <a:t>児	童	数</a:t>
                      </a:r>
                      <a:endParaRPr sz="1050">
                        <a:latin typeface="ＭＳ ゴシック"/>
                        <a:cs typeface="ＭＳ ゴシック"/>
                      </a:endParaRPr>
                    </a:p>
                  </a:txBody>
                  <a:tcPr marL="0" marR="0" marT="355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rowSpan="2">
                  <a:txBody>
                    <a:bodyPr/>
                    <a:lstStyle/>
                    <a:p>
                      <a:pPr marL="52069">
                        <a:lnSpc>
                          <a:spcPct val="100000"/>
                        </a:lnSpc>
                        <a:spcBef>
                          <a:spcPts val="445"/>
                        </a:spcBef>
                      </a:pPr>
                      <a:r>
                        <a:rPr sz="1050">
                          <a:latin typeface="ＭＳ ゴシック"/>
                          <a:cs typeface="ＭＳ ゴシック"/>
                        </a:rPr>
                        <a:t>改</a:t>
                      </a:r>
                    </a:p>
                    <a:p>
                      <a:pPr marL="52069" marR="45720">
                        <a:lnSpc>
                          <a:spcPts val="2160"/>
                        </a:lnSpc>
                        <a:spcBef>
                          <a:spcPts val="220"/>
                        </a:spcBef>
                      </a:pPr>
                      <a:r>
                        <a:rPr sz="1050">
                          <a:latin typeface="ＭＳ ゴシック"/>
                          <a:cs typeface="ＭＳ ゴシック"/>
                        </a:rPr>
                        <a:t>定 後</a:t>
                      </a:r>
                    </a:p>
                  </a:txBody>
                  <a:tcPr marL="0" marR="0" marT="565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1435">
                        <a:lnSpc>
                          <a:spcPct val="100000"/>
                        </a:lnSpc>
                        <a:spcBef>
                          <a:spcPts val="280"/>
                        </a:spcBef>
                        <a:tabLst>
                          <a:tab pos="584835" algn="l"/>
                        </a:tabLst>
                      </a:pPr>
                      <a:r>
                        <a:rPr sz="1050" spc="5">
                          <a:latin typeface="ＭＳ ゴシック"/>
                          <a:cs typeface="ＭＳ ゴシック"/>
                        </a:rPr>
                        <a:t>対	象</a:t>
                      </a:r>
                      <a:endParaRPr sz="1050">
                        <a:latin typeface="ＭＳ ゴシック"/>
                        <a:cs typeface="ＭＳ ゴシック"/>
                      </a:endParaRPr>
                    </a:p>
                    <a:p>
                      <a:pPr marL="51435">
                        <a:lnSpc>
                          <a:spcPct val="100000"/>
                        </a:lnSpc>
                        <a:spcBef>
                          <a:spcPts val="110"/>
                        </a:spcBef>
                        <a:tabLst>
                          <a:tab pos="318135" algn="l"/>
                          <a:tab pos="586105" algn="l"/>
                        </a:tabLst>
                      </a:pPr>
                      <a:r>
                        <a:rPr sz="1050" spc="5">
                          <a:latin typeface="ＭＳ ゴシック"/>
                          <a:cs typeface="ＭＳ ゴシック"/>
                        </a:rPr>
                        <a:t>児	童	数</a:t>
                      </a:r>
                      <a:endParaRPr sz="1050">
                        <a:latin typeface="ＭＳ ゴシック"/>
                        <a:cs typeface="ＭＳ ゴシック"/>
                      </a:endParaRPr>
                    </a:p>
                  </a:txBody>
                  <a:tcPr marL="0" marR="0" marT="355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415925">
                <a:tc vMerge="1">
                  <a:txBody>
                    <a:bodyPr/>
                    <a:lstStyle/>
                    <a:p>
                      <a:endParaRPr/>
                    </a:p>
                  </a:txBody>
                  <a:tcPr marL="0" marR="0" marT="565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800">
                        <a:latin typeface="Times New Roman"/>
                        <a:cs typeface="Times New Roman"/>
                      </a:endParaRPr>
                    </a:p>
                    <a:p>
                      <a:pPr algn="ctr">
                        <a:lnSpc>
                          <a:spcPct val="100000"/>
                        </a:lnSpc>
                      </a:pPr>
                      <a:r>
                        <a:rPr sz="1050" spc="335">
                          <a:latin typeface="ＭＳ ゴシック"/>
                          <a:cs typeface="ＭＳ ゴシック"/>
                        </a:rPr>
                        <a:t>手当</a:t>
                      </a:r>
                      <a:r>
                        <a:rPr sz="1050">
                          <a:latin typeface="ＭＳ ゴシック"/>
                          <a:cs typeface="ＭＳ ゴシック"/>
                        </a:rPr>
                        <a:t>月</a:t>
                      </a:r>
                      <a:r>
                        <a:rPr sz="1050" spc="-190">
                          <a:latin typeface="ＭＳ ゴシック"/>
                          <a:cs typeface="ＭＳ ゴシック"/>
                        </a:rPr>
                        <a:t> </a:t>
                      </a:r>
                      <a:r>
                        <a:rPr sz="1050">
                          <a:latin typeface="ＭＳ ゴシック"/>
                          <a:cs typeface="ＭＳ ゴシック"/>
                        </a:rPr>
                        <a:t>額</a:t>
                      </a: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800">
                        <a:latin typeface="Times New Roman"/>
                        <a:cs typeface="Times New Roman"/>
                      </a:endParaRPr>
                    </a:p>
                    <a:p>
                      <a:pPr marR="200660" algn="r">
                        <a:lnSpc>
                          <a:spcPct val="100000"/>
                        </a:lnSpc>
                      </a:pPr>
                      <a:r>
                        <a:rPr sz="1050">
                          <a:latin typeface="ＭＳ ゴシック"/>
                          <a:cs typeface="ＭＳ ゴシック"/>
                        </a:rPr>
                        <a:t>円</a:t>
                      </a: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565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a:lnSpc>
                          <a:spcPct val="100000"/>
                        </a:lnSpc>
                        <a:spcBef>
                          <a:spcPts val="45"/>
                        </a:spcBef>
                      </a:pPr>
                      <a:endParaRPr sz="800">
                        <a:latin typeface="Times New Roman"/>
                        <a:cs typeface="Times New Roman"/>
                      </a:endParaRPr>
                    </a:p>
                    <a:p>
                      <a:pPr marL="54610">
                        <a:lnSpc>
                          <a:spcPct val="100000"/>
                        </a:lnSpc>
                      </a:pPr>
                      <a:r>
                        <a:rPr sz="1050" spc="335">
                          <a:latin typeface="ＭＳ ゴシック"/>
                          <a:cs typeface="ＭＳ ゴシック"/>
                        </a:rPr>
                        <a:t>手当</a:t>
                      </a:r>
                      <a:r>
                        <a:rPr sz="1050">
                          <a:latin typeface="ＭＳ ゴシック"/>
                          <a:cs typeface="ＭＳ ゴシック"/>
                        </a:rPr>
                        <a:t>月</a:t>
                      </a:r>
                      <a:r>
                        <a:rPr sz="1050" spc="-190">
                          <a:latin typeface="ＭＳ ゴシック"/>
                          <a:cs typeface="ＭＳ ゴシック"/>
                        </a:rPr>
                        <a:t> </a:t>
                      </a:r>
                      <a:r>
                        <a:rPr sz="1050">
                          <a:latin typeface="ＭＳ ゴシック"/>
                          <a:cs typeface="ＭＳ ゴシック"/>
                        </a:rPr>
                        <a:t>額</a:t>
                      </a: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spcBef>
                          <a:spcPts val="45"/>
                        </a:spcBef>
                      </a:pPr>
                      <a:endParaRPr sz="800">
                        <a:latin typeface="Times New Roman"/>
                        <a:cs typeface="Times New Roman"/>
                      </a:endParaRPr>
                    </a:p>
                    <a:p>
                      <a:pPr marR="66675" algn="r">
                        <a:lnSpc>
                          <a:spcPct val="100000"/>
                        </a:lnSpc>
                      </a:pPr>
                      <a:r>
                        <a:rPr sz="1050">
                          <a:latin typeface="ＭＳ ゴシック"/>
                          <a:cs typeface="ＭＳ ゴシック"/>
                        </a:rPr>
                        <a:t>円</a:t>
                      </a: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15925">
                <a:tc gridSpan="2">
                  <a:txBody>
                    <a:bodyPr/>
                    <a:lstStyle/>
                    <a:p>
                      <a:pPr>
                        <a:lnSpc>
                          <a:spcPct val="100000"/>
                        </a:lnSpc>
                        <a:spcBef>
                          <a:spcPts val="45"/>
                        </a:spcBef>
                      </a:pPr>
                      <a:endParaRPr sz="800">
                        <a:latin typeface="Times New Roman"/>
                        <a:cs typeface="Times New Roman"/>
                      </a:endParaRPr>
                    </a:p>
                    <a:p>
                      <a:pPr marL="31750">
                        <a:lnSpc>
                          <a:spcPct val="100000"/>
                        </a:lnSpc>
                        <a:tabLst>
                          <a:tab pos="298450" algn="l"/>
                          <a:tab pos="565150" algn="l"/>
                          <a:tab pos="833119" algn="l"/>
                        </a:tabLst>
                      </a:pPr>
                      <a:r>
                        <a:rPr sz="1050" spc="5">
                          <a:latin typeface="ＭＳ ゴシック"/>
                          <a:cs typeface="ＭＳ ゴシック"/>
                        </a:rPr>
                        <a:t>改	定	年	月</a:t>
                      </a:r>
                      <a:endParaRPr sz="1050">
                        <a:latin typeface="ＭＳ ゴシック"/>
                        <a:cs typeface="ＭＳ ゴシック"/>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5">
                  <a:txBody>
                    <a:bodyPr/>
                    <a:lstStyle/>
                    <a:p>
                      <a:pPr>
                        <a:lnSpc>
                          <a:spcPct val="100000"/>
                        </a:lnSpc>
                        <a:spcBef>
                          <a:spcPts val="45"/>
                        </a:spcBef>
                      </a:pPr>
                      <a:endParaRPr sz="800">
                        <a:latin typeface="Times New Roman"/>
                        <a:cs typeface="Times New Roman"/>
                      </a:endParaRPr>
                    </a:p>
                    <a:p>
                      <a:pPr marL="342900">
                        <a:lnSpc>
                          <a:spcPct val="100000"/>
                        </a:lnSpc>
                        <a:tabLst>
                          <a:tab pos="1009015" algn="l"/>
                          <a:tab pos="1542415" algn="l"/>
                        </a:tabLst>
                      </a:pPr>
                      <a:r>
                        <a:rPr sz="1050" spc="-10">
                          <a:latin typeface="ＭＳ ゴシック"/>
                          <a:cs typeface="ＭＳ ゴシック"/>
                        </a:rPr>
                        <a:t>令</a:t>
                      </a:r>
                      <a:r>
                        <a:rPr sz="1050" spc="5">
                          <a:latin typeface="ＭＳ ゴシック"/>
                          <a:cs typeface="ＭＳ ゴシック"/>
                        </a:rPr>
                        <a:t>和	年	月から</a:t>
                      </a:r>
                      <a:endParaRPr sz="1050">
                        <a:latin typeface="ＭＳ ゴシック"/>
                        <a:cs typeface="ＭＳ ゴシック"/>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415925">
                <a:tc gridSpan="2">
                  <a:txBody>
                    <a:bodyPr/>
                    <a:lstStyle/>
                    <a:p>
                      <a:pPr>
                        <a:lnSpc>
                          <a:spcPct val="100000"/>
                        </a:lnSpc>
                        <a:spcBef>
                          <a:spcPts val="30"/>
                        </a:spcBef>
                      </a:pPr>
                      <a:endParaRPr sz="800">
                        <a:latin typeface="Times New Roman"/>
                        <a:cs typeface="Times New Roman"/>
                      </a:endParaRPr>
                    </a:p>
                    <a:p>
                      <a:pPr marL="31750">
                        <a:lnSpc>
                          <a:spcPct val="100000"/>
                        </a:lnSpc>
                        <a:spcBef>
                          <a:spcPts val="5"/>
                        </a:spcBef>
                        <a:tabLst>
                          <a:tab pos="833119" algn="l"/>
                        </a:tabLst>
                      </a:pPr>
                      <a:r>
                        <a:rPr sz="1050" spc="5">
                          <a:latin typeface="ＭＳ ゴシック"/>
                          <a:cs typeface="ＭＳ ゴシック"/>
                        </a:rPr>
                        <a:t>備	考</a:t>
                      </a:r>
                      <a:endParaRPr sz="1050">
                        <a:latin typeface="ＭＳ ゴシック"/>
                        <a:cs typeface="ＭＳ ゴシック"/>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5">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586230">
                <a:tc gridSpan="7">
                  <a:txBody>
                    <a:bodyPr/>
                    <a:lstStyle/>
                    <a:p>
                      <a:pPr marL="136525">
                        <a:lnSpc>
                          <a:spcPct val="100000"/>
                        </a:lnSpc>
                        <a:spcBef>
                          <a:spcPts val="365"/>
                        </a:spcBef>
                      </a:pPr>
                      <a:r>
                        <a:rPr sz="1050" spc="5" dirty="0" err="1">
                          <a:latin typeface="ＭＳ ゴシック"/>
                          <a:cs typeface="ＭＳ ゴシック"/>
                        </a:rPr>
                        <a:t>上</a:t>
                      </a:r>
                      <a:r>
                        <a:rPr sz="1050" spc="-10" dirty="0" err="1">
                          <a:latin typeface="ＭＳ ゴシック"/>
                          <a:cs typeface="ＭＳ ゴシック"/>
                        </a:rPr>
                        <a:t>記</a:t>
                      </a:r>
                      <a:r>
                        <a:rPr sz="1050" spc="5" dirty="0" err="1">
                          <a:latin typeface="ＭＳ ゴシック"/>
                          <a:cs typeface="ＭＳ ゴシック"/>
                        </a:rPr>
                        <a:t>の</a:t>
                      </a:r>
                      <a:r>
                        <a:rPr sz="1050" spc="-10" dirty="0" err="1">
                          <a:latin typeface="ＭＳ ゴシック"/>
                          <a:cs typeface="ＭＳ ゴシック"/>
                        </a:rPr>
                        <a:t>と</a:t>
                      </a:r>
                      <a:r>
                        <a:rPr sz="1050" spc="5" dirty="0" err="1">
                          <a:latin typeface="ＭＳ ゴシック"/>
                          <a:cs typeface="ＭＳ ゴシック"/>
                        </a:rPr>
                        <a:t>お</a:t>
                      </a:r>
                      <a:r>
                        <a:rPr sz="1050" spc="-10" dirty="0" err="1">
                          <a:latin typeface="ＭＳ ゴシック"/>
                          <a:cs typeface="ＭＳ ゴシック"/>
                        </a:rPr>
                        <a:t>り</a:t>
                      </a:r>
                      <a:r>
                        <a:rPr sz="1050" spc="5" dirty="0" err="1">
                          <a:latin typeface="ＭＳ ゴシック"/>
                          <a:cs typeface="ＭＳ ゴシック"/>
                        </a:rPr>
                        <a:t>、</a:t>
                      </a:r>
                      <a:r>
                        <a:rPr sz="1050" spc="-10" dirty="0" err="1">
                          <a:latin typeface="ＭＳ ゴシック"/>
                          <a:cs typeface="ＭＳ ゴシック"/>
                        </a:rPr>
                        <a:t>児</a:t>
                      </a:r>
                      <a:r>
                        <a:rPr sz="1050" spc="5" dirty="0" err="1">
                          <a:latin typeface="ＭＳ ゴシック"/>
                          <a:cs typeface="ＭＳ ゴシック"/>
                        </a:rPr>
                        <a:t>童</a:t>
                      </a:r>
                      <a:r>
                        <a:rPr sz="1050" spc="-10" dirty="0" err="1">
                          <a:latin typeface="ＭＳ ゴシック"/>
                          <a:cs typeface="ＭＳ ゴシック"/>
                        </a:rPr>
                        <a:t>扶</a:t>
                      </a:r>
                      <a:r>
                        <a:rPr sz="1050" spc="5" dirty="0" err="1">
                          <a:latin typeface="ＭＳ ゴシック"/>
                          <a:cs typeface="ＭＳ ゴシック"/>
                        </a:rPr>
                        <a:t>養手</a:t>
                      </a:r>
                      <a:r>
                        <a:rPr sz="1050" spc="-10" dirty="0" err="1">
                          <a:latin typeface="ＭＳ ゴシック"/>
                          <a:cs typeface="ＭＳ ゴシック"/>
                        </a:rPr>
                        <a:t>当</a:t>
                      </a:r>
                      <a:r>
                        <a:rPr sz="1050" spc="5" dirty="0" err="1">
                          <a:latin typeface="ＭＳ ゴシック"/>
                          <a:cs typeface="ＭＳ ゴシック"/>
                        </a:rPr>
                        <a:t>の</a:t>
                      </a:r>
                      <a:r>
                        <a:rPr sz="1050" spc="-10" dirty="0" err="1">
                          <a:latin typeface="ＭＳ ゴシック"/>
                          <a:cs typeface="ＭＳ ゴシック"/>
                        </a:rPr>
                        <a:t>額</a:t>
                      </a:r>
                      <a:r>
                        <a:rPr sz="1050" spc="5" dirty="0" err="1">
                          <a:latin typeface="ＭＳ ゴシック"/>
                          <a:cs typeface="ＭＳ ゴシック"/>
                        </a:rPr>
                        <a:t>を</a:t>
                      </a:r>
                      <a:r>
                        <a:rPr sz="1050" spc="-10" dirty="0" err="1">
                          <a:latin typeface="ＭＳ ゴシック"/>
                          <a:cs typeface="ＭＳ ゴシック"/>
                        </a:rPr>
                        <a:t>改</a:t>
                      </a:r>
                      <a:r>
                        <a:rPr sz="1050" spc="5" dirty="0" err="1">
                          <a:latin typeface="ＭＳ ゴシック"/>
                          <a:cs typeface="ＭＳ ゴシック"/>
                        </a:rPr>
                        <a:t>定</a:t>
                      </a:r>
                      <a:r>
                        <a:rPr sz="1050" spc="-10" dirty="0" err="1">
                          <a:latin typeface="ＭＳ ゴシック"/>
                          <a:cs typeface="ＭＳ ゴシック"/>
                        </a:rPr>
                        <a:t>し</a:t>
                      </a:r>
                      <a:r>
                        <a:rPr sz="1050" spc="5" dirty="0" err="1">
                          <a:latin typeface="ＭＳ ゴシック"/>
                          <a:cs typeface="ＭＳ ゴシック"/>
                        </a:rPr>
                        <a:t>ま</a:t>
                      </a:r>
                      <a:r>
                        <a:rPr sz="1050" spc="-10" dirty="0" err="1">
                          <a:latin typeface="ＭＳ ゴシック"/>
                          <a:cs typeface="ＭＳ ゴシック"/>
                        </a:rPr>
                        <a:t>し</a:t>
                      </a:r>
                      <a:r>
                        <a:rPr sz="1050" spc="5" dirty="0" err="1">
                          <a:latin typeface="ＭＳ ゴシック"/>
                          <a:cs typeface="ＭＳ ゴシック"/>
                        </a:rPr>
                        <a:t>たの</a:t>
                      </a:r>
                      <a:r>
                        <a:rPr sz="1050" spc="-10" dirty="0" err="1">
                          <a:latin typeface="ＭＳ ゴシック"/>
                          <a:cs typeface="ＭＳ ゴシック"/>
                        </a:rPr>
                        <a:t>で</a:t>
                      </a:r>
                      <a:r>
                        <a:rPr sz="1050" spc="5" dirty="0" err="1">
                          <a:latin typeface="ＭＳ ゴシック"/>
                          <a:cs typeface="ＭＳ ゴシック"/>
                        </a:rPr>
                        <a:t>通</a:t>
                      </a:r>
                      <a:r>
                        <a:rPr sz="1050" spc="-10" dirty="0" err="1">
                          <a:latin typeface="ＭＳ ゴシック"/>
                          <a:cs typeface="ＭＳ ゴシック"/>
                        </a:rPr>
                        <a:t>知</a:t>
                      </a:r>
                      <a:r>
                        <a:rPr sz="1050" spc="5" dirty="0" err="1">
                          <a:latin typeface="ＭＳ ゴシック"/>
                          <a:cs typeface="ＭＳ ゴシック"/>
                        </a:rPr>
                        <a:t>し</a:t>
                      </a:r>
                      <a:r>
                        <a:rPr sz="1050" spc="-10" dirty="0" err="1">
                          <a:latin typeface="ＭＳ ゴシック"/>
                          <a:cs typeface="ＭＳ ゴシック"/>
                        </a:rPr>
                        <a:t>ま</a:t>
                      </a:r>
                      <a:r>
                        <a:rPr sz="1050" spc="5"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a:lnSpc>
                          <a:spcPct val="100000"/>
                        </a:lnSpc>
                        <a:spcBef>
                          <a:spcPts val="25"/>
                        </a:spcBef>
                      </a:pPr>
                      <a:endParaRPr sz="1250" dirty="0">
                        <a:latin typeface="Times New Roman"/>
                        <a:cs typeface="Times New Roman"/>
                      </a:endParaRPr>
                    </a:p>
                    <a:p>
                      <a:pPr marL="403225">
                        <a:lnSpc>
                          <a:spcPct val="100000"/>
                        </a:lnSpc>
                        <a:tabLst>
                          <a:tab pos="936625" algn="l"/>
                          <a:tab pos="1337945" algn="l"/>
                          <a:tab pos="1738630" algn="l"/>
                        </a:tabLst>
                      </a:pPr>
                      <a:r>
                        <a:rPr sz="1050" spc="5" dirty="0" err="1">
                          <a:latin typeface="ＭＳ ゴシック"/>
                          <a:cs typeface="ＭＳ ゴシック"/>
                        </a:rPr>
                        <a:t>令和</a:t>
                      </a:r>
                      <a:r>
                        <a:rPr sz="1050" spc="5" dirty="0">
                          <a:latin typeface="ＭＳ ゴシック"/>
                          <a:cs typeface="ＭＳ ゴシック"/>
                        </a:rPr>
                        <a:t>	年	月	日</a:t>
                      </a:r>
                      <a:endParaRPr sz="1050" dirty="0">
                        <a:latin typeface="ＭＳ ゴシック"/>
                        <a:cs typeface="ＭＳ ゴシック"/>
                      </a:endParaRPr>
                    </a:p>
                    <a:p>
                      <a:pPr>
                        <a:lnSpc>
                          <a:spcPct val="100000"/>
                        </a:lnSpc>
                        <a:spcBef>
                          <a:spcPts val="5"/>
                        </a:spcBef>
                      </a:pPr>
                      <a:endParaRPr sz="1300" dirty="0">
                        <a:latin typeface="Times New Roman"/>
                        <a:cs typeface="Times New Roman"/>
                      </a:endParaRPr>
                    </a:p>
                    <a:p>
                      <a:pPr marL="65405" algn="ctr">
                        <a:lnSpc>
                          <a:spcPts val="1180"/>
                        </a:lnSpc>
                      </a:pPr>
                      <a:r>
                        <a:rPr sz="1050" dirty="0" err="1">
                          <a:latin typeface="ＭＳ ゴシック"/>
                          <a:cs typeface="ＭＳ ゴシック"/>
                        </a:rPr>
                        <a:t>都道</a:t>
                      </a:r>
                      <a:r>
                        <a:rPr sz="1050" spc="-15" dirty="0" err="1">
                          <a:latin typeface="ＭＳ ゴシック"/>
                          <a:cs typeface="ＭＳ ゴシック"/>
                        </a:rPr>
                        <a:t>府</a:t>
                      </a:r>
                      <a:r>
                        <a:rPr sz="1050" dirty="0" err="1">
                          <a:latin typeface="ＭＳ ゴシック"/>
                          <a:cs typeface="ＭＳ ゴシック"/>
                        </a:rPr>
                        <a:t>県</a:t>
                      </a:r>
                      <a:r>
                        <a:rPr sz="1050" spc="-15" dirty="0" err="1">
                          <a:latin typeface="ＭＳ ゴシック"/>
                          <a:cs typeface="ＭＳ ゴシック"/>
                        </a:rPr>
                        <a:t>知</a:t>
                      </a:r>
                      <a:r>
                        <a:rPr sz="1050" spc="-5" dirty="0" err="1">
                          <a:latin typeface="ＭＳ ゴシック"/>
                          <a:cs typeface="ＭＳ ゴシック"/>
                        </a:rPr>
                        <a:t>事</a:t>
                      </a:r>
                      <a:r>
                        <a:rPr sz="1050" spc="-15" dirty="0">
                          <a:latin typeface="ＭＳ ゴシック"/>
                          <a:cs typeface="ＭＳ ゴシック"/>
                        </a:rPr>
                        <a:t>(</a:t>
                      </a:r>
                      <a:r>
                        <a:rPr sz="1050" dirty="0" err="1">
                          <a:latin typeface="ＭＳ ゴシック"/>
                          <a:cs typeface="ＭＳ ゴシック"/>
                        </a:rPr>
                        <a:t>福</a:t>
                      </a:r>
                      <a:r>
                        <a:rPr sz="1050" spc="-15" dirty="0" err="1">
                          <a:latin typeface="ＭＳ ゴシック"/>
                          <a:cs typeface="ＭＳ ゴシック"/>
                        </a:rPr>
                        <a:t>祉</a:t>
                      </a:r>
                      <a:r>
                        <a:rPr sz="1050" dirty="0" err="1">
                          <a:latin typeface="ＭＳ ゴシック"/>
                          <a:cs typeface="ＭＳ ゴシック"/>
                        </a:rPr>
                        <a:t>事</a:t>
                      </a:r>
                      <a:r>
                        <a:rPr sz="1050" spc="-15" dirty="0" err="1">
                          <a:latin typeface="ＭＳ ゴシック"/>
                          <a:cs typeface="ＭＳ ゴシック"/>
                        </a:rPr>
                        <a:t>務所</a:t>
                      </a:r>
                      <a:r>
                        <a:rPr sz="1050" dirty="0" err="1">
                          <a:latin typeface="ＭＳ ゴシック"/>
                          <a:cs typeface="ＭＳ ゴシック"/>
                        </a:rPr>
                        <a:t>長</a:t>
                      </a:r>
                      <a:r>
                        <a:rPr sz="1050" dirty="0">
                          <a:latin typeface="ＭＳ ゴシック"/>
                          <a:cs typeface="ＭＳ ゴシック"/>
                        </a:rPr>
                        <a:t>)</a:t>
                      </a:r>
                    </a:p>
                    <a:p>
                      <a:pPr marL="4726305" algn="ctr">
                        <a:lnSpc>
                          <a:spcPts val="1105"/>
                        </a:lnSpc>
                      </a:pPr>
                      <a:r>
                        <a:rPr sz="1050" dirty="0">
                          <a:latin typeface="ＭＳ ゴシック"/>
                          <a:cs typeface="ＭＳ ゴシック"/>
                        </a:rPr>
                        <a:t>印</a:t>
                      </a:r>
                    </a:p>
                    <a:p>
                      <a:pPr marL="65405" algn="ctr">
                        <a:lnSpc>
                          <a:spcPts val="1185"/>
                        </a:lnSpc>
                      </a:pPr>
                      <a:r>
                        <a:rPr sz="1050" spc="5" dirty="0">
                          <a:latin typeface="ＭＳ ゴシック"/>
                          <a:cs typeface="ＭＳ ゴシック"/>
                        </a:rPr>
                        <a:t>市</a:t>
                      </a:r>
                      <a:r>
                        <a:rPr sz="1050" spc="140" dirty="0">
                          <a:latin typeface="ＭＳ ゴシック"/>
                          <a:cs typeface="ＭＳ ゴシック"/>
                        </a:rPr>
                        <a:t> </a:t>
                      </a:r>
                      <a:r>
                        <a:rPr sz="1050" spc="5" dirty="0">
                          <a:latin typeface="ＭＳ ゴシック"/>
                          <a:cs typeface="ＭＳ ゴシック"/>
                        </a:rPr>
                        <a:t>町</a:t>
                      </a:r>
                      <a:r>
                        <a:rPr sz="1050" spc="140" dirty="0">
                          <a:latin typeface="ＭＳ ゴシック"/>
                          <a:cs typeface="ＭＳ ゴシック"/>
                        </a:rPr>
                        <a:t> </a:t>
                      </a:r>
                      <a:r>
                        <a:rPr sz="1050" spc="5" dirty="0">
                          <a:latin typeface="ＭＳ ゴシック"/>
                          <a:cs typeface="ＭＳ ゴシック"/>
                        </a:rPr>
                        <a:t>村</a:t>
                      </a:r>
                      <a:r>
                        <a:rPr sz="1050" spc="145" dirty="0">
                          <a:latin typeface="ＭＳ ゴシック"/>
                          <a:cs typeface="ＭＳ ゴシック"/>
                        </a:rPr>
                        <a:t> </a:t>
                      </a:r>
                      <a:r>
                        <a:rPr sz="1050" spc="5" dirty="0">
                          <a:latin typeface="ＭＳ ゴシック"/>
                          <a:cs typeface="ＭＳ ゴシック"/>
                        </a:rPr>
                        <a:t>長</a:t>
                      </a:r>
                      <a:r>
                        <a:rPr sz="1050" spc="-15" dirty="0">
                          <a:latin typeface="ＭＳ ゴシック"/>
                          <a:cs typeface="ＭＳ ゴシック"/>
                        </a:rPr>
                        <a:t>(</a:t>
                      </a:r>
                      <a:r>
                        <a:rPr sz="1050" spc="5" dirty="0" err="1">
                          <a:latin typeface="ＭＳ ゴシック"/>
                          <a:cs typeface="ＭＳ ゴシック"/>
                        </a:rPr>
                        <a:t>福</a:t>
                      </a:r>
                      <a:r>
                        <a:rPr sz="1050" spc="-10" dirty="0" err="1">
                          <a:latin typeface="ＭＳ ゴシック"/>
                          <a:cs typeface="ＭＳ ゴシック"/>
                        </a:rPr>
                        <a:t>祉</a:t>
                      </a:r>
                      <a:r>
                        <a:rPr sz="1050" spc="5" dirty="0" err="1">
                          <a:latin typeface="ＭＳ ゴシック"/>
                          <a:cs typeface="ＭＳ ゴシック"/>
                        </a:rPr>
                        <a:t>事</a:t>
                      </a:r>
                      <a:r>
                        <a:rPr sz="1050" spc="-10" dirty="0" err="1">
                          <a:latin typeface="ＭＳ ゴシック"/>
                          <a:cs typeface="ＭＳ ゴシック"/>
                        </a:rPr>
                        <a:t>務所</a:t>
                      </a:r>
                      <a:r>
                        <a:rPr sz="1050" spc="5" dirty="0" err="1">
                          <a:latin typeface="ＭＳ ゴシック"/>
                          <a:cs typeface="ＭＳ ゴシック"/>
                        </a:rPr>
                        <a:t>長</a:t>
                      </a:r>
                      <a:r>
                        <a:rPr sz="1050" dirty="0">
                          <a:latin typeface="ＭＳ ゴシック"/>
                          <a:cs typeface="ＭＳ ゴシック"/>
                        </a:rPr>
                        <a:t>)</a:t>
                      </a:r>
                    </a:p>
                    <a:p>
                      <a:pPr>
                        <a:lnSpc>
                          <a:spcPct val="100000"/>
                        </a:lnSpc>
                        <a:spcBef>
                          <a:spcPts val="40"/>
                        </a:spcBef>
                      </a:pPr>
                      <a:endParaRPr sz="800" dirty="0">
                        <a:latin typeface="Times New Roman"/>
                        <a:cs typeface="Times New Roman"/>
                      </a:endParaRPr>
                    </a:p>
                    <a:p>
                      <a:pPr marL="1470660">
                        <a:lnSpc>
                          <a:spcPct val="100000"/>
                        </a:lnSpc>
                      </a:pPr>
                      <a:r>
                        <a:rPr sz="1050" dirty="0">
                          <a:latin typeface="ＭＳ ゴシック"/>
                          <a:cs typeface="ＭＳ ゴシック"/>
                        </a:rPr>
                        <a:t>殿</a:t>
                      </a:r>
                      <a:r>
                        <a:rPr lang="ja-JP" altLang="en-US" sz="1050" dirty="0">
                          <a:solidFill>
                            <a:srgbClr val="00B0F0"/>
                          </a:solidFill>
                          <a:latin typeface="ＭＳ ゴシック"/>
                          <a:cs typeface="ＭＳ ゴシック"/>
                        </a:rPr>
                        <a:t>（様）</a:t>
                      </a:r>
                      <a:endParaRPr sz="1050" dirty="0">
                        <a:solidFill>
                          <a:srgbClr val="00B0F0"/>
                        </a:solidFill>
                        <a:latin typeface="ＭＳ ゴシック"/>
                        <a:cs typeface="ＭＳ ゴシック"/>
                      </a:endParaRPr>
                    </a:p>
                  </a:txBody>
                  <a:tcPr marL="0" marR="0" marT="463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bl>
          </a:graphicData>
        </a:graphic>
      </p:graphicFrame>
      <p:sp>
        <p:nvSpPr>
          <p:cNvPr id="5" name="object 5"/>
          <p:cNvSpPr/>
          <p:nvPr/>
        </p:nvSpPr>
        <p:spPr>
          <a:xfrm>
            <a:off x="4770120" y="7443675"/>
            <a:ext cx="66675" cy="307340"/>
          </a:xfrm>
          <a:custGeom>
            <a:avLst/>
            <a:gdLst/>
            <a:ahLst/>
            <a:cxnLst/>
            <a:rect l="l" t="t" r="r" b="b"/>
            <a:pathLst>
              <a:path w="66675" h="307339">
                <a:moveTo>
                  <a:pt x="0" y="0"/>
                </a:moveTo>
                <a:lnTo>
                  <a:pt x="12987" y="2008"/>
                </a:lnTo>
                <a:lnTo>
                  <a:pt x="23606" y="7492"/>
                </a:lnTo>
                <a:lnTo>
                  <a:pt x="30771" y="15644"/>
                </a:lnTo>
                <a:lnTo>
                  <a:pt x="33400" y="25653"/>
                </a:lnTo>
                <a:lnTo>
                  <a:pt x="33400" y="128015"/>
                </a:lnTo>
                <a:lnTo>
                  <a:pt x="36010" y="138025"/>
                </a:lnTo>
                <a:lnTo>
                  <a:pt x="43132" y="146176"/>
                </a:lnTo>
                <a:lnTo>
                  <a:pt x="53707" y="151661"/>
                </a:lnTo>
                <a:lnTo>
                  <a:pt x="66675" y="153669"/>
                </a:lnTo>
                <a:lnTo>
                  <a:pt x="53707" y="155678"/>
                </a:lnTo>
                <a:lnTo>
                  <a:pt x="43132" y="161162"/>
                </a:lnTo>
                <a:lnTo>
                  <a:pt x="36010" y="169314"/>
                </a:lnTo>
                <a:lnTo>
                  <a:pt x="33400" y="179324"/>
                </a:lnTo>
                <a:lnTo>
                  <a:pt x="33400" y="281686"/>
                </a:lnTo>
                <a:lnTo>
                  <a:pt x="30771" y="291695"/>
                </a:lnTo>
                <a:lnTo>
                  <a:pt x="23606" y="299846"/>
                </a:lnTo>
                <a:lnTo>
                  <a:pt x="12987" y="305331"/>
                </a:lnTo>
                <a:lnTo>
                  <a:pt x="0" y="307339"/>
                </a:lnTo>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6" name="object 6"/>
          <p:cNvSpPr/>
          <p:nvPr/>
        </p:nvSpPr>
        <p:spPr>
          <a:xfrm>
            <a:off x="6069329" y="7524955"/>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aphicFrame>
        <p:nvGraphicFramePr>
          <p:cNvPr id="7" name="表 6">
            <a:extLst>
              <a:ext uri="{FF2B5EF4-FFF2-40B4-BE49-F238E27FC236}">
                <a16:creationId xmlns:a16="http://schemas.microsoft.com/office/drawing/2014/main" id="{F3BA7003-4AC7-4333-99F2-D5D443B740C0}"/>
              </a:ext>
            </a:extLst>
          </p:cNvPr>
          <p:cNvGraphicFramePr>
            <a:graphicFrameLocks noGrp="1"/>
          </p:cNvGraphicFramePr>
          <p:nvPr>
            <p:extLst>
              <p:ext uri="{D42A27DB-BD31-4B8C-83A1-F6EECF244321}">
                <p14:modId xmlns:p14="http://schemas.microsoft.com/office/powerpoint/2010/main" val="765356666"/>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03.</a:t>
                      </a:r>
                      <a:r>
                        <a:rPr kumimoji="1" lang="ja-JP" altLang="en-US" sz="1050" b="0">
                          <a:solidFill>
                            <a:schemeClr val="tx1"/>
                          </a:solidFill>
                          <a:latin typeface="ＭＳ ゴシック" panose="020B0609070205080204" pitchFamily="49" charset="-128"/>
                          <a:ea typeface="ＭＳ ゴシック" panose="020B0609070205080204" pitchFamily="49" charset="-128"/>
                        </a:rPr>
                        <a:t>額改定（増額）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児童扶養手当額改定通知書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5" name="object 2">
            <a:extLst>
              <a:ext uri="{FF2B5EF4-FFF2-40B4-BE49-F238E27FC236}">
                <a16:creationId xmlns:a16="http://schemas.microsoft.com/office/drawing/2014/main" id="{A8276E63-7406-4066-998D-8510656BFF33}"/>
              </a:ext>
            </a:extLst>
          </p:cNvPr>
          <p:cNvSpPr txBox="1"/>
          <p:nvPr/>
        </p:nvSpPr>
        <p:spPr>
          <a:xfrm>
            <a:off x="3525766" y="7999562"/>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この証明書は黒色の電子公印を使用しています。</a:t>
            </a:r>
          </a:p>
        </p:txBody>
      </p:sp>
      <p:sp>
        <p:nvSpPr>
          <p:cNvPr id="37" name="object 6">
            <a:extLst>
              <a:ext uri="{FF2B5EF4-FFF2-40B4-BE49-F238E27FC236}">
                <a16:creationId xmlns:a16="http://schemas.microsoft.com/office/drawing/2014/main" id="{B39E61EB-D831-4812-B1BB-8A3C80277F3A}"/>
              </a:ext>
            </a:extLst>
          </p:cNvPr>
          <p:cNvSpPr txBox="1"/>
          <p:nvPr/>
        </p:nvSpPr>
        <p:spPr>
          <a:xfrm>
            <a:off x="1068120" y="8246038"/>
            <a:ext cx="2295525" cy="175048"/>
          </a:xfrm>
          <a:prstGeom prst="rect">
            <a:avLst/>
          </a:prstGeom>
        </p:spPr>
        <p:txBody>
          <a:bodyPr vert="horz" wrap="square" lIns="0" tIns="13335" rIns="0" bIns="0" rtlCol="0">
            <a:spAutoFit/>
          </a:bodyPr>
          <a:lstStyle/>
          <a:p>
            <a:pPr marL="12700">
              <a:lnSpc>
                <a:spcPct val="100000"/>
              </a:lnSpc>
              <a:spcBef>
                <a:spcPts val="105"/>
              </a:spcBef>
              <a:tabLst>
                <a:tab pos="280670" algn="l"/>
              </a:tabLst>
            </a:pPr>
            <a:r>
              <a:rPr sz="1050" spc="5">
                <a:latin typeface="ＭＳ ゴシック" panose="020B0609070205080204" pitchFamily="49" charset="-128"/>
                <a:ea typeface="ＭＳ ゴシック" panose="020B0609070205080204" pitchFamily="49" charset="-128"/>
                <a:cs typeface="ＭＳ ゴシック"/>
              </a:rPr>
              <a:t>◎	</a:t>
            </a:r>
            <a:r>
              <a:rPr sz="1050" spc="-10" err="1">
                <a:latin typeface="ＭＳ ゴシック" panose="020B0609070205080204" pitchFamily="49" charset="-128"/>
                <a:ea typeface="ＭＳ ゴシック" panose="020B0609070205080204" pitchFamily="49" charset="-128"/>
                <a:cs typeface="ＭＳ ゴシック"/>
              </a:rPr>
              <a:t>裏</a:t>
            </a:r>
            <a:r>
              <a:rPr sz="1050" spc="5" err="1">
                <a:latin typeface="ＭＳ ゴシック" panose="020B0609070205080204" pitchFamily="49" charset="-128"/>
                <a:ea typeface="ＭＳ ゴシック" panose="020B0609070205080204" pitchFamily="49" charset="-128"/>
                <a:cs typeface="ＭＳ ゴシック"/>
              </a:rPr>
              <a:t>面</a:t>
            </a:r>
            <a:r>
              <a:rPr sz="1050" spc="-10" err="1">
                <a:latin typeface="ＭＳ ゴシック" panose="020B0609070205080204" pitchFamily="49" charset="-128"/>
                <a:ea typeface="ＭＳ ゴシック" panose="020B0609070205080204" pitchFamily="49" charset="-128"/>
                <a:cs typeface="ＭＳ ゴシック"/>
              </a:rPr>
              <a:t>の</a:t>
            </a:r>
            <a:r>
              <a:rPr sz="1050" spc="5" err="1">
                <a:latin typeface="ＭＳ ゴシック" panose="020B0609070205080204" pitchFamily="49" charset="-128"/>
                <a:ea typeface="ＭＳ ゴシック" panose="020B0609070205080204" pitchFamily="49" charset="-128"/>
                <a:cs typeface="ＭＳ ゴシック"/>
              </a:rPr>
              <a:t>注</a:t>
            </a:r>
            <a:r>
              <a:rPr sz="1050" spc="-10" err="1">
                <a:latin typeface="ＭＳ ゴシック" panose="020B0609070205080204" pitchFamily="49" charset="-128"/>
                <a:ea typeface="ＭＳ ゴシック" panose="020B0609070205080204" pitchFamily="49" charset="-128"/>
                <a:cs typeface="ＭＳ ゴシック"/>
              </a:rPr>
              <a:t>意</a:t>
            </a:r>
            <a:r>
              <a:rPr sz="1050" spc="5" err="1">
                <a:latin typeface="ＭＳ ゴシック" panose="020B0609070205080204" pitchFamily="49" charset="-128"/>
                <a:ea typeface="ＭＳ ゴシック" panose="020B0609070205080204" pitchFamily="49" charset="-128"/>
                <a:cs typeface="ＭＳ ゴシック"/>
              </a:rPr>
              <a:t>を</a:t>
            </a:r>
            <a:r>
              <a:rPr sz="1050" spc="-10" err="1">
                <a:latin typeface="ＭＳ ゴシック" panose="020B0609070205080204" pitchFamily="49" charset="-128"/>
                <a:ea typeface="ＭＳ ゴシック" panose="020B0609070205080204" pitchFamily="49" charset="-128"/>
                <a:cs typeface="ＭＳ ゴシック"/>
              </a:rPr>
              <a:t>よ</a:t>
            </a:r>
            <a:r>
              <a:rPr sz="1050" spc="5" err="1">
                <a:latin typeface="ＭＳ ゴシック" panose="020B0609070205080204" pitchFamily="49" charset="-128"/>
                <a:ea typeface="ＭＳ ゴシック" panose="020B0609070205080204" pitchFamily="49" charset="-128"/>
                <a:cs typeface="ＭＳ ゴシック"/>
              </a:rPr>
              <a:t>く</a:t>
            </a:r>
            <a:r>
              <a:rPr sz="1050" spc="-10" err="1">
                <a:latin typeface="ＭＳ ゴシック" panose="020B0609070205080204" pitchFamily="49" charset="-128"/>
                <a:ea typeface="ＭＳ ゴシック" panose="020B0609070205080204" pitchFamily="49" charset="-128"/>
                <a:cs typeface="ＭＳ ゴシック"/>
              </a:rPr>
              <a:t>読</a:t>
            </a:r>
            <a:r>
              <a:rPr sz="1050" spc="5" err="1">
                <a:latin typeface="ＭＳ ゴシック" panose="020B0609070205080204" pitchFamily="49" charset="-128"/>
                <a:ea typeface="ＭＳ ゴシック" panose="020B0609070205080204" pitchFamily="49" charset="-128"/>
                <a:cs typeface="ＭＳ ゴシック"/>
              </a:rPr>
              <a:t>んで</a:t>
            </a:r>
            <a:r>
              <a:rPr sz="1050" spc="-10" err="1">
                <a:latin typeface="ＭＳ ゴシック" panose="020B0609070205080204" pitchFamily="49" charset="-128"/>
                <a:ea typeface="ＭＳ ゴシック" panose="020B0609070205080204" pitchFamily="49" charset="-128"/>
                <a:cs typeface="ＭＳ ゴシック"/>
              </a:rPr>
              <a:t>下</a:t>
            </a:r>
            <a:r>
              <a:rPr sz="1050" spc="5" err="1">
                <a:latin typeface="ＭＳ ゴシック" panose="020B0609070205080204" pitchFamily="49" charset="-128"/>
                <a:ea typeface="ＭＳ ゴシック" panose="020B0609070205080204" pitchFamily="49" charset="-128"/>
                <a:cs typeface="ＭＳ ゴシック"/>
              </a:rPr>
              <a:t>さ</a:t>
            </a:r>
            <a:r>
              <a:rPr sz="1050" spc="-10" err="1">
                <a:latin typeface="ＭＳ ゴシック" panose="020B0609070205080204" pitchFamily="49" charset="-128"/>
                <a:ea typeface="ＭＳ ゴシック" panose="020B0609070205080204" pitchFamily="49" charset="-128"/>
                <a:cs typeface="ＭＳ ゴシック"/>
              </a:rPr>
              <a:t>い</a:t>
            </a:r>
            <a:r>
              <a:rPr sz="1050" spc="5">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p:txBody>
      </p:sp>
      <p:sp>
        <p:nvSpPr>
          <p:cNvPr id="38" name="正方形/長方形 37">
            <a:extLst>
              <a:ext uri="{FF2B5EF4-FFF2-40B4-BE49-F238E27FC236}">
                <a16:creationId xmlns:a16="http://schemas.microsoft.com/office/drawing/2014/main" id="{79DA8419-7DFA-4688-A805-0280D0635E9B}"/>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９９９－９９９９</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40" name="object 2">
            <a:extLst>
              <a:ext uri="{FF2B5EF4-FFF2-40B4-BE49-F238E27FC236}">
                <a16:creationId xmlns:a16="http://schemas.microsoft.com/office/drawing/2014/main" id="{05D417D8-F80A-477D-B489-188AB5F2CE55}"/>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dirty="0">
                <a:solidFill>
                  <a:srgbClr val="00B0F0"/>
                </a:solidFill>
                <a:latin typeface="ＭＳ ゴシック" panose="020B0609070205080204" pitchFamily="49" charset="-128"/>
                <a:ea typeface="ＭＳ ゴシック" panose="020B0609070205080204" pitchFamily="49" charset="-128"/>
                <a:cs typeface="ＭＳ ゴシック"/>
              </a:rPr>
              <a:t>-1-</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nvGrpSpPr>
          <p:cNvPr id="39" name="グループ化 38">
            <a:extLst>
              <a:ext uri="{FF2B5EF4-FFF2-40B4-BE49-F238E27FC236}">
                <a16:creationId xmlns:a16="http://schemas.microsoft.com/office/drawing/2014/main" id="{3C04FBC9-F978-473C-A210-5D42DC11477D}"/>
              </a:ext>
            </a:extLst>
          </p:cNvPr>
          <p:cNvGrpSpPr/>
          <p:nvPr/>
        </p:nvGrpSpPr>
        <p:grpSpPr>
          <a:xfrm>
            <a:off x="1067381" y="473107"/>
            <a:ext cx="2395805" cy="1546263"/>
            <a:chOff x="1384206" y="774699"/>
            <a:chExt cx="2395805" cy="1546263"/>
          </a:xfrm>
        </p:grpSpPr>
        <p:grpSp>
          <p:nvGrpSpPr>
            <p:cNvPr id="41" name="object 3">
              <a:extLst>
                <a:ext uri="{FF2B5EF4-FFF2-40B4-BE49-F238E27FC236}">
                  <a16:creationId xmlns:a16="http://schemas.microsoft.com/office/drawing/2014/main" id="{B40C1D57-7554-4D45-9BD9-9B43C88D99B6}"/>
                </a:ext>
              </a:extLst>
            </p:cNvPr>
            <p:cNvGrpSpPr/>
            <p:nvPr/>
          </p:nvGrpSpPr>
          <p:grpSpPr>
            <a:xfrm>
              <a:off x="1600792" y="2086207"/>
              <a:ext cx="1955790" cy="91002"/>
              <a:chOff x="3671299" y="9382245"/>
              <a:chExt cx="1955790" cy="91002"/>
            </a:xfrm>
            <a:solidFill>
              <a:srgbClr val="00B0F0"/>
            </a:solidFill>
          </p:grpSpPr>
          <p:pic>
            <p:nvPicPr>
              <p:cNvPr id="43" name="object 4">
                <a:extLst>
                  <a:ext uri="{FF2B5EF4-FFF2-40B4-BE49-F238E27FC236}">
                    <a16:creationId xmlns:a16="http://schemas.microsoft.com/office/drawing/2014/main" id="{96BAC642-E7B0-4B6B-A81B-97F2FB81DD8E}"/>
                  </a:ext>
                </a:extLst>
              </p:cNvPr>
              <p:cNvPicPr/>
              <p:nvPr/>
            </p:nvPicPr>
            <p:blipFill>
              <a:blip r:embed="rId3" cstate="print"/>
              <a:stretch>
                <a:fillRect/>
              </a:stretch>
            </p:blipFill>
            <p:spPr>
              <a:xfrm>
                <a:off x="3671299" y="9382245"/>
                <a:ext cx="40742" cy="91002"/>
              </a:xfrm>
              <a:prstGeom prst="rect">
                <a:avLst/>
              </a:prstGeom>
              <a:grpFill/>
              <a:ln>
                <a:solidFill>
                  <a:srgbClr val="00B0F0"/>
                </a:solidFill>
              </a:ln>
            </p:spPr>
          </p:pic>
          <p:pic>
            <p:nvPicPr>
              <p:cNvPr id="44" name="object 5">
                <a:extLst>
                  <a:ext uri="{FF2B5EF4-FFF2-40B4-BE49-F238E27FC236}">
                    <a16:creationId xmlns:a16="http://schemas.microsoft.com/office/drawing/2014/main" id="{CA5735F8-5016-4D0A-AB81-871013FBE433}"/>
                  </a:ext>
                </a:extLst>
              </p:cNvPr>
              <p:cNvPicPr/>
              <p:nvPr/>
            </p:nvPicPr>
            <p:blipFill>
              <a:blip r:embed="rId4" cstate="print"/>
              <a:stretch>
                <a:fillRect/>
              </a:stretch>
            </p:blipFill>
            <p:spPr>
              <a:xfrm>
                <a:off x="3732403" y="9382245"/>
                <a:ext cx="67904" cy="91002"/>
              </a:xfrm>
              <a:prstGeom prst="rect">
                <a:avLst/>
              </a:prstGeom>
              <a:grpFill/>
              <a:ln>
                <a:solidFill>
                  <a:srgbClr val="00B0F0"/>
                </a:solidFill>
              </a:ln>
            </p:spPr>
          </p:pic>
          <p:pic>
            <p:nvPicPr>
              <p:cNvPr id="45" name="object 6">
                <a:extLst>
                  <a:ext uri="{FF2B5EF4-FFF2-40B4-BE49-F238E27FC236}">
                    <a16:creationId xmlns:a16="http://schemas.microsoft.com/office/drawing/2014/main" id="{6E1995C4-C4F9-4256-B0DD-7832C1305698}"/>
                  </a:ext>
                </a:extLst>
              </p:cNvPr>
              <p:cNvPicPr/>
              <p:nvPr/>
            </p:nvPicPr>
            <p:blipFill>
              <a:blip r:embed="rId4" cstate="print"/>
              <a:stretch>
                <a:fillRect/>
              </a:stretch>
            </p:blipFill>
            <p:spPr>
              <a:xfrm>
                <a:off x="3820668" y="9382245"/>
                <a:ext cx="67904" cy="91002"/>
              </a:xfrm>
              <a:prstGeom prst="rect">
                <a:avLst/>
              </a:prstGeom>
              <a:grpFill/>
              <a:ln>
                <a:solidFill>
                  <a:srgbClr val="00B0F0"/>
                </a:solidFill>
              </a:ln>
            </p:spPr>
          </p:pic>
          <p:pic>
            <p:nvPicPr>
              <p:cNvPr id="46" name="object 7">
                <a:extLst>
                  <a:ext uri="{FF2B5EF4-FFF2-40B4-BE49-F238E27FC236}">
                    <a16:creationId xmlns:a16="http://schemas.microsoft.com/office/drawing/2014/main" id="{07B70D3B-877A-4758-B5C2-229AF87970E7}"/>
                  </a:ext>
                </a:extLst>
              </p:cNvPr>
              <p:cNvPicPr/>
              <p:nvPr/>
            </p:nvPicPr>
            <p:blipFill>
              <a:blip r:embed="rId4" cstate="print"/>
              <a:stretch>
                <a:fillRect/>
              </a:stretch>
            </p:blipFill>
            <p:spPr>
              <a:xfrm>
                <a:off x="3908933" y="9382245"/>
                <a:ext cx="67903" cy="91002"/>
              </a:xfrm>
              <a:prstGeom prst="rect">
                <a:avLst/>
              </a:prstGeom>
              <a:grpFill/>
              <a:ln>
                <a:solidFill>
                  <a:srgbClr val="00B0F0"/>
                </a:solidFill>
              </a:ln>
            </p:spPr>
          </p:pic>
          <p:pic>
            <p:nvPicPr>
              <p:cNvPr id="47" name="object 8">
                <a:extLst>
                  <a:ext uri="{FF2B5EF4-FFF2-40B4-BE49-F238E27FC236}">
                    <a16:creationId xmlns:a16="http://schemas.microsoft.com/office/drawing/2014/main" id="{337E5AEC-6B16-4476-B753-7EAF30B37C06}"/>
                  </a:ext>
                </a:extLst>
              </p:cNvPr>
              <p:cNvPicPr/>
              <p:nvPr/>
            </p:nvPicPr>
            <p:blipFill>
              <a:blip r:embed="rId4" cstate="print"/>
              <a:stretch>
                <a:fillRect/>
              </a:stretch>
            </p:blipFill>
            <p:spPr>
              <a:xfrm>
                <a:off x="3997198" y="9382245"/>
                <a:ext cx="67903" cy="91002"/>
              </a:xfrm>
              <a:prstGeom prst="rect">
                <a:avLst/>
              </a:prstGeom>
              <a:grpFill/>
              <a:ln>
                <a:solidFill>
                  <a:srgbClr val="00B0F0"/>
                </a:solidFill>
              </a:ln>
            </p:spPr>
          </p:pic>
          <p:pic>
            <p:nvPicPr>
              <p:cNvPr id="48" name="object 9">
                <a:extLst>
                  <a:ext uri="{FF2B5EF4-FFF2-40B4-BE49-F238E27FC236}">
                    <a16:creationId xmlns:a16="http://schemas.microsoft.com/office/drawing/2014/main" id="{6F4CF637-A603-4472-BCD9-EEDB2A6782D3}"/>
                  </a:ext>
                </a:extLst>
              </p:cNvPr>
              <p:cNvPicPr/>
              <p:nvPr/>
            </p:nvPicPr>
            <p:blipFill>
              <a:blip r:embed="rId4" cstate="print"/>
              <a:stretch>
                <a:fillRect/>
              </a:stretch>
            </p:blipFill>
            <p:spPr>
              <a:xfrm>
                <a:off x="4085463" y="9382245"/>
                <a:ext cx="67903" cy="91002"/>
              </a:xfrm>
              <a:prstGeom prst="rect">
                <a:avLst/>
              </a:prstGeom>
              <a:grpFill/>
              <a:ln>
                <a:solidFill>
                  <a:srgbClr val="00B0F0"/>
                </a:solidFill>
              </a:ln>
            </p:spPr>
          </p:pic>
          <p:pic>
            <p:nvPicPr>
              <p:cNvPr id="49" name="object 10">
                <a:extLst>
                  <a:ext uri="{FF2B5EF4-FFF2-40B4-BE49-F238E27FC236}">
                    <a16:creationId xmlns:a16="http://schemas.microsoft.com/office/drawing/2014/main" id="{73FEB409-F641-41B8-AFC3-C7A70F5257DD}"/>
                  </a:ext>
                </a:extLst>
              </p:cNvPr>
              <p:cNvPicPr/>
              <p:nvPr/>
            </p:nvPicPr>
            <p:blipFill>
              <a:blip r:embed="rId4" cstate="print"/>
              <a:stretch>
                <a:fillRect/>
              </a:stretch>
            </p:blipFill>
            <p:spPr>
              <a:xfrm>
                <a:off x="4173855" y="9382245"/>
                <a:ext cx="67903" cy="91002"/>
              </a:xfrm>
              <a:prstGeom prst="rect">
                <a:avLst/>
              </a:prstGeom>
              <a:grpFill/>
              <a:ln>
                <a:solidFill>
                  <a:srgbClr val="00B0F0"/>
                </a:solidFill>
              </a:ln>
            </p:spPr>
          </p:pic>
          <p:pic>
            <p:nvPicPr>
              <p:cNvPr id="50" name="object 11">
                <a:extLst>
                  <a:ext uri="{FF2B5EF4-FFF2-40B4-BE49-F238E27FC236}">
                    <a16:creationId xmlns:a16="http://schemas.microsoft.com/office/drawing/2014/main" id="{CA2A6009-E4E3-4DBF-8C0B-928C602CBAAD}"/>
                  </a:ext>
                </a:extLst>
              </p:cNvPr>
              <p:cNvPicPr/>
              <p:nvPr/>
            </p:nvPicPr>
            <p:blipFill>
              <a:blip r:embed="rId4" cstate="print"/>
              <a:stretch>
                <a:fillRect/>
              </a:stretch>
            </p:blipFill>
            <p:spPr>
              <a:xfrm>
                <a:off x="4262120" y="9382245"/>
                <a:ext cx="67903" cy="91002"/>
              </a:xfrm>
              <a:prstGeom prst="rect">
                <a:avLst/>
              </a:prstGeom>
              <a:grpFill/>
              <a:ln>
                <a:solidFill>
                  <a:srgbClr val="00B0F0"/>
                </a:solidFill>
              </a:ln>
            </p:spPr>
          </p:pic>
          <p:pic>
            <p:nvPicPr>
              <p:cNvPr id="51" name="object 12">
                <a:extLst>
                  <a:ext uri="{FF2B5EF4-FFF2-40B4-BE49-F238E27FC236}">
                    <a16:creationId xmlns:a16="http://schemas.microsoft.com/office/drawing/2014/main" id="{5E209E60-C1B7-43CB-BB59-0663C312D652}"/>
                  </a:ext>
                </a:extLst>
              </p:cNvPr>
              <p:cNvPicPr/>
              <p:nvPr/>
            </p:nvPicPr>
            <p:blipFill>
              <a:blip r:embed="rId4" cstate="print"/>
              <a:stretch>
                <a:fillRect/>
              </a:stretch>
            </p:blipFill>
            <p:spPr>
              <a:xfrm>
                <a:off x="4350385" y="9382245"/>
                <a:ext cx="67902" cy="91002"/>
              </a:xfrm>
              <a:prstGeom prst="rect">
                <a:avLst/>
              </a:prstGeom>
              <a:grpFill/>
              <a:ln>
                <a:solidFill>
                  <a:srgbClr val="00B0F0"/>
                </a:solidFill>
              </a:ln>
            </p:spPr>
          </p:pic>
          <p:pic>
            <p:nvPicPr>
              <p:cNvPr id="52" name="object 13">
                <a:extLst>
                  <a:ext uri="{FF2B5EF4-FFF2-40B4-BE49-F238E27FC236}">
                    <a16:creationId xmlns:a16="http://schemas.microsoft.com/office/drawing/2014/main" id="{EED83275-3575-4B1E-B4A9-068C11D5E39C}"/>
                  </a:ext>
                </a:extLst>
              </p:cNvPr>
              <p:cNvPicPr/>
              <p:nvPr/>
            </p:nvPicPr>
            <p:blipFill>
              <a:blip r:embed="rId4" cstate="print"/>
              <a:stretch>
                <a:fillRect/>
              </a:stretch>
            </p:blipFill>
            <p:spPr>
              <a:xfrm>
                <a:off x="4438650" y="9382245"/>
                <a:ext cx="67902" cy="91002"/>
              </a:xfrm>
              <a:prstGeom prst="rect">
                <a:avLst/>
              </a:prstGeom>
              <a:grpFill/>
              <a:ln>
                <a:solidFill>
                  <a:srgbClr val="00B0F0"/>
                </a:solidFill>
              </a:ln>
            </p:spPr>
          </p:pic>
          <p:pic>
            <p:nvPicPr>
              <p:cNvPr id="53" name="object 14">
                <a:extLst>
                  <a:ext uri="{FF2B5EF4-FFF2-40B4-BE49-F238E27FC236}">
                    <a16:creationId xmlns:a16="http://schemas.microsoft.com/office/drawing/2014/main" id="{6A78D1BF-9EDE-49AC-9F0D-25D46F69DDF2}"/>
                  </a:ext>
                </a:extLst>
              </p:cNvPr>
              <p:cNvPicPr/>
              <p:nvPr/>
            </p:nvPicPr>
            <p:blipFill>
              <a:blip r:embed="rId4" cstate="print"/>
              <a:stretch>
                <a:fillRect/>
              </a:stretch>
            </p:blipFill>
            <p:spPr>
              <a:xfrm>
                <a:off x="4526915" y="9382245"/>
                <a:ext cx="67902" cy="91002"/>
              </a:xfrm>
              <a:prstGeom prst="rect">
                <a:avLst/>
              </a:prstGeom>
              <a:grpFill/>
              <a:ln>
                <a:solidFill>
                  <a:srgbClr val="00B0F0"/>
                </a:solidFill>
              </a:ln>
            </p:spPr>
          </p:pic>
          <p:pic>
            <p:nvPicPr>
              <p:cNvPr id="54" name="object 15">
                <a:extLst>
                  <a:ext uri="{FF2B5EF4-FFF2-40B4-BE49-F238E27FC236}">
                    <a16:creationId xmlns:a16="http://schemas.microsoft.com/office/drawing/2014/main" id="{37ACCD7D-6F7B-4CC6-B3EB-A7A2AE2B5995}"/>
                  </a:ext>
                </a:extLst>
              </p:cNvPr>
              <p:cNvPicPr/>
              <p:nvPr/>
            </p:nvPicPr>
            <p:blipFill>
              <a:blip r:embed="rId4" cstate="print"/>
              <a:stretch>
                <a:fillRect/>
              </a:stretch>
            </p:blipFill>
            <p:spPr>
              <a:xfrm>
                <a:off x="4615180" y="9382245"/>
                <a:ext cx="67902" cy="91002"/>
              </a:xfrm>
              <a:prstGeom prst="rect">
                <a:avLst/>
              </a:prstGeom>
              <a:grpFill/>
              <a:ln>
                <a:solidFill>
                  <a:srgbClr val="00B0F0"/>
                </a:solidFill>
              </a:ln>
            </p:spPr>
          </p:pic>
          <p:pic>
            <p:nvPicPr>
              <p:cNvPr id="55" name="object 16">
                <a:extLst>
                  <a:ext uri="{FF2B5EF4-FFF2-40B4-BE49-F238E27FC236}">
                    <a16:creationId xmlns:a16="http://schemas.microsoft.com/office/drawing/2014/main" id="{1363B7EC-0E0F-47E8-96B0-F5A2042E3BCF}"/>
                  </a:ext>
                </a:extLst>
              </p:cNvPr>
              <p:cNvPicPr/>
              <p:nvPr/>
            </p:nvPicPr>
            <p:blipFill>
              <a:blip r:embed="rId4" cstate="print"/>
              <a:stretch>
                <a:fillRect/>
              </a:stretch>
            </p:blipFill>
            <p:spPr>
              <a:xfrm>
                <a:off x="4703572" y="9382245"/>
                <a:ext cx="67902" cy="91002"/>
              </a:xfrm>
              <a:prstGeom prst="rect">
                <a:avLst/>
              </a:prstGeom>
              <a:grpFill/>
              <a:ln>
                <a:solidFill>
                  <a:srgbClr val="00B0F0"/>
                </a:solidFill>
              </a:ln>
            </p:spPr>
          </p:pic>
          <p:pic>
            <p:nvPicPr>
              <p:cNvPr id="56" name="object 17">
                <a:extLst>
                  <a:ext uri="{FF2B5EF4-FFF2-40B4-BE49-F238E27FC236}">
                    <a16:creationId xmlns:a16="http://schemas.microsoft.com/office/drawing/2014/main" id="{E6CD31CD-E45B-4038-AF26-35F236356D41}"/>
                  </a:ext>
                </a:extLst>
              </p:cNvPr>
              <p:cNvPicPr/>
              <p:nvPr/>
            </p:nvPicPr>
            <p:blipFill>
              <a:blip r:embed="rId4" cstate="print"/>
              <a:stretch>
                <a:fillRect/>
              </a:stretch>
            </p:blipFill>
            <p:spPr>
              <a:xfrm>
                <a:off x="4791837" y="9382245"/>
                <a:ext cx="67902" cy="91002"/>
              </a:xfrm>
              <a:prstGeom prst="rect">
                <a:avLst/>
              </a:prstGeom>
              <a:grpFill/>
              <a:ln>
                <a:solidFill>
                  <a:srgbClr val="00B0F0"/>
                </a:solidFill>
              </a:ln>
            </p:spPr>
          </p:pic>
          <p:pic>
            <p:nvPicPr>
              <p:cNvPr id="57" name="object 18">
                <a:extLst>
                  <a:ext uri="{FF2B5EF4-FFF2-40B4-BE49-F238E27FC236}">
                    <a16:creationId xmlns:a16="http://schemas.microsoft.com/office/drawing/2014/main" id="{7010F631-C371-4948-8D15-0751E7026922}"/>
                  </a:ext>
                </a:extLst>
              </p:cNvPr>
              <p:cNvPicPr/>
              <p:nvPr/>
            </p:nvPicPr>
            <p:blipFill>
              <a:blip r:embed="rId4" cstate="print"/>
              <a:stretch>
                <a:fillRect/>
              </a:stretch>
            </p:blipFill>
            <p:spPr>
              <a:xfrm>
                <a:off x="4880102" y="9382245"/>
                <a:ext cx="67901" cy="91002"/>
              </a:xfrm>
              <a:prstGeom prst="rect">
                <a:avLst/>
              </a:prstGeom>
              <a:grpFill/>
              <a:ln>
                <a:solidFill>
                  <a:srgbClr val="00B0F0"/>
                </a:solidFill>
              </a:ln>
            </p:spPr>
          </p:pic>
          <p:pic>
            <p:nvPicPr>
              <p:cNvPr id="58" name="object 19">
                <a:extLst>
                  <a:ext uri="{FF2B5EF4-FFF2-40B4-BE49-F238E27FC236}">
                    <a16:creationId xmlns:a16="http://schemas.microsoft.com/office/drawing/2014/main" id="{30C43DC1-E18F-46D3-B97B-B31D564D4F75}"/>
                  </a:ext>
                </a:extLst>
              </p:cNvPr>
              <p:cNvPicPr/>
              <p:nvPr/>
            </p:nvPicPr>
            <p:blipFill>
              <a:blip r:embed="rId4" cstate="print"/>
              <a:stretch>
                <a:fillRect/>
              </a:stretch>
            </p:blipFill>
            <p:spPr>
              <a:xfrm>
                <a:off x="4968367" y="9382245"/>
                <a:ext cx="67901" cy="91002"/>
              </a:xfrm>
              <a:prstGeom prst="rect">
                <a:avLst/>
              </a:prstGeom>
              <a:grpFill/>
              <a:ln>
                <a:solidFill>
                  <a:srgbClr val="00B0F0"/>
                </a:solidFill>
              </a:ln>
            </p:spPr>
          </p:pic>
          <p:pic>
            <p:nvPicPr>
              <p:cNvPr id="59" name="object 20">
                <a:extLst>
                  <a:ext uri="{FF2B5EF4-FFF2-40B4-BE49-F238E27FC236}">
                    <a16:creationId xmlns:a16="http://schemas.microsoft.com/office/drawing/2014/main" id="{9E152170-DBC6-4C90-A863-2BD683AC04A6}"/>
                  </a:ext>
                </a:extLst>
              </p:cNvPr>
              <p:cNvPicPr/>
              <p:nvPr/>
            </p:nvPicPr>
            <p:blipFill>
              <a:blip r:embed="rId4" cstate="print"/>
              <a:stretch>
                <a:fillRect/>
              </a:stretch>
            </p:blipFill>
            <p:spPr>
              <a:xfrm>
                <a:off x="5056632" y="9382245"/>
                <a:ext cx="67901" cy="91002"/>
              </a:xfrm>
              <a:prstGeom prst="rect">
                <a:avLst/>
              </a:prstGeom>
              <a:grpFill/>
              <a:ln>
                <a:solidFill>
                  <a:srgbClr val="00B0F0"/>
                </a:solidFill>
              </a:ln>
            </p:spPr>
          </p:pic>
          <p:pic>
            <p:nvPicPr>
              <p:cNvPr id="60" name="object 21">
                <a:extLst>
                  <a:ext uri="{FF2B5EF4-FFF2-40B4-BE49-F238E27FC236}">
                    <a16:creationId xmlns:a16="http://schemas.microsoft.com/office/drawing/2014/main" id="{DAF2517C-F690-439A-8D4F-C2503AFE079C}"/>
                  </a:ext>
                </a:extLst>
              </p:cNvPr>
              <p:cNvPicPr/>
              <p:nvPr/>
            </p:nvPicPr>
            <p:blipFill>
              <a:blip r:embed="rId4" cstate="print"/>
              <a:stretch>
                <a:fillRect/>
              </a:stretch>
            </p:blipFill>
            <p:spPr>
              <a:xfrm>
                <a:off x="5144897" y="9382245"/>
                <a:ext cx="67901" cy="91002"/>
              </a:xfrm>
              <a:prstGeom prst="rect">
                <a:avLst/>
              </a:prstGeom>
              <a:grpFill/>
              <a:ln>
                <a:solidFill>
                  <a:srgbClr val="00B0F0"/>
                </a:solidFill>
              </a:ln>
            </p:spPr>
          </p:pic>
          <p:pic>
            <p:nvPicPr>
              <p:cNvPr id="61" name="object 22">
                <a:extLst>
                  <a:ext uri="{FF2B5EF4-FFF2-40B4-BE49-F238E27FC236}">
                    <a16:creationId xmlns:a16="http://schemas.microsoft.com/office/drawing/2014/main" id="{49365A97-FE4B-4913-B52B-9F7EA4E17384}"/>
                  </a:ext>
                </a:extLst>
              </p:cNvPr>
              <p:cNvPicPr/>
              <p:nvPr/>
            </p:nvPicPr>
            <p:blipFill>
              <a:blip r:embed="rId4" cstate="print"/>
              <a:stretch>
                <a:fillRect/>
              </a:stretch>
            </p:blipFill>
            <p:spPr>
              <a:xfrm>
                <a:off x="5233289" y="9382245"/>
                <a:ext cx="67901" cy="91002"/>
              </a:xfrm>
              <a:prstGeom prst="rect">
                <a:avLst/>
              </a:prstGeom>
              <a:grpFill/>
              <a:ln>
                <a:solidFill>
                  <a:srgbClr val="00B0F0"/>
                </a:solidFill>
              </a:ln>
            </p:spPr>
          </p:pic>
          <p:pic>
            <p:nvPicPr>
              <p:cNvPr id="62" name="object 23">
                <a:extLst>
                  <a:ext uri="{FF2B5EF4-FFF2-40B4-BE49-F238E27FC236}">
                    <a16:creationId xmlns:a16="http://schemas.microsoft.com/office/drawing/2014/main" id="{C2B9FDC1-5BD8-414E-89A0-1F2AA65CD335}"/>
                  </a:ext>
                </a:extLst>
              </p:cNvPr>
              <p:cNvPicPr/>
              <p:nvPr/>
            </p:nvPicPr>
            <p:blipFill>
              <a:blip r:embed="rId4" cstate="print"/>
              <a:stretch>
                <a:fillRect/>
              </a:stretch>
            </p:blipFill>
            <p:spPr>
              <a:xfrm>
                <a:off x="5321554" y="9382245"/>
                <a:ext cx="67900" cy="91002"/>
              </a:xfrm>
              <a:prstGeom prst="rect">
                <a:avLst/>
              </a:prstGeom>
              <a:grpFill/>
              <a:ln>
                <a:solidFill>
                  <a:srgbClr val="00B0F0"/>
                </a:solidFill>
              </a:ln>
            </p:spPr>
          </p:pic>
          <p:pic>
            <p:nvPicPr>
              <p:cNvPr id="63" name="object 24">
                <a:extLst>
                  <a:ext uri="{FF2B5EF4-FFF2-40B4-BE49-F238E27FC236}">
                    <a16:creationId xmlns:a16="http://schemas.microsoft.com/office/drawing/2014/main" id="{3DE1966E-4992-47C8-AB61-593F04A86355}"/>
                  </a:ext>
                </a:extLst>
              </p:cNvPr>
              <p:cNvPicPr/>
              <p:nvPr/>
            </p:nvPicPr>
            <p:blipFill>
              <a:blip r:embed="rId4" cstate="print"/>
              <a:stretch>
                <a:fillRect/>
              </a:stretch>
            </p:blipFill>
            <p:spPr>
              <a:xfrm>
                <a:off x="5409819" y="9382245"/>
                <a:ext cx="67900" cy="91002"/>
              </a:xfrm>
              <a:prstGeom prst="rect">
                <a:avLst/>
              </a:prstGeom>
              <a:grpFill/>
              <a:ln>
                <a:solidFill>
                  <a:srgbClr val="00B0F0"/>
                </a:solidFill>
              </a:ln>
            </p:spPr>
          </p:pic>
          <p:pic>
            <p:nvPicPr>
              <p:cNvPr id="64" name="object 25">
                <a:extLst>
                  <a:ext uri="{FF2B5EF4-FFF2-40B4-BE49-F238E27FC236}">
                    <a16:creationId xmlns:a16="http://schemas.microsoft.com/office/drawing/2014/main" id="{345FC69E-CCA9-4E69-AAD3-F4619072F330}"/>
                  </a:ext>
                </a:extLst>
              </p:cNvPr>
              <p:cNvPicPr/>
              <p:nvPr/>
            </p:nvPicPr>
            <p:blipFill>
              <a:blip r:embed="rId5" cstate="print"/>
              <a:stretch>
                <a:fillRect/>
              </a:stretch>
            </p:blipFill>
            <p:spPr>
              <a:xfrm>
                <a:off x="5498084" y="9382245"/>
                <a:ext cx="67900" cy="91002"/>
              </a:xfrm>
              <a:prstGeom prst="rect">
                <a:avLst/>
              </a:prstGeom>
              <a:grpFill/>
              <a:ln>
                <a:solidFill>
                  <a:srgbClr val="00B0F0"/>
                </a:solidFill>
              </a:ln>
            </p:spPr>
          </p:pic>
          <p:pic>
            <p:nvPicPr>
              <p:cNvPr id="65" name="object 26">
                <a:extLst>
                  <a:ext uri="{FF2B5EF4-FFF2-40B4-BE49-F238E27FC236}">
                    <a16:creationId xmlns:a16="http://schemas.microsoft.com/office/drawing/2014/main" id="{491F12C8-3BCF-404A-A9C5-0E868E3D20F5}"/>
                  </a:ext>
                </a:extLst>
              </p:cNvPr>
              <p:cNvPicPr/>
              <p:nvPr/>
            </p:nvPicPr>
            <p:blipFill>
              <a:blip r:embed="rId6" cstate="print"/>
              <a:stretch>
                <a:fillRect/>
              </a:stretch>
            </p:blipFill>
            <p:spPr>
              <a:xfrm>
                <a:off x="5586349" y="9382245"/>
                <a:ext cx="40740" cy="91002"/>
              </a:xfrm>
              <a:prstGeom prst="rect">
                <a:avLst/>
              </a:prstGeom>
              <a:grpFill/>
              <a:ln>
                <a:solidFill>
                  <a:srgbClr val="00B0F0"/>
                </a:solidFill>
              </a:ln>
            </p:spPr>
          </p:pic>
        </p:grpSp>
        <p:sp>
          <p:nvSpPr>
            <p:cNvPr id="42" name="正方形/長方形 41">
              <a:extLst>
                <a:ext uri="{FF2B5EF4-FFF2-40B4-BE49-F238E27FC236}">
                  <a16:creationId xmlns:a16="http://schemas.microsoft.com/office/drawing/2014/main" id="{3BCD6E49-7694-487A-8CFF-35677BBFDC6D}"/>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4" name="object 2">
            <a:extLst>
              <a:ext uri="{FF2B5EF4-FFF2-40B4-BE49-F238E27FC236}">
                <a16:creationId xmlns:a16="http://schemas.microsoft.com/office/drawing/2014/main" id="{C4FBFFAB-FD3E-CC60-946E-5CFBB7E00280}"/>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8" name="object 2">
            <a:extLst>
              <a:ext uri="{FF2B5EF4-FFF2-40B4-BE49-F238E27FC236}">
                <a16:creationId xmlns:a16="http://schemas.microsoft.com/office/drawing/2014/main" id="{6954EEFB-DBFF-CBF1-FC94-AE0741639C29}"/>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85B3FE68-FD5E-4248-96B2-238FD8267CC1}"/>
              </a:ext>
            </a:extLst>
          </p:cNvPr>
          <p:cNvSpPr txBox="1"/>
          <p:nvPr/>
        </p:nvSpPr>
        <p:spPr>
          <a:xfrm>
            <a:off x="1094105" y="758190"/>
            <a:ext cx="5368290" cy="2525178"/>
          </a:xfrm>
          <a:prstGeom prst="rect">
            <a:avLst/>
          </a:prstGeom>
        </p:spPr>
        <p:txBody>
          <a:bodyPr vert="horz" wrap="square" lIns="0" tIns="13335" rIns="0" bIns="0" rtlCol="0">
            <a:spAutoFit/>
          </a:bodyPr>
          <a:lstStyle/>
          <a:p>
            <a:pPr marL="12700" algn="ctr">
              <a:spcBef>
                <a:spcPts val="105"/>
              </a:spcBef>
              <a:tabLst>
                <a:tab pos="280670" algn="l"/>
              </a:tabLst>
            </a:pPr>
            <a:r>
              <a:rPr lang="en-US" altLang="ja-JP" sz="1050" spc="-15">
                <a:latin typeface="ＭＳ ゴシック"/>
                <a:cs typeface="ＭＳ ゴシック"/>
              </a:rPr>
              <a:t>(</a:t>
            </a:r>
            <a:r>
              <a:rPr lang="ja-JP" altLang="en-US" sz="1050" spc="5">
                <a:latin typeface="ＭＳ ゴシック"/>
                <a:cs typeface="ＭＳ ゴシック"/>
              </a:rPr>
              <a:t>裏	　　面</a:t>
            </a:r>
            <a:r>
              <a:rPr lang="en-US" altLang="ja-JP" sz="1050">
                <a:latin typeface="ＭＳ ゴシック"/>
                <a:cs typeface="ＭＳ ゴシック"/>
              </a:rPr>
              <a:t>)</a:t>
            </a:r>
            <a:endParaRPr lang="en-US" sz="1050" spc="5">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tabLst>
                <a:tab pos="280670" algn="l"/>
              </a:tabLst>
            </a:pPr>
            <a:r>
              <a:rPr sz="1050" spc="5">
                <a:latin typeface="ＭＳ ゴシック" panose="020B0609070205080204" pitchFamily="49" charset="-128"/>
                <a:ea typeface="ＭＳ ゴシック" panose="020B0609070205080204" pitchFamily="49" charset="-128"/>
                <a:cs typeface="ＭＳ ゴシック"/>
              </a:rPr>
              <a:t>注	意</a:t>
            </a:r>
            <a:endParaRPr sz="1050">
              <a:latin typeface="ＭＳ ゴシック" panose="020B0609070205080204" pitchFamily="49" charset="-128"/>
              <a:ea typeface="ＭＳ ゴシック" panose="020B0609070205080204" pitchFamily="49" charset="-128"/>
              <a:cs typeface="ＭＳ ゴシック"/>
            </a:endParaRPr>
          </a:p>
          <a:p>
            <a:pPr marL="79375" marR="10795" indent="-67310">
              <a:lnSpc>
                <a:spcPct val="132400"/>
              </a:lnSpc>
              <a:spcBef>
                <a:spcPts val="515"/>
              </a:spcBef>
              <a:buAutoNum type="arabicPlain"/>
              <a:tabLst>
                <a:tab pos="213360" algn="l"/>
                <a:tab pos="213995" algn="l"/>
              </a:tabLst>
            </a:pPr>
            <a:r>
              <a:rPr lang="ja-JP" altLang="en-US" sz="1050" spc="-10">
                <a:latin typeface="ＭＳ ゴシック" panose="020B0609070205080204" pitchFamily="49" charset="-128"/>
                <a:ea typeface="ＭＳ ゴシック" panose="020B0609070205080204" pitchFamily="49" charset="-128"/>
                <a:cs typeface="ＭＳ ゴシック"/>
              </a:rPr>
              <a:t>　</a:t>
            </a:r>
            <a:r>
              <a:rPr sz="1050" spc="-10">
                <a:latin typeface="ＭＳ ゴシック" panose="020B0609070205080204" pitchFamily="49" charset="-128"/>
                <a:ea typeface="ＭＳ ゴシック" panose="020B0609070205080204" pitchFamily="49" charset="-128"/>
                <a:cs typeface="ＭＳ ゴシック"/>
              </a:rPr>
              <a:t>こ</a:t>
            </a:r>
            <a:r>
              <a:rPr sz="1050" spc="5">
                <a:latin typeface="ＭＳ ゴシック" panose="020B0609070205080204" pitchFamily="49" charset="-128"/>
                <a:ea typeface="ＭＳ ゴシック" panose="020B0609070205080204" pitchFamily="49" charset="-128"/>
                <a:cs typeface="ＭＳ ゴシック"/>
              </a:rPr>
              <a:t>れ</a:t>
            </a:r>
            <a:r>
              <a:rPr sz="1050" spc="-10">
                <a:latin typeface="ＭＳ ゴシック" panose="020B0609070205080204" pitchFamily="49" charset="-128"/>
                <a:ea typeface="ＭＳ ゴシック" panose="020B0609070205080204" pitchFamily="49" charset="-128"/>
                <a:cs typeface="ＭＳ ゴシック"/>
              </a:rPr>
              <a:t>に</a:t>
            </a:r>
            <a:r>
              <a:rPr sz="1050" spc="5">
                <a:latin typeface="ＭＳ ゴシック" panose="020B0609070205080204" pitchFamily="49" charset="-128"/>
                <a:ea typeface="ＭＳ ゴシック" panose="020B0609070205080204" pitchFamily="49" charset="-128"/>
                <a:cs typeface="ＭＳ ゴシック"/>
              </a:rPr>
              <a:t>不</a:t>
            </a:r>
            <a:r>
              <a:rPr sz="1050" spc="-10">
                <a:latin typeface="ＭＳ ゴシック" panose="020B0609070205080204" pitchFamily="49" charset="-128"/>
                <a:ea typeface="ＭＳ ゴシック" panose="020B0609070205080204" pitchFamily="49" charset="-128"/>
                <a:cs typeface="ＭＳ ゴシック"/>
              </a:rPr>
              <a:t>服</a:t>
            </a:r>
            <a:r>
              <a:rPr sz="1050" spc="5">
                <a:latin typeface="ＭＳ ゴシック" panose="020B0609070205080204" pitchFamily="49" charset="-128"/>
                <a:ea typeface="ＭＳ ゴシック" panose="020B0609070205080204" pitchFamily="49" charset="-128"/>
                <a:cs typeface="ＭＳ ゴシック"/>
              </a:rPr>
              <a:t>が</a:t>
            </a:r>
            <a:r>
              <a:rPr sz="1050" spc="-10">
                <a:latin typeface="ＭＳ ゴシック" panose="020B0609070205080204" pitchFamily="49" charset="-128"/>
                <a:ea typeface="ＭＳ ゴシック" panose="020B0609070205080204" pitchFamily="49" charset="-128"/>
                <a:cs typeface="ＭＳ ゴシック"/>
              </a:rPr>
              <a:t>あ</a:t>
            </a:r>
            <a:r>
              <a:rPr sz="1050" spc="5">
                <a:latin typeface="ＭＳ ゴシック" panose="020B0609070205080204" pitchFamily="49" charset="-128"/>
                <a:ea typeface="ＭＳ ゴシック" panose="020B0609070205080204" pitchFamily="49" charset="-128"/>
                <a:cs typeface="ＭＳ ゴシック"/>
              </a:rPr>
              <a:t>る</a:t>
            </a:r>
            <a:r>
              <a:rPr sz="1050" spc="-10">
                <a:latin typeface="ＭＳ ゴシック" panose="020B0609070205080204" pitchFamily="49" charset="-128"/>
                <a:ea typeface="ＭＳ ゴシック" panose="020B0609070205080204" pitchFamily="49" charset="-128"/>
                <a:cs typeface="ＭＳ ゴシック"/>
              </a:rPr>
              <a:t>とき</a:t>
            </a:r>
            <a:r>
              <a:rPr sz="1050" spc="5">
                <a:latin typeface="ＭＳ ゴシック" panose="020B0609070205080204" pitchFamily="49" charset="-128"/>
                <a:ea typeface="ＭＳ ゴシック" panose="020B0609070205080204" pitchFamily="49" charset="-128"/>
                <a:cs typeface="ＭＳ ゴシック"/>
              </a:rPr>
              <a:t>は、</a:t>
            </a:r>
            <a:r>
              <a:rPr sz="1050" spc="-10">
                <a:latin typeface="ＭＳ ゴシック" panose="020B0609070205080204" pitchFamily="49" charset="-128"/>
                <a:ea typeface="ＭＳ ゴシック" panose="020B0609070205080204" pitchFamily="49" charset="-128"/>
                <a:cs typeface="ＭＳ ゴシック"/>
              </a:rPr>
              <a:t>こ</a:t>
            </a:r>
            <a:r>
              <a:rPr sz="1050" spc="5">
                <a:latin typeface="ＭＳ ゴシック" panose="020B0609070205080204" pitchFamily="49" charset="-128"/>
                <a:ea typeface="ＭＳ ゴシック" panose="020B0609070205080204" pitchFamily="49" charset="-128"/>
                <a:cs typeface="ＭＳ ゴシック"/>
              </a:rPr>
              <a:t>の</a:t>
            </a:r>
            <a:r>
              <a:rPr sz="1050" spc="-10">
                <a:latin typeface="ＭＳ ゴシック" panose="020B0609070205080204" pitchFamily="49" charset="-128"/>
                <a:ea typeface="ＭＳ ゴシック" panose="020B0609070205080204" pitchFamily="49" charset="-128"/>
                <a:cs typeface="ＭＳ ゴシック"/>
              </a:rPr>
              <a:t>通</a:t>
            </a:r>
            <a:r>
              <a:rPr sz="1050" spc="5">
                <a:latin typeface="ＭＳ ゴシック" panose="020B0609070205080204" pitchFamily="49" charset="-128"/>
                <a:ea typeface="ＭＳ ゴシック" panose="020B0609070205080204" pitchFamily="49" charset="-128"/>
                <a:cs typeface="ＭＳ ゴシック"/>
              </a:rPr>
              <a:t>知</a:t>
            </a:r>
            <a:r>
              <a:rPr sz="1050" spc="-10">
                <a:latin typeface="ＭＳ ゴシック" panose="020B0609070205080204" pitchFamily="49" charset="-128"/>
                <a:ea typeface="ＭＳ ゴシック" panose="020B0609070205080204" pitchFamily="49" charset="-128"/>
                <a:cs typeface="ＭＳ ゴシック"/>
              </a:rPr>
              <a:t>書</a:t>
            </a:r>
            <a:r>
              <a:rPr sz="1050" spc="5">
                <a:latin typeface="ＭＳ ゴシック" panose="020B0609070205080204" pitchFamily="49" charset="-128"/>
                <a:ea typeface="ＭＳ ゴシック" panose="020B0609070205080204" pitchFamily="49" charset="-128"/>
                <a:cs typeface="ＭＳ ゴシック"/>
              </a:rPr>
              <a:t>を</a:t>
            </a:r>
            <a:r>
              <a:rPr sz="1050" spc="-10">
                <a:latin typeface="ＭＳ ゴシック" panose="020B0609070205080204" pitchFamily="49" charset="-128"/>
                <a:ea typeface="ＭＳ ゴシック" panose="020B0609070205080204" pitchFamily="49" charset="-128"/>
                <a:cs typeface="ＭＳ ゴシック"/>
              </a:rPr>
              <a:t>受</a:t>
            </a:r>
            <a:r>
              <a:rPr sz="1050" spc="5">
                <a:latin typeface="ＭＳ ゴシック" panose="020B0609070205080204" pitchFamily="49" charset="-128"/>
                <a:ea typeface="ＭＳ ゴシック" panose="020B0609070205080204" pitchFamily="49" charset="-128"/>
                <a:cs typeface="ＭＳ ゴシック"/>
              </a:rPr>
              <a:t>け</a:t>
            </a:r>
            <a:r>
              <a:rPr sz="1050" spc="-10">
                <a:latin typeface="ＭＳ ゴシック" panose="020B0609070205080204" pitchFamily="49" charset="-128"/>
                <a:ea typeface="ＭＳ ゴシック" panose="020B0609070205080204" pitchFamily="49" charset="-128"/>
                <a:cs typeface="ＭＳ ゴシック"/>
              </a:rPr>
              <a:t>た</a:t>
            </a:r>
            <a:r>
              <a:rPr sz="1050" spc="5">
                <a:latin typeface="ＭＳ ゴシック" panose="020B0609070205080204" pitchFamily="49" charset="-128"/>
                <a:ea typeface="ＭＳ ゴシック" panose="020B0609070205080204" pitchFamily="49" charset="-128"/>
                <a:cs typeface="ＭＳ ゴシック"/>
              </a:rPr>
              <a:t>日の</a:t>
            </a:r>
            <a:r>
              <a:rPr sz="1050" spc="-10">
                <a:latin typeface="ＭＳ ゴシック" panose="020B0609070205080204" pitchFamily="49" charset="-128"/>
                <a:ea typeface="ＭＳ ゴシック" panose="020B0609070205080204" pitchFamily="49" charset="-128"/>
                <a:cs typeface="ＭＳ ゴシック"/>
              </a:rPr>
              <a:t>翌</a:t>
            </a:r>
            <a:r>
              <a:rPr sz="1050" spc="5">
                <a:latin typeface="ＭＳ ゴシック" panose="020B0609070205080204" pitchFamily="49" charset="-128"/>
                <a:ea typeface="ＭＳ ゴシック" panose="020B0609070205080204" pitchFamily="49" charset="-128"/>
                <a:cs typeface="ＭＳ ゴシック"/>
              </a:rPr>
              <a:t>日</a:t>
            </a:r>
            <a:r>
              <a:rPr sz="1050" spc="-10">
                <a:latin typeface="ＭＳ ゴシック" panose="020B0609070205080204" pitchFamily="49" charset="-128"/>
                <a:ea typeface="ＭＳ ゴシック" panose="020B0609070205080204" pitchFamily="49" charset="-128"/>
                <a:cs typeface="ＭＳ ゴシック"/>
              </a:rPr>
              <a:t>か</a:t>
            </a:r>
            <a:r>
              <a:rPr sz="1050" spc="5">
                <a:latin typeface="ＭＳ ゴシック" panose="020B0609070205080204" pitchFamily="49" charset="-128"/>
                <a:ea typeface="ＭＳ ゴシック" panose="020B0609070205080204" pitchFamily="49" charset="-128"/>
                <a:cs typeface="ＭＳ ゴシック"/>
              </a:rPr>
              <a:t>ら</a:t>
            </a:r>
            <a:r>
              <a:rPr sz="1050" spc="-10">
                <a:latin typeface="ＭＳ ゴシック" panose="020B0609070205080204" pitchFamily="49" charset="-128"/>
                <a:ea typeface="ＭＳ ゴシック" panose="020B0609070205080204" pitchFamily="49" charset="-128"/>
                <a:cs typeface="ＭＳ ゴシック"/>
              </a:rPr>
              <a:t>起</a:t>
            </a:r>
            <a:r>
              <a:rPr sz="1050" spc="5">
                <a:latin typeface="ＭＳ ゴシック" panose="020B0609070205080204" pitchFamily="49" charset="-128"/>
                <a:ea typeface="ＭＳ ゴシック" panose="020B0609070205080204" pitchFamily="49" charset="-128"/>
                <a:cs typeface="ＭＳ ゴシック"/>
              </a:rPr>
              <a:t>算</a:t>
            </a:r>
            <a:r>
              <a:rPr sz="1050" spc="-10">
                <a:latin typeface="ＭＳ ゴシック" panose="020B0609070205080204" pitchFamily="49" charset="-128"/>
                <a:ea typeface="ＭＳ ゴシック" panose="020B0609070205080204" pitchFamily="49" charset="-128"/>
                <a:cs typeface="ＭＳ ゴシック"/>
              </a:rPr>
              <a:t>し</a:t>
            </a:r>
            <a:r>
              <a:rPr sz="1050">
                <a:latin typeface="ＭＳ ゴシック" panose="020B0609070205080204" pitchFamily="49" charset="-128"/>
                <a:ea typeface="ＭＳ ゴシック" panose="020B0609070205080204" pitchFamily="49" charset="-128"/>
                <a:cs typeface="ＭＳ ゴシック"/>
              </a:rPr>
              <a:t>て</a:t>
            </a:r>
            <a:r>
              <a:rPr sz="1050" spc="-15">
                <a:latin typeface="ＭＳ ゴシック" panose="020B0609070205080204" pitchFamily="49" charset="-128"/>
                <a:ea typeface="ＭＳ ゴシック" panose="020B0609070205080204" pitchFamily="49" charset="-128"/>
                <a:cs typeface="ＭＳ ゴシック"/>
              </a:rPr>
              <a:t>3</a:t>
            </a:r>
            <a:r>
              <a:rPr sz="1050" spc="-5">
                <a:latin typeface="ＭＳ ゴシック" panose="020B0609070205080204" pitchFamily="49" charset="-128"/>
                <a:ea typeface="ＭＳ ゴシック" panose="020B0609070205080204" pitchFamily="49" charset="-128"/>
                <a:cs typeface="ＭＳ ゴシック"/>
              </a:rPr>
              <a:t>か</a:t>
            </a:r>
            <a:r>
              <a:rPr sz="1050" spc="5">
                <a:latin typeface="ＭＳ ゴシック" panose="020B0609070205080204" pitchFamily="49" charset="-128"/>
                <a:ea typeface="ＭＳ ゴシック" panose="020B0609070205080204" pitchFamily="49" charset="-128"/>
                <a:cs typeface="ＭＳ ゴシック"/>
              </a:rPr>
              <a:t>月以</a:t>
            </a:r>
            <a:r>
              <a:rPr sz="1050" spc="-10">
                <a:latin typeface="ＭＳ ゴシック" panose="020B0609070205080204" pitchFamily="49" charset="-128"/>
                <a:ea typeface="ＭＳ ゴシック" panose="020B0609070205080204" pitchFamily="49" charset="-128"/>
                <a:cs typeface="ＭＳ ゴシック"/>
              </a:rPr>
              <a:t>内</a:t>
            </a:r>
            <a:r>
              <a:rPr sz="1050" spc="5">
                <a:latin typeface="ＭＳ ゴシック" panose="020B0609070205080204" pitchFamily="49" charset="-128"/>
                <a:ea typeface="ＭＳ ゴシック" panose="020B0609070205080204" pitchFamily="49" charset="-128"/>
                <a:cs typeface="ＭＳ ゴシック"/>
              </a:rPr>
              <a:t>に</a:t>
            </a:r>
            <a:r>
              <a:rPr sz="1050" spc="-10">
                <a:latin typeface="ＭＳ ゴシック" panose="020B0609070205080204" pitchFamily="49" charset="-128"/>
                <a:ea typeface="ＭＳ ゴシック" panose="020B0609070205080204" pitchFamily="49" charset="-128"/>
                <a:cs typeface="ＭＳ ゴシック"/>
              </a:rPr>
              <a:t>書</a:t>
            </a:r>
            <a:r>
              <a:rPr sz="1050">
                <a:latin typeface="ＭＳ ゴシック" panose="020B0609070205080204" pitchFamily="49" charset="-128"/>
                <a:ea typeface="ＭＳ ゴシック" panose="020B0609070205080204" pitchFamily="49" charset="-128"/>
                <a:cs typeface="ＭＳ ゴシック"/>
              </a:rPr>
              <a:t>面  </a:t>
            </a:r>
            <a:r>
              <a:rPr sz="1050" spc="5">
                <a:latin typeface="ＭＳ ゴシック" panose="020B0609070205080204" pitchFamily="49" charset="-128"/>
                <a:ea typeface="ＭＳ ゴシック" panose="020B0609070205080204" pitchFamily="49" charset="-128"/>
                <a:cs typeface="ＭＳ ゴシック"/>
              </a:rPr>
              <a:t>で、</a:t>
            </a:r>
            <a:r>
              <a:rPr sz="1050" spc="-10">
                <a:latin typeface="ＭＳ ゴシック" panose="020B0609070205080204" pitchFamily="49" charset="-128"/>
                <a:ea typeface="ＭＳ ゴシック" panose="020B0609070205080204" pitchFamily="49" charset="-128"/>
                <a:cs typeface="ＭＳ ゴシック"/>
              </a:rPr>
              <a:t>都</a:t>
            </a:r>
            <a:r>
              <a:rPr sz="1050" spc="5">
                <a:latin typeface="ＭＳ ゴシック" panose="020B0609070205080204" pitchFamily="49" charset="-128"/>
                <a:ea typeface="ＭＳ ゴシック" panose="020B0609070205080204" pitchFamily="49" charset="-128"/>
                <a:cs typeface="ＭＳ ゴシック"/>
              </a:rPr>
              <a:t>道</a:t>
            </a:r>
            <a:r>
              <a:rPr sz="1050" spc="-10">
                <a:latin typeface="ＭＳ ゴシック" panose="020B0609070205080204" pitchFamily="49" charset="-128"/>
                <a:ea typeface="ＭＳ ゴシック" panose="020B0609070205080204" pitchFamily="49" charset="-128"/>
                <a:cs typeface="ＭＳ ゴシック"/>
              </a:rPr>
              <a:t>府</a:t>
            </a:r>
            <a:r>
              <a:rPr sz="1050" spc="5">
                <a:latin typeface="ＭＳ ゴシック" panose="020B0609070205080204" pitchFamily="49" charset="-128"/>
                <a:ea typeface="ＭＳ ゴシック" panose="020B0609070205080204" pitchFamily="49" charset="-128"/>
                <a:cs typeface="ＭＳ ゴシック"/>
              </a:rPr>
              <a:t>県</a:t>
            </a:r>
            <a:r>
              <a:rPr sz="1050" spc="-10">
                <a:latin typeface="ＭＳ ゴシック" panose="020B0609070205080204" pitchFamily="49" charset="-128"/>
                <a:ea typeface="ＭＳ ゴシック" panose="020B0609070205080204" pitchFamily="49" charset="-128"/>
                <a:cs typeface="ＭＳ ゴシック"/>
              </a:rPr>
              <a:t>知</a:t>
            </a:r>
            <a:r>
              <a:rPr sz="1050" spc="5">
                <a:latin typeface="ＭＳ ゴシック" panose="020B0609070205080204" pitchFamily="49" charset="-128"/>
                <a:ea typeface="ＭＳ ゴシック" panose="020B0609070205080204" pitchFamily="49" charset="-128"/>
                <a:cs typeface="ＭＳ ゴシック"/>
              </a:rPr>
              <a:t>事</a:t>
            </a:r>
            <a:r>
              <a:rPr sz="1050" spc="-10">
                <a:latin typeface="ＭＳ ゴシック" panose="020B0609070205080204" pitchFamily="49" charset="-128"/>
                <a:ea typeface="ＭＳ ゴシック" panose="020B0609070205080204" pitchFamily="49" charset="-128"/>
                <a:cs typeface="ＭＳ ゴシック"/>
              </a:rPr>
              <a:t>に</a:t>
            </a:r>
            <a:r>
              <a:rPr sz="1050" spc="5">
                <a:latin typeface="ＭＳ ゴシック" panose="020B0609070205080204" pitchFamily="49" charset="-128"/>
                <a:ea typeface="ＭＳ ゴシック" panose="020B0609070205080204" pitchFamily="49" charset="-128"/>
                <a:cs typeface="ＭＳ ゴシック"/>
              </a:rPr>
              <a:t>対</a:t>
            </a:r>
            <a:r>
              <a:rPr sz="1050" spc="-10">
                <a:latin typeface="ＭＳ ゴシック" panose="020B0609070205080204" pitchFamily="49" charset="-128"/>
                <a:ea typeface="ＭＳ ゴシック" panose="020B0609070205080204" pitchFamily="49" charset="-128"/>
                <a:cs typeface="ＭＳ ゴシック"/>
              </a:rPr>
              <a:t>し</a:t>
            </a:r>
            <a:r>
              <a:rPr sz="1050" spc="5">
                <a:latin typeface="ＭＳ ゴシック" panose="020B0609070205080204" pitchFamily="49" charset="-128"/>
                <a:ea typeface="ＭＳ ゴシック" panose="020B0609070205080204" pitchFamily="49" charset="-128"/>
                <a:cs typeface="ＭＳ ゴシック"/>
              </a:rPr>
              <a:t>審査</a:t>
            </a:r>
            <a:r>
              <a:rPr sz="1050" spc="-10">
                <a:latin typeface="ＭＳ ゴシック" panose="020B0609070205080204" pitchFamily="49" charset="-128"/>
                <a:ea typeface="ＭＳ ゴシック" panose="020B0609070205080204" pitchFamily="49" charset="-128"/>
                <a:cs typeface="ＭＳ ゴシック"/>
              </a:rPr>
              <a:t>請</a:t>
            </a:r>
            <a:r>
              <a:rPr sz="1050" spc="5">
                <a:latin typeface="ＭＳ ゴシック" panose="020B0609070205080204" pitchFamily="49" charset="-128"/>
                <a:ea typeface="ＭＳ ゴシック" panose="020B0609070205080204" pitchFamily="49" charset="-128"/>
                <a:cs typeface="ＭＳ ゴシック"/>
              </a:rPr>
              <a:t>求</a:t>
            </a:r>
            <a:r>
              <a:rPr sz="1050" spc="-10">
                <a:latin typeface="ＭＳ ゴシック" panose="020B0609070205080204" pitchFamily="49" charset="-128"/>
                <a:ea typeface="ＭＳ ゴシック" panose="020B0609070205080204" pitchFamily="49" charset="-128"/>
                <a:cs typeface="ＭＳ ゴシック"/>
              </a:rPr>
              <a:t>を</a:t>
            </a:r>
            <a:r>
              <a:rPr sz="1050" spc="5">
                <a:latin typeface="ＭＳ ゴシック" panose="020B0609070205080204" pitchFamily="49" charset="-128"/>
                <a:ea typeface="ＭＳ ゴシック" panose="020B0609070205080204" pitchFamily="49" charset="-128"/>
                <a:cs typeface="ＭＳ ゴシック"/>
              </a:rPr>
              <a:t>す</a:t>
            </a:r>
            <a:r>
              <a:rPr sz="1050" spc="-10">
                <a:latin typeface="ＭＳ ゴシック" panose="020B0609070205080204" pitchFamily="49" charset="-128"/>
                <a:ea typeface="ＭＳ ゴシック" panose="020B0609070205080204" pitchFamily="49" charset="-128"/>
                <a:cs typeface="ＭＳ ゴシック"/>
              </a:rPr>
              <a:t>る</a:t>
            </a:r>
            <a:r>
              <a:rPr sz="1050" spc="5">
                <a:latin typeface="ＭＳ ゴシック" panose="020B0609070205080204" pitchFamily="49" charset="-128"/>
                <a:ea typeface="ＭＳ ゴシック" panose="020B0609070205080204" pitchFamily="49" charset="-128"/>
                <a:cs typeface="ＭＳ ゴシック"/>
              </a:rPr>
              <a:t>こ</a:t>
            </a:r>
            <a:r>
              <a:rPr sz="1050" spc="-10">
                <a:latin typeface="ＭＳ ゴシック" panose="020B0609070205080204" pitchFamily="49" charset="-128"/>
                <a:ea typeface="ＭＳ ゴシック" panose="020B0609070205080204" pitchFamily="49" charset="-128"/>
                <a:cs typeface="ＭＳ ゴシック"/>
              </a:rPr>
              <a:t>と</a:t>
            </a:r>
            <a:r>
              <a:rPr sz="1050" spc="5">
                <a:latin typeface="ＭＳ ゴシック" panose="020B0609070205080204" pitchFamily="49" charset="-128"/>
                <a:ea typeface="ＭＳ ゴシック" panose="020B0609070205080204" pitchFamily="49" charset="-128"/>
                <a:cs typeface="ＭＳ ゴシック"/>
              </a:rPr>
              <a:t>が</a:t>
            </a:r>
            <a:r>
              <a:rPr sz="1050" spc="-10">
                <a:latin typeface="ＭＳ ゴシック" panose="020B0609070205080204" pitchFamily="49" charset="-128"/>
                <a:ea typeface="ＭＳ ゴシック" panose="020B0609070205080204" pitchFamily="49" charset="-128"/>
                <a:cs typeface="ＭＳ ゴシック"/>
              </a:rPr>
              <a:t>で</a:t>
            </a:r>
            <a:r>
              <a:rPr sz="1050" spc="5">
                <a:latin typeface="ＭＳ ゴシック" panose="020B0609070205080204" pitchFamily="49" charset="-128"/>
                <a:ea typeface="ＭＳ ゴシック" panose="020B0609070205080204" pitchFamily="49" charset="-128"/>
                <a:cs typeface="ＭＳ ゴシック"/>
              </a:rPr>
              <a:t>きま</a:t>
            </a:r>
            <a:r>
              <a:rPr sz="1050" spc="-10">
                <a:latin typeface="ＭＳ ゴシック" panose="020B0609070205080204" pitchFamily="49" charset="-128"/>
                <a:ea typeface="ＭＳ ゴシック" panose="020B0609070205080204" pitchFamily="49" charset="-128"/>
                <a:cs typeface="ＭＳ ゴシック"/>
              </a:rPr>
              <a:t>す</a:t>
            </a:r>
            <a:r>
              <a:rPr sz="1050" spc="5">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a:p>
            <a:pPr marL="79375" marR="10795" indent="133985">
              <a:lnSpc>
                <a:spcPct val="132400"/>
              </a:lnSpc>
              <a:spcBef>
                <a:spcPts val="10"/>
              </a:spcBef>
            </a:pPr>
            <a:r>
              <a:rPr sz="1050" spc="-10">
                <a:latin typeface="ＭＳ ゴシック" panose="020B0609070205080204" pitchFamily="49" charset="-128"/>
                <a:ea typeface="ＭＳ ゴシック" panose="020B0609070205080204" pitchFamily="49" charset="-128"/>
                <a:cs typeface="ＭＳ ゴシック"/>
              </a:rPr>
              <a:t>な</a:t>
            </a:r>
            <a:r>
              <a:rPr sz="1050" spc="5">
                <a:latin typeface="ＭＳ ゴシック" panose="020B0609070205080204" pitchFamily="49" charset="-128"/>
                <a:ea typeface="ＭＳ ゴシック" panose="020B0609070205080204" pitchFamily="49" charset="-128"/>
                <a:cs typeface="ＭＳ ゴシック"/>
              </a:rPr>
              <a:t>お</a:t>
            </a:r>
            <a:r>
              <a:rPr sz="1050" spc="-10">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こ</a:t>
            </a:r>
            <a:r>
              <a:rPr sz="1050" spc="-10">
                <a:latin typeface="ＭＳ ゴシック" panose="020B0609070205080204" pitchFamily="49" charset="-128"/>
                <a:ea typeface="ＭＳ ゴシック" panose="020B0609070205080204" pitchFamily="49" charset="-128"/>
                <a:cs typeface="ＭＳ ゴシック"/>
              </a:rPr>
              <a:t>の</a:t>
            </a:r>
            <a:r>
              <a:rPr sz="1050" spc="5">
                <a:latin typeface="ＭＳ ゴシック" panose="020B0609070205080204" pitchFamily="49" charset="-128"/>
                <a:ea typeface="ＭＳ ゴシック" panose="020B0609070205080204" pitchFamily="49" charset="-128"/>
                <a:cs typeface="ＭＳ ゴシック"/>
              </a:rPr>
              <a:t>通</a:t>
            </a:r>
            <a:r>
              <a:rPr sz="1050" spc="-10">
                <a:latin typeface="ＭＳ ゴシック" panose="020B0609070205080204" pitchFamily="49" charset="-128"/>
                <a:ea typeface="ＭＳ ゴシック" panose="020B0609070205080204" pitchFamily="49" charset="-128"/>
                <a:cs typeface="ＭＳ ゴシック"/>
              </a:rPr>
              <a:t>知</a:t>
            </a:r>
            <a:r>
              <a:rPr sz="1050" spc="5">
                <a:latin typeface="ＭＳ ゴシック" panose="020B0609070205080204" pitchFamily="49" charset="-128"/>
                <a:ea typeface="ＭＳ ゴシック" panose="020B0609070205080204" pitchFamily="49" charset="-128"/>
                <a:cs typeface="ＭＳ ゴシック"/>
              </a:rPr>
              <a:t>書</a:t>
            </a:r>
            <a:r>
              <a:rPr sz="1050" spc="-10">
                <a:latin typeface="ＭＳ ゴシック" panose="020B0609070205080204" pitchFamily="49" charset="-128"/>
                <a:ea typeface="ＭＳ ゴシック" panose="020B0609070205080204" pitchFamily="49" charset="-128"/>
                <a:cs typeface="ＭＳ ゴシック"/>
              </a:rPr>
              <a:t>を受</a:t>
            </a:r>
            <a:r>
              <a:rPr sz="1050" spc="5">
                <a:latin typeface="ＭＳ ゴシック" panose="020B0609070205080204" pitchFamily="49" charset="-128"/>
                <a:ea typeface="ＭＳ ゴシック" panose="020B0609070205080204" pitchFamily="49" charset="-128"/>
                <a:cs typeface="ＭＳ ゴシック"/>
              </a:rPr>
              <a:t>けた</a:t>
            </a:r>
            <a:r>
              <a:rPr sz="1050" spc="-10">
                <a:latin typeface="ＭＳ ゴシック" panose="020B0609070205080204" pitchFamily="49" charset="-128"/>
                <a:ea typeface="ＭＳ ゴシック" panose="020B0609070205080204" pitchFamily="49" charset="-128"/>
                <a:cs typeface="ＭＳ ゴシック"/>
              </a:rPr>
              <a:t>日</a:t>
            </a:r>
            <a:r>
              <a:rPr sz="1050" spc="5">
                <a:latin typeface="ＭＳ ゴシック" panose="020B0609070205080204" pitchFamily="49" charset="-128"/>
                <a:ea typeface="ＭＳ ゴシック" panose="020B0609070205080204" pitchFamily="49" charset="-128"/>
                <a:cs typeface="ＭＳ ゴシック"/>
              </a:rPr>
              <a:t>の</a:t>
            </a:r>
            <a:r>
              <a:rPr sz="1050" spc="-10">
                <a:latin typeface="ＭＳ ゴシック" panose="020B0609070205080204" pitchFamily="49" charset="-128"/>
                <a:ea typeface="ＭＳ ゴシック" panose="020B0609070205080204" pitchFamily="49" charset="-128"/>
                <a:cs typeface="ＭＳ ゴシック"/>
              </a:rPr>
              <a:t>翌</a:t>
            </a:r>
            <a:r>
              <a:rPr sz="1050" spc="5">
                <a:latin typeface="ＭＳ ゴシック" panose="020B0609070205080204" pitchFamily="49" charset="-128"/>
                <a:ea typeface="ＭＳ ゴシック" panose="020B0609070205080204" pitchFamily="49" charset="-128"/>
                <a:cs typeface="ＭＳ ゴシック"/>
              </a:rPr>
              <a:t>日</a:t>
            </a:r>
            <a:r>
              <a:rPr sz="1050" spc="-10">
                <a:latin typeface="ＭＳ ゴシック" panose="020B0609070205080204" pitchFamily="49" charset="-128"/>
                <a:ea typeface="ＭＳ ゴシック" panose="020B0609070205080204" pitchFamily="49" charset="-128"/>
                <a:cs typeface="ＭＳ ゴシック"/>
              </a:rPr>
              <a:t>か</a:t>
            </a:r>
            <a:r>
              <a:rPr sz="1050" spc="5">
                <a:latin typeface="ＭＳ ゴシック" panose="020B0609070205080204" pitchFamily="49" charset="-128"/>
                <a:ea typeface="ＭＳ ゴシック" panose="020B0609070205080204" pitchFamily="49" charset="-128"/>
                <a:cs typeface="ＭＳ ゴシック"/>
              </a:rPr>
              <a:t>ら</a:t>
            </a:r>
            <a:r>
              <a:rPr sz="1050" spc="-10">
                <a:latin typeface="ＭＳ ゴシック" panose="020B0609070205080204" pitchFamily="49" charset="-128"/>
                <a:ea typeface="ＭＳ ゴシック" panose="020B0609070205080204" pitchFamily="49" charset="-128"/>
                <a:cs typeface="ＭＳ ゴシック"/>
              </a:rPr>
              <a:t>起</a:t>
            </a:r>
            <a:r>
              <a:rPr sz="1050" spc="5">
                <a:latin typeface="ＭＳ ゴシック" panose="020B0609070205080204" pitchFamily="49" charset="-128"/>
                <a:ea typeface="ＭＳ ゴシック" panose="020B0609070205080204" pitchFamily="49" charset="-128"/>
                <a:cs typeface="ＭＳ ゴシック"/>
              </a:rPr>
              <a:t>算</a:t>
            </a:r>
            <a:r>
              <a:rPr sz="1050" spc="-10">
                <a:latin typeface="ＭＳ ゴシック" panose="020B0609070205080204" pitchFamily="49" charset="-128"/>
                <a:ea typeface="ＭＳ ゴシック" panose="020B0609070205080204" pitchFamily="49" charset="-128"/>
                <a:cs typeface="ＭＳ ゴシック"/>
              </a:rPr>
              <a:t>し</a:t>
            </a:r>
            <a:r>
              <a:rPr sz="1050">
                <a:latin typeface="ＭＳ ゴシック" panose="020B0609070205080204" pitchFamily="49" charset="-128"/>
                <a:ea typeface="ＭＳ ゴシック" panose="020B0609070205080204" pitchFamily="49" charset="-128"/>
                <a:cs typeface="ＭＳ ゴシック"/>
              </a:rPr>
              <a:t>て3</a:t>
            </a:r>
            <a:r>
              <a:rPr sz="1050" spc="-10">
                <a:latin typeface="ＭＳ ゴシック" panose="020B0609070205080204" pitchFamily="49" charset="-128"/>
                <a:ea typeface="ＭＳ ゴシック" panose="020B0609070205080204" pitchFamily="49" charset="-128"/>
                <a:cs typeface="ＭＳ ゴシック"/>
              </a:rPr>
              <a:t>か</a:t>
            </a:r>
            <a:r>
              <a:rPr sz="1050" spc="5">
                <a:latin typeface="ＭＳ ゴシック" panose="020B0609070205080204" pitchFamily="49" charset="-128"/>
                <a:ea typeface="ＭＳ ゴシック" panose="020B0609070205080204" pitchFamily="49" charset="-128"/>
                <a:cs typeface="ＭＳ ゴシック"/>
              </a:rPr>
              <a:t>月</a:t>
            </a:r>
            <a:r>
              <a:rPr sz="1050" spc="-10">
                <a:latin typeface="ＭＳ ゴシック" panose="020B0609070205080204" pitchFamily="49" charset="-128"/>
                <a:ea typeface="ＭＳ ゴシック" panose="020B0609070205080204" pitchFamily="49" charset="-128"/>
                <a:cs typeface="ＭＳ ゴシック"/>
              </a:rPr>
              <a:t>以</a:t>
            </a:r>
            <a:r>
              <a:rPr sz="1050" spc="5">
                <a:latin typeface="ＭＳ ゴシック" panose="020B0609070205080204" pitchFamily="49" charset="-128"/>
                <a:ea typeface="ＭＳ ゴシック" panose="020B0609070205080204" pitchFamily="49" charset="-128"/>
                <a:cs typeface="ＭＳ ゴシック"/>
              </a:rPr>
              <a:t>内</a:t>
            </a:r>
            <a:r>
              <a:rPr sz="1050" spc="-10">
                <a:latin typeface="ＭＳ ゴシック" panose="020B0609070205080204" pitchFamily="49" charset="-128"/>
                <a:ea typeface="ＭＳ ゴシック" panose="020B0609070205080204" pitchFamily="49" charset="-128"/>
                <a:cs typeface="ＭＳ ゴシック"/>
              </a:rPr>
              <a:t>で</a:t>
            </a:r>
            <a:r>
              <a:rPr sz="1050" spc="5">
                <a:latin typeface="ＭＳ ゴシック" panose="020B0609070205080204" pitchFamily="49" charset="-128"/>
                <a:ea typeface="ＭＳ ゴシック" panose="020B0609070205080204" pitchFamily="49" charset="-128"/>
                <a:cs typeface="ＭＳ ゴシック"/>
              </a:rPr>
              <a:t>あ</a:t>
            </a:r>
            <a:r>
              <a:rPr sz="1050" spc="-10">
                <a:latin typeface="ＭＳ ゴシック" panose="020B0609070205080204" pitchFamily="49" charset="-128"/>
                <a:ea typeface="ＭＳ ゴシック" panose="020B0609070205080204" pitchFamily="49" charset="-128"/>
                <a:cs typeface="ＭＳ ゴシック"/>
              </a:rPr>
              <a:t>つ</a:t>
            </a:r>
            <a:r>
              <a:rPr sz="1050" spc="5">
                <a:latin typeface="ＭＳ ゴシック" panose="020B0609070205080204" pitchFamily="49" charset="-128"/>
                <a:ea typeface="ＭＳ ゴシック" panose="020B0609070205080204" pitchFamily="49" charset="-128"/>
                <a:cs typeface="ＭＳ ゴシック"/>
              </a:rPr>
              <a:t>て</a:t>
            </a:r>
            <a:r>
              <a:rPr sz="1050" spc="-10">
                <a:latin typeface="ＭＳ ゴシック" panose="020B0609070205080204" pitchFamily="49" charset="-128"/>
                <a:ea typeface="ＭＳ ゴシック" panose="020B0609070205080204" pitchFamily="49" charset="-128"/>
                <a:cs typeface="ＭＳ ゴシック"/>
              </a:rPr>
              <a:t>も、</a:t>
            </a:r>
            <a:r>
              <a:rPr sz="1050" spc="5">
                <a:latin typeface="ＭＳ ゴシック" panose="020B0609070205080204" pitchFamily="49" charset="-128"/>
                <a:ea typeface="ＭＳ ゴシック" panose="020B0609070205080204" pitchFamily="49" charset="-128"/>
                <a:cs typeface="ＭＳ ゴシック"/>
              </a:rPr>
              <a:t>この</a:t>
            </a:r>
            <a:r>
              <a:rPr sz="1050" spc="-10">
                <a:latin typeface="ＭＳ ゴシック" panose="020B0609070205080204" pitchFamily="49" charset="-128"/>
                <a:ea typeface="ＭＳ ゴシック" panose="020B0609070205080204" pitchFamily="49" charset="-128"/>
                <a:cs typeface="ＭＳ ゴシック"/>
              </a:rPr>
              <a:t>処</a:t>
            </a:r>
            <a:r>
              <a:rPr sz="1050" spc="5">
                <a:latin typeface="ＭＳ ゴシック" panose="020B0609070205080204" pitchFamily="49" charset="-128"/>
                <a:ea typeface="ＭＳ ゴシック" panose="020B0609070205080204" pitchFamily="49" charset="-128"/>
                <a:cs typeface="ＭＳ ゴシック"/>
              </a:rPr>
              <a:t>分</a:t>
            </a:r>
            <a:r>
              <a:rPr sz="1050" spc="-10">
                <a:latin typeface="ＭＳ ゴシック" panose="020B0609070205080204" pitchFamily="49" charset="-128"/>
                <a:ea typeface="ＭＳ ゴシック" panose="020B0609070205080204" pitchFamily="49" charset="-128"/>
                <a:cs typeface="ＭＳ ゴシック"/>
              </a:rPr>
              <a:t>の</a:t>
            </a:r>
            <a:r>
              <a:rPr sz="1050">
                <a:latin typeface="ＭＳ ゴシック" panose="020B0609070205080204" pitchFamily="49" charset="-128"/>
                <a:ea typeface="ＭＳ ゴシック" panose="020B0609070205080204" pitchFamily="49" charset="-128"/>
                <a:cs typeface="ＭＳ ゴシック"/>
              </a:rPr>
              <a:t>日 </a:t>
            </a:r>
            <a:r>
              <a:rPr sz="1050" spc="5">
                <a:latin typeface="ＭＳ ゴシック" panose="020B0609070205080204" pitchFamily="49" charset="-128"/>
                <a:ea typeface="ＭＳ ゴシック" panose="020B0609070205080204" pitchFamily="49" charset="-128"/>
                <a:cs typeface="ＭＳ ゴシック"/>
              </a:rPr>
              <a:t>の翌</a:t>
            </a:r>
            <a:r>
              <a:rPr sz="1050" spc="-10">
                <a:latin typeface="ＭＳ ゴシック" panose="020B0609070205080204" pitchFamily="49" charset="-128"/>
                <a:ea typeface="ＭＳ ゴシック" panose="020B0609070205080204" pitchFamily="49" charset="-128"/>
                <a:cs typeface="ＭＳ ゴシック"/>
              </a:rPr>
              <a:t>日</a:t>
            </a:r>
            <a:r>
              <a:rPr sz="1050" spc="5">
                <a:latin typeface="ＭＳ ゴシック" panose="020B0609070205080204" pitchFamily="49" charset="-128"/>
                <a:ea typeface="ＭＳ ゴシック" panose="020B0609070205080204" pitchFamily="49" charset="-128"/>
                <a:cs typeface="ＭＳ ゴシック"/>
              </a:rPr>
              <a:t>か</a:t>
            </a:r>
            <a:r>
              <a:rPr sz="1050" spc="-10">
                <a:latin typeface="ＭＳ ゴシック" panose="020B0609070205080204" pitchFamily="49" charset="-128"/>
                <a:ea typeface="ＭＳ ゴシック" panose="020B0609070205080204" pitchFamily="49" charset="-128"/>
                <a:cs typeface="ＭＳ ゴシック"/>
              </a:rPr>
              <a:t>ら</a:t>
            </a:r>
            <a:r>
              <a:rPr sz="1050" spc="5">
                <a:latin typeface="ＭＳ ゴシック" panose="020B0609070205080204" pitchFamily="49" charset="-128"/>
                <a:ea typeface="ＭＳ ゴシック" panose="020B0609070205080204" pitchFamily="49" charset="-128"/>
                <a:cs typeface="ＭＳ ゴシック"/>
              </a:rPr>
              <a:t>起</a:t>
            </a:r>
            <a:r>
              <a:rPr sz="1050" spc="-10">
                <a:latin typeface="ＭＳ ゴシック" panose="020B0609070205080204" pitchFamily="49" charset="-128"/>
                <a:ea typeface="ＭＳ ゴシック" panose="020B0609070205080204" pitchFamily="49" charset="-128"/>
                <a:cs typeface="ＭＳ ゴシック"/>
              </a:rPr>
              <a:t>算</a:t>
            </a:r>
            <a:r>
              <a:rPr sz="1050" spc="5">
                <a:latin typeface="ＭＳ ゴシック" panose="020B0609070205080204" pitchFamily="49" charset="-128"/>
                <a:ea typeface="ＭＳ ゴシック" panose="020B0609070205080204" pitchFamily="49" charset="-128"/>
                <a:cs typeface="ＭＳ ゴシック"/>
              </a:rPr>
              <a:t>し</a:t>
            </a:r>
            <a:r>
              <a:rPr sz="1050" spc="-10">
                <a:latin typeface="ＭＳ ゴシック" panose="020B0609070205080204" pitchFamily="49" charset="-128"/>
                <a:ea typeface="ＭＳ ゴシック" panose="020B0609070205080204" pitchFamily="49" charset="-128"/>
                <a:cs typeface="ＭＳ ゴシック"/>
              </a:rPr>
              <a:t>て</a:t>
            </a:r>
            <a:r>
              <a:rPr sz="1050">
                <a:latin typeface="ＭＳ ゴシック" panose="020B0609070205080204" pitchFamily="49" charset="-128"/>
                <a:ea typeface="ＭＳ ゴシック" panose="020B0609070205080204" pitchFamily="49" charset="-128"/>
                <a:cs typeface="ＭＳ ゴシック"/>
              </a:rPr>
              <a:t>1</a:t>
            </a:r>
            <a:r>
              <a:rPr sz="1050" spc="-10">
                <a:latin typeface="ＭＳ ゴシック" panose="020B0609070205080204" pitchFamily="49" charset="-128"/>
                <a:ea typeface="ＭＳ ゴシック" panose="020B0609070205080204" pitchFamily="49" charset="-128"/>
                <a:cs typeface="ＭＳ ゴシック"/>
              </a:rPr>
              <a:t>年を</a:t>
            </a:r>
            <a:r>
              <a:rPr sz="1050" spc="5">
                <a:latin typeface="ＭＳ ゴシック" panose="020B0609070205080204" pitchFamily="49" charset="-128"/>
                <a:ea typeface="ＭＳ ゴシック" panose="020B0609070205080204" pitchFamily="49" charset="-128"/>
                <a:cs typeface="ＭＳ ゴシック"/>
              </a:rPr>
              <a:t>経過</a:t>
            </a:r>
            <a:r>
              <a:rPr sz="1050" spc="-10">
                <a:latin typeface="ＭＳ ゴシック" panose="020B0609070205080204" pitchFamily="49" charset="-128"/>
                <a:ea typeface="ＭＳ ゴシック" panose="020B0609070205080204" pitchFamily="49" charset="-128"/>
                <a:cs typeface="ＭＳ ゴシック"/>
              </a:rPr>
              <a:t>し</a:t>
            </a:r>
            <a:r>
              <a:rPr sz="1050" spc="5">
                <a:latin typeface="ＭＳ ゴシック" panose="020B0609070205080204" pitchFamily="49" charset="-128"/>
                <a:ea typeface="ＭＳ ゴシック" panose="020B0609070205080204" pitchFamily="49" charset="-128"/>
                <a:cs typeface="ＭＳ ゴシック"/>
              </a:rPr>
              <a:t>た</a:t>
            </a:r>
            <a:r>
              <a:rPr sz="1050" spc="-10">
                <a:latin typeface="ＭＳ ゴシック" panose="020B0609070205080204" pitchFamily="49" charset="-128"/>
                <a:ea typeface="ＭＳ ゴシック" panose="020B0609070205080204" pitchFamily="49" charset="-128"/>
                <a:cs typeface="ＭＳ ゴシック"/>
              </a:rPr>
              <a:t>と</a:t>
            </a:r>
            <a:r>
              <a:rPr sz="1050" spc="5">
                <a:latin typeface="ＭＳ ゴシック" panose="020B0609070205080204" pitchFamily="49" charset="-128"/>
                <a:ea typeface="ＭＳ ゴシック" panose="020B0609070205080204" pitchFamily="49" charset="-128"/>
                <a:cs typeface="ＭＳ ゴシック"/>
              </a:rPr>
              <a:t>き</a:t>
            </a:r>
            <a:r>
              <a:rPr sz="1050" spc="-10">
                <a:latin typeface="ＭＳ ゴシック" panose="020B0609070205080204" pitchFamily="49" charset="-128"/>
                <a:ea typeface="ＭＳ ゴシック" panose="020B0609070205080204" pitchFamily="49" charset="-128"/>
                <a:cs typeface="ＭＳ ゴシック"/>
              </a:rPr>
              <a:t>は</a:t>
            </a:r>
            <a:r>
              <a:rPr sz="1050" spc="5">
                <a:latin typeface="ＭＳ ゴシック" panose="020B0609070205080204" pitchFamily="49" charset="-128"/>
                <a:ea typeface="ＭＳ ゴシック" panose="020B0609070205080204" pitchFamily="49" charset="-128"/>
                <a:cs typeface="ＭＳ ゴシック"/>
              </a:rPr>
              <a:t>、</a:t>
            </a:r>
            <a:r>
              <a:rPr sz="1050" spc="-10">
                <a:latin typeface="ＭＳ ゴシック" panose="020B0609070205080204" pitchFamily="49" charset="-128"/>
                <a:ea typeface="ＭＳ ゴシック" panose="020B0609070205080204" pitchFamily="49" charset="-128"/>
                <a:cs typeface="ＭＳ ゴシック"/>
              </a:rPr>
              <a:t>審</a:t>
            </a:r>
            <a:r>
              <a:rPr sz="1050" spc="5">
                <a:latin typeface="ＭＳ ゴシック" panose="020B0609070205080204" pitchFamily="49" charset="-128"/>
                <a:ea typeface="ＭＳ ゴシック" panose="020B0609070205080204" pitchFamily="49" charset="-128"/>
                <a:cs typeface="ＭＳ ゴシック"/>
              </a:rPr>
              <a:t>査</a:t>
            </a:r>
            <a:r>
              <a:rPr sz="1050" spc="-10">
                <a:latin typeface="ＭＳ ゴシック" panose="020B0609070205080204" pitchFamily="49" charset="-128"/>
                <a:ea typeface="ＭＳ ゴシック" panose="020B0609070205080204" pitchFamily="49" charset="-128"/>
                <a:cs typeface="ＭＳ ゴシック"/>
              </a:rPr>
              <a:t>請</a:t>
            </a:r>
            <a:r>
              <a:rPr sz="1050" spc="5">
                <a:latin typeface="ＭＳ ゴシック" panose="020B0609070205080204" pitchFamily="49" charset="-128"/>
                <a:ea typeface="ＭＳ ゴシック" panose="020B0609070205080204" pitchFamily="49" charset="-128"/>
                <a:cs typeface="ＭＳ ゴシック"/>
              </a:rPr>
              <a:t>求を</a:t>
            </a:r>
            <a:r>
              <a:rPr sz="1050" spc="-10">
                <a:latin typeface="ＭＳ ゴシック" panose="020B0609070205080204" pitchFamily="49" charset="-128"/>
                <a:ea typeface="ＭＳ ゴシック" panose="020B0609070205080204" pitchFamily="49" charset="-128"/>
                <a:cs typeface="ＭＳ ゴシック"/>
              </a:rPr>
              <a:t>す</a:t>
            </a:r>
            <a:r>
              <a:rPr sz="1050" spc="5">
                <a:latin typeface="ＭＳ ゴシック" panose="020B0609070205080204" pitchFamily="49" charset="-128"/>
                <a:ea typeface="ＭＳ ゴシック" panose="020B0609070205080204" pitchFamily="49" charset="-128"/>
                <a:cs typeface="ＭＳ ゴシック"/>
              </a:rPr>
              <a:t>る</a:t>
            </a:r>
            <a:r>
              <a:rPr sz="1050" spc="-10">
                <a:latin typeface="ＭＳ ゴシック" panose="020B0609070205080204" pitchFamily="49" charset="-128"/>
                <a:ea typeface="ＭＳ ゴシック" panose="020B0609070205080204" pitchFamily="49" charset="-128"/>
                <a:cs typeface="ＭＳ ゴシック"/>
              </a:rPr>
              <a:t>こ</a:t>
            </a:r>
            <a:r>
              <a:rPr sz="1050" spc="5">
                <a:latin typeface="ＭＳ ゴシック" panose="020B0609070205080204" pitchFamily="49" charset="-128"/>
                <a:ea typeface="ＭＳ ゴシック" panose="020B0609070205080204" pitchFamily="49" charset="-128"/>
                <a:cs typeface="ＭＳ ゴシック"/>
              </a:rPr>
              <a:t>と</a:t>
            </a:r>
            <a:r>
              <a:rPr sz="1050" spc="-10">
                <a:latin typeface="ＭＳ ゴシック" panose="020B0609070205080204" pitchFamily="49" charset="-128"/>
                <a:ea typeface="ＭＳ ゴシック" panose="020B0609070205080204" pitchFamily="49" charset="-128"/>
                <a:cs typeface="ＭＳ ゴシック"/>
              </a:rPr>
              <a:t>が</a:t>
            </a:r>
            <a:r>
              <a:rPr sz="1050" spc="5">
                <a:latin typeface="ＭＳ ゴシック" panose="020B0609070205080204" pitchFamily="49" charset="-128"/>
                <a:ea typeface="ＭＳ ゴシック" panose="020B0609070205080204" pitchFamily="49" charset="-128"/>
                <a:cs typeface="ＭＳ ゴシック"/>
              </a:rPr>
              <a:t>で</a:t>
            </a:r>
            <a:r>
              <a:rPr sz="1050" spc="-10">
                <a:latin typeface="ＭＳ ゴシック" panose="020B0609070205080204" pitchFamily="49" charset="-128"/>
                <a:ea typeface="ＭＳ ゴシック" panose="020B0609070205080204" pitchFamily="49" charset="-128"/>
                <a:cs typeface="ＭＳ ゴシック"/>
              </a:rPr>
              <a:t>き</a:t>
            </a:r>
            <a:r>
              <a:rPr sz="1050" spc="5">
                <a:latin typeface="ＭＳ ゴシック" panose="020B0609070205080204" pitchFamily="49" charset="-128"/>
                <a:ea typeface="ＭＳ ゴシック" panose="020B0609070205080204" pitchFamily="49" charset="-128"/>
                <a:cs typeface="ＭＳ ゴシック"/>
              </a:rPr>
              <a:t>ま</a:t>
            </a:r>
            <a:r>
              <a:rPr sz="1050" spc="-10">
                <a:latin typeface="ＭＳ ゴシック" panose="020B0609070205080204" pitchFamily="49" charset="-128"/>
                <a:ea typeface="ＭＳ ゴシック" panose="020B0609070205080204" pitchFamily="49" charset="-128"/>
                <a:cs typeface="ＭＳ ゴシック"/>
              </a:rPr>
              <a:t>せ</a:t>
            </a:r>
            <a:r>
              <a:rPr sz="1050" spc="5">
                <a:latin typeface="ＭＳ ゴシック" panose="020B0609070205080204" pitchFamily="49" charset="-128"/>
                <a:ea typeface="ＭＳ ゴシック" panose="020B0609070205080204" pitchFamily="49" charset="-128"/>
                <a:cs typeface="ＭＳ ゴシック"/>
              </a:rPr>
              <a:t>ん。</a:t>
            </a:r>
            <a:endParaRPr sz="1050">
              <a:latin typeface="ＭＳ ゴシック" panose="020B0609070205080204" pitchFamily="49" charset="-128"/>
              <a:ea typeface="ＭＳ ゴシック" panose="020B0609070205080204" pitchFamily="49" charset="-128"/>
              <a:cs typeface="ＭＳ ゴシック"/>
            </a:endParaRPr>
          </a:p>
          <a:p>
            <a:pPr marL="79375" marR="5080" indent="-67310" algn="just">
              <a:lnSpc>
                <a:spcPct val="132900"/>
              </a:lnSpc>
              <a:spcBef>
                <a:spcPts val="5"/>
              </a:spcBef>
              <a:buAutoNum type="arabicPlain" startAt="2"/>
              <a:tabLst>
                <a:tab pos="213995" algn="l"/>
              </a:tabLst>
            </a:pPr>
            <a:r>
              <a:rPr lang="ja-JP" altLang="en-US" sz="1050" spc="-10">
                <a:latin typeface="ＭＳ ゴシック" panose="020B0609070205080204" pitchFamily="49" charset="-128"/>
                <a:ea typeface="ＭＳ ゴシック" panose="020B0609070205080204" pitchFamily="49" charset="-128"/>
                <a:cs typeface="ＭＳ ゴシック"/>
              </a:rPr>
              <a:t>　</a:t>
            </a:r>
            <a:r>
              <a:rPr sz="1050" spc="-10">
                <a:latin typeface="ＭＳ ゴシック" panose="020B0609070205080204" pitchFamily="49" charset="-128"/>
                <a:ea typeface="ＭＳ ゴシック" panose="020B0609070205080204" pitchFamily="49" charset="-128"/>
                <a:cs typeface="ＭＳ ゴシック"/>
              </a:rPr>
              <a:t>こ</a:t>
            </a:r>
            <a:r>
              <a:rPr sz="1050" spc="5">
                <a:latin typeface="ＭＳ ゴシック" panose="020B0609070205080204" pitchFamily="49" charset="-128"/>
                <a:ea typeface="ＭＳ ゴシック" panose="020B0609070205080204" pitchFamily="49" charset="-128"/>
                <a:cs typeface="ＭＳ ゴシック"/>
              </a:rPr>
              <a:t>の</a:t>
            </a:r>
            <a:r>
              <a:rPr sz="1050" spc="-10">
                <a:latin typeface="ＭＳ ゴシック" panose="020B0609070205080204" pitchFamily="49" charset="-128"/>
                <a:ea typeface="ＭＳ ゴシック" panose="020B0609070205080204" pitchFamily="49" charset="-128"/>
                <a:cs typeface="ＭＳ ゴシック"/>
              </a:rPr>
              <a:t>通</a:t>
            </a:r>
            <a:r>
              <a:rPr sz="1050" spc="5">
                <a:latin typeface="ＭＳ ゴシック" panose="020B0609070205080204" pitchFamily="49" charset="-128"/>
                <a:ea typeface="ＭＳ ゴシック" panose="020B0609070205080204" pitchFamily="49" charset="-128"/>
                <a:cs typeface="ＭＳ ゴシック"/>
              </a:rPr>
              <a:t>知</a:t>
            </a:r>
            <a:r>
              <a:rPr sz="1050" spc="-10">
                <a:latin typeface="ＭＳ ゴシック" panose="020B0609070205080204" pitchFamily="49" charset="-128"/>
                <a:ea typeface="ＭＳ ゴシック" panose="020B0609070205080204" pitchFamily="49" charset="-128"/>
                <a:cs typeface="ＭＳ ゴシック"/>
              </a:rPr>
              <a:t>書</a:t>
            </a:r>
            <a:r>
              <a:rPr sz="1050" spc="5">
                <a:latin typeface="ＭＳ ゴシック" panose="020B0609070205080204" pitchFamily="49" charset="-128"/>
                <a:ea typeface="ＭＳ ゴシック" panose="020B0609070205080204" pitchFamily="49" charset="-128"/>
                <a:cs typeface="ＭＳ ゴシック"/>
              </a:rPr>
              <a:t>を</a:t>
            </a:r>
            <a:r>
              <a:rPr sz="1050" spc="-10">
                <a:latin typeface="ＭＳ ゴシック" panose="020B0609070205080204" pitchFamily="49" charset="-128"/>
                <a:ea typeface="ＭＳ ゴシック" panose="020B0609070205080204" pitchFamily="49" charset="-128"/>
                <a:cs typeface="ＭＳ ゴシック"/>
              </a:rPr>
              <a:t>受</a:t>
            </a:r>
            <a:r>
              <a:rPr sz="1050" spc="5">
                <a:latin typeface="ＭＳ ゴシック" panose="020B0609070205080204" pitchFamily="49" charset="-128"/>
                <a:ea typeface="ＭＳ ゴシック" panose="020B0609070205080204" pitchFamily="49" charset="-128"/>
                <a:cs typeface="ＭＳ ゴシック"/>
              </a:rPr>
              <a:t>け</a:t>
            </a:r>
            <a:r>
              <a:rPr sz="1050" spc="-10">
                <a:latin typeface="ＭＳ ゴシック" panose="020B0609070205080204" pitchFamily="49" charset="-128"/>
                <a:ea typeface="ＭＳ ゴシック" panose="020B0609070205080204" pitchFamily="49" charset="-128"/>
                <a:cs typeface="ＭＳ ゴシック"/>
              </a:rPr>
              <a:t>た日</a:t>
            </a:r>
            <a:r>
              <a:rPr sz="1050" spc="5">
                <a:latin typeface="ＭＳ ゴシック" panose="020B0609070205080204" pitchFamily="49" charset="-128"/>
                <a:ea typeface="ＭＳ ゴシック" panose="020B0609070205080204" pitchFamily="49" charset="-128"/>
                <a:cs typeface="ＭＳ ゴシック"/>
              </a:rPr>
              <a:t>の翌</a:t>
            </a:r>
            <a:r>
              <a:rPr sz="1050" spc="-10">
                <a:latin typeface="ＭＳ ゴシック" panose="020B0609070205080204" pitchFamily="49" charset="-128"/>
                <a:ea typeface="ＭＳ ゴシック" panose="020B0609070205080204" pitchFamily="49" charset="-128"/>
                <a:cs typeface="ＭＳ ゴシック"/>
              </a:rPr>
              <a:t>日</a:t>
            </a:r>
            <a:r>
              <a:rPr sz="1050" spc="5">
                <a:latin typeface="ＭＳ ゴシック" panose="020B0609070205080204" pitchFamily="49" charset="-128"/>
                <a:ea typeface="ＭＳ ゴシック" panose="020B0609070205080204" pitchFamily="49" charset="-128"/>
                <a:cs typeface="ＭＳ ゴシック"/>
              </a:rPr>
              <a:t>か</a:t>
            </a:r>
            <a:r>
              <a:rPr sz="1050" spc="-10">
                <a:latin typeface="ＭＳ ゴシック" panose="020B0609070205080204" pitchFamily="49" charset="-128"/>
                <a:ea typeface="ＭＳ ゴシック" panose="020B0609070205080204" pitchFamily="49" charset="-128"/>
                <a:cs typeface="ＭＳ ゴシック"/>
              </a:rPr>
              <a:t>ら</a:t>
            </a:r>
            <a:r>
              <a:rPr sz="1050" spc="5">
                <a:latin typeface="ＭＳ ゴシック" panose="020B0609070205080204" pitchFamily="49" charset="-128"/>
                <a:ea typeface="ＭＳ ゴシック" panose="020B0609070205080204" pitchFamily="49" charset="-128"/>
                <a:cs typeface="ＭＳ ゴシック"/>
              </a:rPr>
              <a:t>起</a:t>
            </a:r>
            <a:r>
              <a:rPr sz="1050" spc="-10">
                <a:latin typeface="ＭＳ ゴシック" panose="020B0609070205080204" pitchFamily="49" charset="-128"/>
                <a:ea typeface="ＭＳ ゴシック" panose="020B0609070205080204" pitchFamily="49" charset="-128"/>
                <a:cs typeface="ＭＳ ゴシック"/>
              </a:rPr>
              <a:t>算</a:t>
            </a:r>
            <a:r>
              <a:rPr sz="1050" spc="5">
                <a:latin typeface="ＭＳ ゴシック" panose="020B0609070205080204" pitchFamily="49" charset="-128"/>
                <a:ea typeface="ＭＳ ゴシック" panose="020B0609070205080204" pitchFamily="49" charset="-128"/>
                <a:cs typeface="ＭＳ ゴシック"/>
              </a:rPr>
              <a:t>し</a:t>
            </a:r>
            <a:r>
              <a:rPr sz="1050" spc="-10">
                <a:latin typeface="ＭＳ ゴシック" panose="020B0609070205080204" pitchFamily="49" charset="-128"/>
                <a:ea typeface="ＭＳ ゴシック" panose="020B0609070205080204" pitchFamily="49" charset="-128"/>
                <a:cs typeface="ＭＳ ゴシック"/>
              </a:rPr>
              <a:t>て</a:t>
            </a:r>
            <a:r>
              <a:rPr sz="1050">
                <a:latin typeface="ＭＳ ゴシック" panose="020B0609070205080204" pitchFamily="49" charset="-128"/>
                <a:ea typeface="ＭＳ ゴシック" panose="020B0609070205080204" pitchFamily="49" charset="-128"/>
                <a:cs typeface="ＭＳ ゴシック"/>
              </a:rPr>
              <a:t>6</a:t>
            </a:r>
            <a:r>
              <a:rPr sz="1050" spc="-10">
                <a:latin typeface="ＭＳ ゴシック" panose="020B0609070205080204" pitchFamily="49" charset="-128"/>
                <a:ea typeface="ＭＳ ゴシック" panose="020B0609070205080204" pitchFamily="49" charset="-128"/>
                <a:cs typeface="ＭＳ ゴシック"/>
              </a:rPr>
              <a:t>か月</a:t>
            </a:r>
            <a:r>
              <a:rPr sz="1050" spc="5">
                <a:latin typeface="ＭＳ ゴシック" panose="020B0609070205080204" pitchFamily="49" charset="-128"/>
                <a:ea typeface="ＭＳ ゴシック" panose="020B0609070205080204" pitchFamily="49" charset="-128"/>
                <a:cs typeface="ＭＳ ゴシック"/>
              </a:rPr>
              <a:t>以内</a:t>
            </a:r>
            <a:r>
              <a:rPr sz="1050" spc="-10">
                <a:latin typeface="ＭＳ ゴシック" panose="020B0609070205080204" pitchFamily="49" charset="-128"/>
                <a:ea typeface="ＭＳ ゴシック" panose="020B0609070205080204" pitchFamily="49" charset="-128"/>
                <a:cs typeface="ＭＳ ゴシック"/>
              </a:rPr>
              <a:t>に</a:t>
            </a:r>
            <a:r>
              <a:rPr sz="1050" spc="5">
                <a:latin typeface="ＭＳ ゴシック" panose="020B0609070205080204" pitchFamily="49" charset="-128"/>
                <a:ea typeface="ＭＳ ゴシック" panose="020B0609070205080204" pitchFamily="49" charset="-128"/>
                <a:cs typeface="ＭＳ ゴシック"/>
              </a:rPr>
              <a:t>、</a:t>
            </a:r>
            <a:r>
              <a:rPr sz="1050" spc="-10">
                <a:latin typeface="ＭＳ ゴシック" panose="020B0609070205080204" pitchFamily="49" charset="-128"/>
                <a:ea typeface="ＭＳ ゴシック" panose="020B0609070205080204" pitchFamily="49" charset="-128"/>
                <a:cs typeface="ＭＳ ゴシック"/>
              </a:rPr>
              <a:t>市</a:t>
            </a:r>
            <a:r>
              <a:rPr sz="1050" spc="5">
                <a:latin typeface="ＭＳ ゴシック" panose="020B0609070205080204" pitchFamily="49" charset="-128"/>
                <a:ea typeface="ＭＳ ゴシック" panose="020B0609070205080204" pitchFamily="49" charset="-128"/>
                <a:cs typeface="ＭＳ ゴシック"/>
              </a:rPr>
              <a:t>町</a:t>
            </a:r>
            <a:r>
              <a:rPr sz="1050" spc="-10">
                <a:latin typeface="ＭＳ ゴシック" panose="020B0609070205080204" pitchFamily="49" charset="-128"/>
                <a:ea typeface="ＭＳ ゴシック" panose="020B0609070205080204" pitchFamily="49" charset="-128"/>
                <a:cs typeface="ＭＳ ゴシック"/>
              </a:rPr>
              <a:t>村</a:t>
            </a:r>
            <a:r>
              <a:rPr sz="1050">
                <a:latin typeface="ＭＳ ゴシック" panose="020B0609070205080204" pitchFamily="49" charset="-128"/>
                <a:ea typeface="ＭＳ ゴシック" panose="020B0609070205080204" pitchFamily="49" charset="-128"/>
                <a:cs typeface="ＭＳ ゴシック"/>
              </a:rPr>
              <a:t>(</a:t>
            </a:r>
            <a:r>
              <a:rPr sz="1050" spc="-10">
                <a:latin typeface="ＭＳ ゴシック" panose="020B0609070205080204" pitchFamily="49" charset="-128"/>
                <a:ea typeface="ＭＳ ゴシック" panose="020B0609070205080204" pitchFamily="49" charset="-128"/>
                <a:cs typeface="ＭＳ ゴシック"/>
              </a:rPr>
              <a:t>都</a:t>
            </a:r>
            <a:r>
              <a:rPr sz="1050" spc="5">
                <a:latin typeface="ＭＳ ゴシック" panose="020B0609070205080204" pitchFamily="49" charset="-128"/>
                <a:ea typeface="ＭＳ ゴシック" panose="020B0609070205080204" pitchFamily="49" charset="-128"/>
                <a:cs typeface="ＭＳ ゴシック"/>
              </a:rPr>
              <a:t>道</a:t>
            </a:r>
            <a:r>
              <a:rPr sz="1050" spc="-10">
                <a:latin typeface="ＭＳ ゴシック" panose="020B0609070205080204" pitchFamily="49" charset="-128"/>
                <a:ea typeface="ＭＳ ゴシック" panose="020B0609070205080204" pitchFamily="49" charset="-128"/>
                <a:cs typeface="ＭＳ ゴシック"/>
              </a:rPr>
              <a:t>府</a:t>
            </a:r>
            <a:r>
              <a:rPr sz="1050" spc="-5">
                <a:latin typeface="ＭＳ ゴシック" panose="020B0609070205080204" pitchFamily="49" charset="-128"/>
                <a:ea typeface="ＭＳ ゴシック" panose="020B0609070205080204" pitchFamily="49" charset="-128"/>
                <a:cs typeface="ＭＳ ゴシック"/>
              </a:rPr>
              <a:t>県</a:t>
            </a:r>
            <a:r>
              <a:rPr sz="1050">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を</a:t>
            </a:r>
            <a:r>
              <a:rPr sz="1050" spc="-10">
                <a:latin typeface="ＭＳ ゴシック" panose="020B0609070205080204" pitchFamily="49" charset="-128"/>
                <a:ea typeface="ＭＳ ゴシック" panose="020B0609070205080204" pitchFamily="49" charset="-128"/>
                <a:cs typeface="ＭＳ ゴシック"/>
              </a:rPr>
              <a:t>被</a:t>
            </a:r>
            <a:r>
              <a:rPr sz="1050" spc="5">
                <a:latin typeface="ＭＳ ゴシック" panose="020B0609070205080204" pitchFamily="49" charset="-128"/>
                <a:ea typeface="ＭＳ ゴシック" panose="020B0609070205080204" pitchFamily="49" charset="-128"/>
                <a:cs typeface="ＭＳ ゴシック"/>
              </a:rPr>
              <a:t>告</a:t>
            </a:r>
            <a:r>
              <a:rPr sz="1050" spc="-10">
                <a:latin typeface="ＭＳ ゴシック" panose="020B0609070205080204" pitchFamily="49" charset="-128"/>
                <a:ea typeface="ＭＳ ゴシック" panose="020B0609070205080204" pitchFamily="49" charset="-128"/>
                <a:cs typeface="ＭＳ ゴシック"/>
              </a:rPr>
              <a:t>と</a:t>
            </a:r>
            <a:r>
              <a:rPr sz="1050" spc="5">
                <a:latin typeface="ＭＳ ゴシック" panose="020B0609070205080204" pitchFamily="49" charset="-128"/>
                <a:ea typeface="ＭＳ ゴシック" panose="020B0609070205080204" pitchFamily="49" charset="-128"/>
                <a:cs typeface="ＭＳ ゴシック"/>
              </a:rPr>
              <a:t>し </a:t>
            </a:r>
            <a:r>
              <a:rPr sz="1050" spc="50">
                <a:latin typeface="ＭＳ ゴシック" panose="020B0609070205080204" pitchFamily="49" charset="-128"/>
                <a:ea typeface="ＭＳ ゴシック" panose="020B0609070205080204" pitchFamily="49" charset="-128"/>
                <a:cs typeface="ＭＳ ゴシック"/>
              </a:rPr>
              <a:t>て</a:t>
            </a:r>
            <a:r>
              <a:rPr sz="1050" spc="45">
                <a:latin typeface="ＭＳ ゴシック" panose="020B0609070205080204" pitchFamily="49" charset="-128"/>
                <a:ea typeface="ＭＳ ゴシック" panose="020B0609070205080204" pitchFamily="49" charset="-128"/>
                <a:cs typeface="ＭＳ ゴシック"/>
              </a:rPr>
              <a:t>(</a:t>
            </a:r>
            <a:r>
              <a:rPr sz="1050" spc="50">
                <a:latin typeface="ＭＳ ゴシック" panose="020B0609070205080204" pitchFamily="49" charset="-128"/>
                <a:ea typeface="ＭＳ ゴシック" panose="020B0609070205080204" pitchFamily="49" charset="-128"/>
                <a:cs typeface="ＭＳ ゴシック"/>
              </a:rPr>
              <a:t>訴訟において市町</a:t>
            </a:r>
            <a:r>
              <a:rPr sz="1050" spc="55">
                <a:latin typeface="ＭＳ ゴシック" panose="020B0609070205080204" pitchFamily="49" charset="-128"/>
                <a:ea typeface="ＭＳ ゴシック" panose="020B0609070205080204" pitchFamily="49" charset="-128"/>
                <a:cs typeface="ＭＳ ゴシック"/>
              </a:rPr>
              <a:t>村</a:t>
            </a:r>
            <a:r>
              <a:rPr sz="1050" spc="60">
                <a:latin typeface="ＭＳ ゴシック" panose="020B0609070205080204" pitchFamily="49" charset="-128"/>
                <a:ea typeface="ＭＳ ゴシック" panose="020B0609070205080204" pitchFamily="49" charset="-128"/>
                <a:cs typeface="ＭＳ ゴシック"/>
              </a:rPr>
              <a:t>(</a:t>
            </a:r>
            <a:r>
              <a:rPr sz="1050" spc="50">
                <a:latin typeface="ＭＳ ゴシック" panose="020B0609070205080204" pitchFamily="49" charset="-128"/>
                <a:ea typeface="ＭＳ ゴシック" panose="020B0609070205080204" pitchFamily="49" charset="-128"/>
                <a:cs typeface="ＭＳ ゴシック"/>
              </a:rPr>
              <a:t>都道府県</a:t>
            </a:r>
            <a:r>
              <a:rPr sz="1050" spc="45">
                <a:latin typeface="ＭＳ ゴシック" panose="020B0609070205080204" pitchFamily="49" charset="-128"/>
                <a:ea typeface="ＭＳ ゴシック" panose="020B0609070205080204" pitchFamily="49" charset="-128"/>
                <a:cs typeface="ＭＳ ゴシック"/>
              </a:rPr>
              <a:t>)</a:t>
            </a:r>
            <a:r>
              <a:rPr sz="1050" spc="50">
                <a:latin typeface="ＭＳ ゴシック" panose="020B0609070205080204" pitchFamily="49" charset="-128"/>
                <a:ea typeface="ＭＳ ゴシック" panose="020B0609070205080204" pitchFamily="49" charset="-128"/>
                <a:cs typeface="ＭＳ ゴシック"/>
              </a:rPr>
              <a:t>を代表する者は市町村</a:t>
            </a:r>
            <a:r>
              <a:rPr sz="1050" spc="55">
                <a:latin typeface="ＭＳ ゴシック" panose="020B0609070205080204" pitchFamily="49" charset="-128"/>
                <a:ea typeface="ＭＳ ゴシック" panose="020B0609070205080204" pitchFamily="49" charset="-128"/>
                <a:cs typeface="ＭＳ ゴシック"/>
              </a:rPr>
              <a:t>長</a:t>
            </a:r>
            <a:r>
              <a:rPr sz="1050" spc="45">
                <a:latin typeface="ＭＳ ゴシック" panose="020B0609070205080204" pitchFamily="49" charset="-128"/>
                <a:ea typeface="ＭＳ ゴシック" panose="020B0609070205080204" pitchFamily="49" charset="-128"/>
                <a:cs typeface="ＭＳ ゴシック"/>
              </a:rPr>
              <a:t>(</a:t>
            </a:r>
            <a:r>
              <a:rPr sz="1050" spc="50">
                <a:latin typeface="ＭＳ ゴシック" panose="020B0609070205080204" pitchFamily="49" charset="-128"/>
                <a:ea typeface="ＭＳ ゴシック" panose="020B0609070205080204" pitchFamily="49" charset="-128"/>
                <a:cs typeface="ＭＳ ゴシック"/>
              </a:rPr>
              <a:t>都道府県知</a:t>
            </a:r>
            <a:r>
              <a:rPr sz="1050" spc="55">
                <a:latin typeface="ＭＳ ゴシック" panose="020B0609070205080204" pitchFamily="49" charset="-128"/>
                <a:ea typeface="ＭＳ ゴシック" panose="020B0609070205080204" pitchFamily="49" charset="-128"/>
                <a:cs typeface="ＭＳ ゴシック"/>
              </a:rPr>
              <a:t>事</a:t>
            </a:r>
            <a:r>
              <a:rPr sz="1050" spc="45">
                <a:latin typeface="ＭＳ ゴシック" panose="020B0609070205080204" pitchFamily="49" charset="-128"/>
                <a:ea typeface="ＭＳ ゴシック" panose="020B0609070205080204" pitchFamily="49" charset="-128"/>
                <a:cs typeface="ＭＳ ゴシック"/>
              </a:rPr>
              <a:t>)</a:t>
            </a:r>
            <a:r>
              <a:rPr sz="1050" spc="50">
                <a:latin typeface="ＭＳ ゴシック" panose="020B0609070205080204" pitchFamily="49" charset="-128"/>
                <a:ea typeface="ＭＳ ゴシック" panose="020B0609070205080204" pitchFamily="49" charset="-128"/>
                <a:cs typeface="ＭＳ ゴシック"/>
              </a:rPr>
              <a:t>となりま </a:t>
            </a:r>
            <a:r>
              <a:rPr sz="1050" spc="5">
                <a:latin typeface="ＭＳ ゴシック" panose="020B0609070205080204" pitchFamily="49" charset="-128"/>
                <a:ea typeface="ＭＳ ゴシック" panose="020B0609070205080204" pitchFamily="49" charset="-128"/>
                <a:cs typeface="ＭＳ ゴシック"/>
              </a:rPr>
              <a:t>す</a:t>
            </a:r>
            <a:r>
              <a:rPr sz="1050">
                <a:latin typeface="ＭＳ ゴシック" panose="020B0609070205080204" pitchFamily="49" charset="-128"/>
                <a:ea typeface="ＭＳ ゴシック" panose="020B0609070205080204" pitchFamily="49" charset="-128"/>
                <a:cs typeface="ＭＳ ゴシック"/>
              </a:rPr>
              <a:t>。</a:t>
            </a: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a:t>
            </a:r>
            <a:r>
              <a:rPr sz="1050" spc="-10">
                <a:latin typeface="ＭＳ ゴシック" panose="020B0609070205080204" pitchFamily="49" charset="-128"/>
                <a:ea typeface="ＭＳ ゴシック" panose="020B0609070205080204" pitchFamily="49" charset="-128"/>
                <a:cs typeface="ＭＳ ゴシック"/>
              </a:rPr>
              <a:t>処</a:t>
            </a:r>
            <a:r>
              <a:rPr sz="1050" spc="5">
                <a:latin typeface="ＭＳ ゴシック" panose="020B0609070205080204" pitchFamily="49" charset="-128"/>
                <a:ea typeface="ＭＳ ゴシック" panose="020B0609070205080204" pitchFamily="49" charset="-128"/>
                <a:cs typeface="ＭＳ ゴシック"/>
              </a:rPr>
              <a:t>分</a:t>
            </a:r>
            <a:r>
              <a:rPr sz="1050" spc="-10">
                <a:latin typeface="ＭＳ ゴシック" panose="020B0609070205080204" pitchFamily="49" charset="-128"/>
                <a:ea typeface="ＭＳ ゴシック" panose="020B0609070205080204" pitchFamily="49" charset="-128"/>
                <a:cs typeface="ＭＳ ゴシック"/>
              </a:rPr>
              <a:t>の</a:t>
            </a:r>
            <a:r>
              <a:rPr sz="1050" spc="5">
                <a:latin typeface="ＭＳ ゴシック" panose="020B0609070205080204" pitchFamily="49" charset="-128"/>
                <a:ea typeface="ＭＳ ゴシック" panose="020B0609070205080204" pitchFamily="49" charset="-128"/>
                <a:cs typeface="ＭＳ ゴシック"/>
              </a:rPr>
              <a:t>取</a:t>
            </a:r>
            <a:r>
              <a:rPr sz="1050" spc="-10">
                <a:latin typeface="ＭＳ ゴシック" panose="020B0609070205080204" pitchFamily="49" charset="-128"/>
                <a:ea typeface="ＭＳ ゴシック" panose="020B0609070205080204" pitchFamily="49" charset="-128"/>
                <a:cs typeface="ＭＳ ゴシック"/>
              </a:rPr>
              <a:t>消</a:t>
            </a:r>
            <a:r>
              <a:rPr sz="1050" spc="5">
                <a:latin typeface="ＭＳ ゴシック" panose="020B0609070205080204" pitchFamily="49" charset="-128"/>
                <a:ea typeface="ＭＳ ゴシック" panose="020B0609070205080204" pitchFamily="49" charset="-128"/>
                <a:cs typeface="ＭＳ ゴシック"/>
              </a:rPr>
              <a:t>し</a:t>
            </a:r>
            <a:r>
              <a:rPr sz="1050" spc="-10">
                <a:latin typeface="ＭＳ ゴシック" panose="020B0609070205080204" pitchFamily="49" charset="-128"/>
                <a:ea typeface="ＭＳ ゴシック" panose="020B0609070205080204" pitchFamily="49" charset="-128"/>
                <a:cs typeface="ＭＳ ゴシック"/>
              </a:rPr>
              <a:t>の訴</a:t>
            </a:r>
            <a:r>
              <a:rPr sz="1050" spc="5">
                <a:latin typeface="ＭＳ ゴシック" panose="020B0609070205080204" pitchFamily="49" charset="-128"/>
                <a:ea typeface="ＭＳ ゴシック" panose="020B0609070205080204" pitchFamily="49" charset="-128"/>
                <a:cs typeface="ＭＳ ゴシック"/>
              </a:rPr>
              <a:t>えを</a:t>
            </a:r>
            <a:r>
              <a:rPr sz="1050" spc="-10">
                <a:latin typeface="ＭＳ ゴシック" panose="020B0609070205080204" pitchFamily="49" charset="-128"/>
                <a:ea typeface="ＭＳ ゴシック" panose="020B0609070205080204" pitchFamily="49" charset="-128"/>
                <a:cs typeface="ＭＳ ゴシック"/>
              </a:rPr>
              <a:t>提</a:t>
            </a:r>
            <a:r>
              <a:rPr sz="1050" spc="5">
                <a:latin typeface="ＭＳ ゴシック" panose="020B0609070205080204" pitchFamily="49" charset="-128"/>
                <a:ea typeface="ＭＳ ゴシック" panose="020B0609070205080204" pitchFamily="49" charset="-128"/>
                <a:cs typeface="ＭＳ ゴシック"/>
              </a:rPr>
              <a:t>起</a:t>
            </a:r>
            <a:r>
              <a:rPr sz="1050" spc="-10">
                <a:latin typeface="ＭＳ ゴシック" panose="020B0609070205080204" pitchFamily="49" charset="-128"/>
                <a:ea typeface="ＭＳ ゴシック" panose="020B0609070205080204" pitchFamily="49" charset="-128"/>
                <a:cs typeface="ＭＳ ゴシック"/>
              </a:rPr>
              <a:t>す</a:t>
            </a:r>
            <a:r>
              <a:rPr sz="1050" spc="5">
                <a:latin typeface="ＭＳ ゴシック" panose="020B0609070205080204" pitchFamily="49" charset="-128"/>
                <a:ea typeface="ＭＳ ゴシック" panose="020B0609070205080204" pitchFamily="49" charset="-128"/>
                <a:cs typeface="ＭＳ ゴシック"/>
              </a:rPr>
              <a:t>る</a:t>
            </a:r>
            <a:r>
              <a:rPr sz="1050" spc="-10">
                <a:latin typeface="ＭＳ ゴシック" panose="020B0609070205080204" pitchFamily="49" charset="-128"/>
                <a:ea typeface="ＭＳ ゴシック" panose="020B0609070205080204" pitchFamily="49" charset="-128"/>
                <a:cs typeface="ＭＳ ゴシック"/>
              </a:rPr>
              <a:t>こ</a:t>
            </a:r>
            <a:r>
              <a:rPr sz="1050" spc="5">
                <a:latin typeface="ＭＳ ゴシック" panose="020B0609070205080204" pitchFamily="49" charset="-128"/>
                <a:ea typeface="ＭＳ ゴシック" panose="020B0609070205080204" pitchFamily="49" charset="-128"/>
                <a:cs typeface="ＭＳ ゴシック"/>
              </a:rPr>
              <a:t>と</a:t>
            </a:r>
            <a:r>
              <a:rPr sz="1050" spc="-10">
                <a:latin typeface="ＭＳ ゴシック" panose="020B0609070205080204" pitchFamily="49" charset="-128"/>
                <a:ea typeface="ＭＳ ゴシック" panose="020B0609070205080204" pitchFamily="49" charset="-128"/>
                <a:cs typeface="ＭＳ ゴシック"/>
              </a:rPr>
              <a:t>が</a:t>
            </a:r>
            <a:r>
              <a:rPr sz="1050" spc="5">
                <a:latin typeface="ＭＳ ゴシック" panose="020B0609070205080204" pitchFamily="49" charset="-128"/>
                <a:ea typeface="ＭＳ ゴシック" panose="020B0609070205080204" pitchFamily="49" charset="-128"/>
                <a:cs typeface="ＭＳ ゴシック"/>
              </a:rPr>
              <a:t>で</a:t>
            </a:r>
            <a:r>
              <a:rPr sz="1050" spc="-10">
                <a:latin typeface="ＭＳ ゴシック" panose="020B0609070205080204" pitchFamily="49" charset="-128"/>
                <a:ea typeface="ＭＳ ゴシック" panose="020B0609070205080204" pitchFamily="49" charset="-128"/>
                <a:cs typeface="ＭＳ ゴシック"/>
              </a:rPr>
              <a:t>き</a:t>
            </a:r>
            <a:r>
              <a:rPr sz="1050" spc="5">
                <a:latin typeface="ＭＳ ゴシック" panose="020B0609070205080204" pitchFamily="49" charset="-128"/>
                <a:ea typeface="ＭＳ ゴシック" panose="020B0609070205080204" pitchFamily="49" charset="-128"/>
                <a:cs typeface="ＭＳ ゴシック"/>
              </a:rPr>
              <a:t>ます。</a:t>
            </a:r>
            <a:endParaRPr sz="1050">
              <a:latin typeface="ＭＳ ゴシック" panose="020B0609070205080204" pitchFamily="49" charset="-128"/>
              <a:ea typeface="ＭＳ ゴシック" panose="020B0609070205080204" pitchFamily="49" charset="-128"/>
              <a:cs typeface="ＭＳ ゴシック"/>
            </a:endParaRPr>
          </a:p>
          <a:p>
            <a:pPr marL="79375" marR="9525" indent="133985" algn="just">
              <a:lnSpc>
                <a:spcPct val="132900"/>
              </a:lnSpc>
              <a:spcBef>
                <a:spcPts val="10"/>
              </a:spcBef>
            </a:pPr>
            <a:r>
              <a:rPr sz="1050" spc="-10">
                <a:latin typeface="ＭＳ ゴシック" panose="020B0609070205080204" pitchFamily="49" charset="-128"/>
                <a:ea typeface="ＭＳ ゴシック" panose="020B0609070205080204" pitchFamily="49" charset="-128"/>
                <a:cs typeface="ＭＳ ゴシック"/>
              </a:rPr>
              <a:t>な</a:t>
            </a:r>
            <a:r>
              <a:rPr sz="1050" spc="5">
                <a:latin typeface="ＭＳ ゴシック" panose="020B0609070205080204" pitchFamily="49" charset="-128"/>
                <a:ea typeface="ＭＳ ゴシック" panose="020B0609070205080204" pitchFamily="49" charset="-128"/>
                <a:cs typeface="ＭＳ ゴシック"/>
              </a:rPr>
              <a:t>お</a:t>
            </a:r>
            <a:r>
              <a:rPr sz="1050" spc="-10">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こ</a:t>
            </a:r>
            <a:r>
              <a:rPr sz="1050" spc="-10">
                <a:latin typeface="ＭＳ ゴシック" panose="020B0609070205080204" pitchFamily="49" charset="-128"/>
                <a:ea typeface="ＭＳ ゴシック" panose="020B0609070205080204" pitchFamily="49" charset="-128"/>
                <a:cs typeface="ＭＳ ゴシック"/>
              </a:rPr>
              <a:t>の</a:t>
            </a:r>
            <a:r>
              <a:rPr sz="1050" spc="5">
                <a:latin typeface="ＭＳ ゴシック" panose="020B0609070205080204" pitchFamily="49" charset="-128"/>
                <a:ea typeface="ＭＳ ゴシック" panose="020B0609070205080204" pitchFamily="49" charset="-128"/>
                <a:cs typeface="ＭＳ ゴシック"/>
              </a:rPr>
              <a:t>通</a:t>
            </a:r>
            <a:r>
              <a:rPr sz="1050" spc="-10">
                <a:latin typeface="ＭＳ ゴシック" panose="020B0609070205080204" pitchFamily="49" charset="-128"/>
                <a:ea typeface="ＭＳ ゴシック" panose="020B0609070205080204" pitchFamily="49" charset="-128"/>
                <a:cs typeface="ＭＳ ゴシック"/>
              </a:rPr>
              <a:t>知</a:t>
            </a:r>
            <a:r>
              <a:rPr sz="1050" spc="5">
                <a:latin typeface="ＭＳ ゴシック" panose="020B0609070205080204" pitchFamily="49" charset="-128"/>
                <a:ea typeface="ＭＳ ゴシック" panose="020B0609070205080204" pitchFamily="49" charset="-128"/>
                <a:cs typeface="ＭＳ ゴシック"/>
              </a:rPr>
              <a:t>書</a:t>
            </a:r>
            <a:r>
              <a:rPr sz="1050" spc="-10">
                <a:latin typeface="ＭＳ ゴシック" panose="020B0609070205080204" pitchFamily="49" charset="-128"/>
                <a:ea typeface="ＭＳ ゴシック" panose="020B0609070205080204" pitchFamily="49" charset="-128"/>
                <a:cs typeface="ＭＳ ゴシック"/>
              </a:rPr>
              <a:t>を受</a:t>
            </a:r>
            <a:r>
              <a:rPr sz="1050" spc="5">
                <a:latin typeface="ＭＳ ゴシック" panose="020B0609070205080204" pitchFamily="49" charset="-128"/>
                <a:ea typeface="ＭＳ ゴシック" panose="020B0609070205080204" pitchFamily="49" charset="-128"/>
                <a:cs typeface="ＭＳ ゴシック"/>
              </a:rPr>
              <a:t>けた</a:t>
            </a:r>
            <a:r>
              <a:rPr sz="1050" spc="-10">
                <a:latin typeface="ＭＳ ゴシック" panose="020B0609070205080204" pitchFamily="49" charset="-128"/>
                <a:ea typeface="ＭＳ ゴシック" panose="020B0609070205080204" pitchFamily="49" charset="-128"/>
                <a:cs typeface="ＭＳ ゴシック"/>
              </a:rPr>
              <a:t>日</a:t>
            </a:r>
            <a:r>
              <a:rPr sz="1050" spc="5">
                <a:latin typeface="ＭＳ ゴシック" panose="020B0609070205080204" pitchFamily="49" charset="-128"/>
                <a:ea typeface="ＭＳ ゴシック" panose="020B0609070205080204" pitchFamily="49" charset="-128"/>
                <a:cs typeface="ＭＳ ゴシック"/>
              </a:rPr>
              <a:t>の</a:t>
            </a:r>
            <a:r>
              <a:rPr sz="1050" spc="-10">
                <a:latin typeface="ＭＳ ゴシック" panose="020B0609070205080204" pitchFamily="49" charset="-128"/>
                <a:ea typeface="ＭＳ ゴシック" panose="020B0609070205080204" pitchFamily="49" charset="-128"/>
                <a:cs typeface="ＭＳ ゴシック"/>
              </a:rPr>
              <a:t>翌</a:t>
            </a:r>
            <a:r>
              <a:rPr sz="1050" spc="5">
                <a:latin typeface="ＭＳ ゴシック" panose="020B0609070205080204" pitchFamily="49" charset="-128"/>
                <a:ea typeface="ＭＳ ゴシック" panose="020B0609070205080204" pitchFamily="49" charset="-128"/>
                <a:cs typeface="ＭＳ ゴシック"/>
              </a:rPr>
              <a:t>日</a:t>
            </a:r>
            <a:r>
              <a:rPr sz="1050" spc="-10">
                <a:latin typeface="ＭＳ ゴシック" panose="020B0609070205080204" pitchFamily="49" charset="-128"/>
                <a:ea typeface="ＭＳ ゴシック" panose="020B0609070205080204" pitchFamily="49" charset="-128"/>
                <a:cs typeface="ＭＳ ゴシック"/>
              </a:rPr>
              <a:t>か</a:t>
            </a:r>
            <a:r>
              <a:rPr sz="1050" spc="5">
                <a:latin typeface="ＭＳ ゴシック" panose="020B0609070205080204" pitchFamily="49" charset="-128"/>
                <a:ea typeface="ＭＳ ゴシック" panose="020B0609070205080204" pitchFamily="49" charset="-128"/>
                <a:cs typeface="ＭＳ ゴシック"/>
              </a:rPr>
              <a:t>ら</a:t>
            </a:r>
            <a:r>
              <a:rPr sz="1050" spc="-10">
                <a:latin typeface="ＭＳ ゴシック" panose="020B0609070205080204" pitchFamily="49" charset="-128"/>
                <a:ea typeface="ＭＳ ゴシック" panose="020B0609070205080204" pitchFamily="49" charset="-128"/>
                <a:cs typeface="ＭＳ ゴシック"/>
              </a:rPr>
              <a:t>起</a:t>
            </a:r>
            <a:r>
              <a:rPr sz="1050" spc="5">
                <a:latin typeface="ＭＳ ゴシック" panose="020B0609070205080204" pitchFamily="49" charset="-128"/>
                <a:ea typeface="ＭＳ ゴシック" panose="020B0609070205080204" pitchFamily="49" charset="-128"/>
                <a:cs typeface="ＭＳ ゴシック"/>
              </a:rPr>
              <a:t>算</a:t>
            </a:r>
            <a:r>
              <a:rPr sz="1050" spc="-10">
                <a:latin typeface="ＭＳ ゴシック" panose="020B0609070205080204" pitchFamily="49" charset="-128"/>
                <a:ea typeface="ＭＳ ゴシック" panose="020B0609070205080204" pitchFamily="49" charset="-128"/>
                <a:cs typeface="ＭＳ ゴシック"/>
              </a:rPr>
              <a:t>し</a:t>
            </a:r>
            <a:r>
              <a:rPr sz="1050" spc="5">
                <a:latin typeface="ＭＳ ゴシック" panose="020B0609070205080204" pitchFamily="49" charset="-128"/>
                <a:ea typeface="ＭＳ ゴシック" panose="020B0609070205080204" pitchFamily="49" charset="-128"/>
                <a:cs typeface="ＭＳ ゴシック"/>
              </a:rPr>
              <a:t>て</a:t>
            </a:r>
            <a:r>
              <a:rPr sz="1050">
                <a:latin typeface="ＭＳ ゴシック" panose="020B0609070205080204" pitchFamily="49" charset="-128"/>
                <a:ea typeface="ＭＳ ゴシック" panose="020B0609070205080204" pitchFamily="49" charset="-128"/>
                <a:cs typeface="ＭＳ ゴシック"/>
              </a:rPr>
              <a:t>6</a:t>
            </a:r>
            <a:r>
              <a:rPr sz="1050" spc="-10">
                <a:latin typeface="ＭＳ ゴシック" panose="020B0609070205080204" pitchFamily="49" charset="-128"/>
                <a:ea typeface="ＭＳ ゴシック" panose="020B0609070205080204" pitchFamily="49" charset="-128"/>
                <a:cs typeface="ＭＳ ゴシック"/>
              </a:rPr>
              <a:t>か</a:t>
            </a:r>
            <a:r>
              <a:rPr sz="1050" spc="5">
                <a:latin typeface="ＭＳ ゴシック" panose="020B0609070205080204" pitchFamily="49" charset="-128"/>
                <a:ea typeface="ＭＳ ゴシック" panose="020B0609070205080204" pitchFamily="49" charset="-128"/>
                <a:cs typeface="ＭＳ ゴシック"/>
              </a:rPr>
              <a:t>月</a:t>
            </a:r>
            <a:r>
              <a:rPr sz="1050" spc="-10">
                <a:latin typeface="ＭＳ ゴシック" panose="020B0609070205080204" pitchFamily="49" charset="-128"/>
                <a:ea typeface="ＭＳ ゴシック" panose="020B0609070205080204" pitchFamily="49" charset="-128"/>
                <a:cs typeface="ＭＳ ゴシック"/>
              </a:rPr>
              <a:t>以</a:t>
            </a:r>
            <a:r>
              <a:rPr sz="1050" spc="5">
                <a:latin typeface="ＭＳ ゴシック" panose="020B0609070205080204" pitchFamily="49" charset="-128"/>
                <a:ea typeface="ＭＳ ゴシック" panose="020B0609070205080204" pitchFamily="49" charset="-128"/>
                <a:cs typeface="ＭＳ ゴシック"/>
              </a:rPr>
              <a:t>内</a:t>
            </a:r>
            <a:r>
              <a:rPr sz="1050" spc="-10">
                <a:latin typeface="ＭＳ ゴシック" panose="020B0609070205080204" pitchFamily="49" charset="-128"/>
                <a:ea typeface="ＭＳ ゴシック" panose="020B0609070205080204" pitchFamily="49" charset="-128"/>
                <a:cs typeface="ＭＳ ゴシック"/>
              </a:rPr>
              <a:t>で</a:t>
            </a:r>
            <a:r>
              <a:rPr sz="1050" spc="5">
                <a:latin typeface="ＭＳ ゴシック" panose="020B0609070205080204" pitchFamily="49" charset="-128"/>
                <a:ea typeface="ＭＳ ゴシック" panose="020B0609070205080204" pitchFamily="49" charset="-128"/>
                <a:cs typeface="ＭＳ ゴシック"/>
              </a:rPr>
              <a:t>あ</a:t>
            </a:r>
            <a:r>
              <a:rPr sz="1050" spc="-10">
                <a:latin typeface="ＭＳ ゴシック" panose="020B0609070205080204" pitchFamily="49" charset="-128"/>
                <a:ea typeface="ＭＳ ゴシック" panose="020B0609070205080204" pitchFamily="49" charset="-128"/>
                <a:cs typeface="ＭＳ ゴシック"/>
              </a:rPr>
              <a:t>つ</a:t>
            </a:r>
            <a:r>
              <a:rPr sz="1050" spc="5">
                <a:latin typeface="ＭＳ ゴシック" panose="020B0609070205080204" pitchFamily="49" charset="-128"/>
                <a:ea typeface="ＭＳ ゴシック" panose="020B0609070205080204" pitchFamily="49" charset="-128"/>
                <a:cs typeface="ＭＳ ゴシック"/>
              </a:rPr>
              <a:t>て</a:t>
            </a:r>
            <a:r>
              <a:rPr sz="1050" spc="-10">
                <a:latin typeface="ＭＳ ゴシック" panose="020B0609070205080204" pitchFamily="49" charset="-128"/>
                <a:ea typeface="ＭＳ ゴシック" panose="020B0609070205080204" pitchFamily="49" charset="-128"/>
                <a:cs typeface="ＭＳ ゴシック"/>
              </a:rPr>
              <a:t>も、</a:t>
            </a:r>
            <a:r>
              <a:rPr sz="1050" spc="5">
                <a:latin typeface="ＭＳ ゴシック" panose="020B0609070205080204" pitchFamily="49" charset="-128"/>
                <a:ea typeface="ＭＳ ゴシック" panose="020B0609070205080204" pitchFamily="49" charset="-128"/>
                <a:cs typeface="ＭＳ ゴシック"/>
              </a:rPr>
              <a:t>この</a:t>
            </a:r>
            <a:r>
              <a:rPr sz="1050" spc="-10">
                <a:latin typeface="ＭＳ ゴシック" panose="020B0609070205080204" pitchFamily="49" charset="-128"/>
                <a:ea typeface="ＭＳ ゴシック" panose="020B0609070205080204" pitchFamily="49" charset="-128"/>
                <a:cs typeface="ＭＳ ゴシック"/>
              </a:rPr>
              <a:t>処</a:t>
            </a:r>
            <a:r>
              <a:rPr sz="1050" spc="5">
                <a:latin typeface="ＭＳ ゴシック" panose="020B0609070205080204" pitchFamily="49" charset="-128"/>
                <a:ea typeface="ＭＳ ゴシック" panose="020B0609070205080204" pitchFamily="49" charset="-128"/>
                <a:cs typeface="ＭＳ ゴシック"/>
              </a:rPr>
              <a:t>分</a:t>
            </a:r>
            <a:r>
              <a:rPr sz="1050" spc="-10">
                <a:latin typeface="ＭＳ ゴシック" panose="020B0609070205080204" pitchFamily="49" charset="-128"/>
                <a:ea typeface="ＭＳ ゴシック" panose="020B0609070205080204" pitchFamily="49" charset="-128"/>
                <a:cs typeface="ＭＳ ゴシック"/>
              </a:rPr>
              <a:t>の</a:t>
            </a:r>
            <a:r>
              <a:rPr sz="1050" spc="5">
                <a:latin typeface="ＭＳ ゴシック" panose="020B0609070205080204" pitchFamily="49" charset="-128"/>
                <a:ea typeface="ＭＳ ゴシック" panose="020B0609070205080204" pitchFamily="49" charset="-128"/>
                <a:cs typeface="ＭＳ ゴシック"/>
              </a:rPr>
              <a:t>日 の翌</a:t>
            </a:r>
            <a:r>
              <a:rPr sz="1050" spc="-10">
                <a:latin typeface="ＭＳ ゴシック" panose="020B0609070205080204" pitchFamily="49" charset="-128"/>
                <a:ea typeface="ＭＳ ゴシック" panose="020B0609070205080204" pitchFamily="49" charset="-128"/>
                <a:cs typeface="ＭＳ ゴシック"/>
              </a:rPr>
              <a:t>日</a:t>
            </a:r>
            <a:r>
              <a:rPr sz="1050" spc="5">
                <a:latin typeface="ＭＳ ゴシック" panose="020B0609070205080204" pitchFamily="49" charset="-128"/>
                <a:ea typeface="ＭＳ ゴシック" panose="020B0609070205080204" pitchFamily="49" charset="-128"/>
                <a:cs typeface="ＭＳ ゴシック"/>
              </a:rPr>
              <a:t>か</a:t>
            </a:r>
            <a:r>
              <a:rPr sz="1050" spc="-10">
                <a:latin typeface="ＭＳ ゴシック" panose="020B0609070205080204" pitchFamily="49" charset="-128"/>
                <a:ea typeface="ＭＳ ゴシック" panose="020B0609070205080204" pitchFamily="49" charset="-128"/>
                <a:cs typeface="ＭＳ ゴシック"/>
              </a:rPr>
              <a:t>ら</a:t>
            </a:r>
            <a:r>
              <a:rPr sz="1050" spc="5">
                <a:latin typeface="ＭＳ ゴシック" panose="020B0609070205080204" pitchFamily="49" charset="-128"/>
                <a:ea typeface="ＭＳ ゴシック" panose="020B0609070205080204" pitchFamily="49" charset="-128"/>
                <a:cs typeface="ＭＳ ゴシック"/>
              </a:rPr>
              <a:t>起</a:t>
            </a:r>
            <a:r>
              <a:rPr sz="1050" spc="-10">
                <a:latin typeface="ＭＳ ゴシック" panose="020B0609070205080204" pitchFamily="49" charset="-128"/>
                <a:ea typeface="ＭＳ ゴシック" panose="020B0609070205080204" pitchFamily="49" charset="-128"/>
                <a:cs typeface="ＭＳ ゴシック"/>
              </a:rPr>
              <a:t>算</a:t>
            </a:r>
            <a:r>
              <a:rPr sz="1050" spc="5">
                <a:latin typeface="ＭＳ ゴシック" panose="020B0609070205080204" pitchFamily="49" charset="-128"/>
                <a:ea typeface="ＭＳ ゴシック" panose="020B0609070205080204" pitchFamily="49" charset="-128"/>
                <a:cs typeface="ＭＳ ゴシック"/>
              </a:rPr>
              <a:t>し</a:t>
            </a:r>
            <a:r>
              <a:rPr sz="1050" spc="-10">
                <a:latin typeface="ＭＳ ゴシック" panose="020B0609070205080204" pitchFamily="49" charset="-128"/>
                <a:ea typeface="ＭＳ ゴシック" panose="020B0609070205080204" pitchFamily="49" charset="-128"/>
                <a:cs typeface="ＭＳ ゴシック"/>
              </a:rPr>
              <a:t>て</a:t>
            </a:r>
            <a:r>
              <a:rPr sz="1050">
                <a:latin typeface="ＭＳ ゴシック" panose="020B0609070205080204" pitchFamily="49" charset="-128"/>
                <a:ea typeface="ＭＳ ゴシック" panose="020B0609070205080204" pitchFamily="49" charset="-128"/>
                <a:cs typeface="ＭＳ ゴシック"/>
              </a:rPr>
              <a:t>1</a:t>
            </a:r>
            <a:r>
              <a:rPr sz="1050" spc="-10">
                <a:latin typeface="ＭＳ ゴシック" panose="020B0609070205080204" pitchFamily="49" charset="-128"/>
                <a:ea typeface="ＭＳ ゴシック" panose="020B0609070205080204" pitchFamily="49" charset="-128"/>
                <a:cs typeface="ＭＳ ゴシック"/>
              </a:rPr>
              <a:t>年を</a:t>
            </a:r>
            <a:r>
              <a:rPr sz="1050" spc="5">
                <a:latin typeface="ＭＳ ゴシック" panose="020B0609070205080204" pitchFamily="49" charset="-128"/>
                <a:ea typeface="ＭＳ ゴシック" panose="020B0609070205080204" pitchFamily="49" charset="-128"/>
                <a:cs typeface="ＭＳ ゴシック"/>
              </a:rPr>
              <a:t>経過</a:t>
            </a:r>
            <a:r>
              <a:rPr sz="1050" spc="-10">
                <a:latin typeface="ＭＳ ゴシック" panose="020B0609070205080204" pitchFamily="49" charset="-128"/>
                <a:ea typeface="ＭＳ ゴシック" panose="020B0609070205080204" pitchFamily="49" charset="-128"/>
                <a:cs typeface="ＭＳ ゴシック"/>
              </a:rPr>
              <a:t>し</a:t>
            </a:r>
            <a:r>
              <a:rPr sz="1050" spc="5">
                <a:latin typeface="ＭＳ ゴシック" panose="020B0609070205080204" pitchFamily="49" charset="-128"/>
                <a:ea typeface="ＭＳ ゴシック" panose="020B0609070205080204" pitchFamily="49" charset="-128"/>
                <a:cs typeface="ＭＳ ゴシック"/>
              </a:rPr>
              <a:t>た</a:t>
            </a:r>
            <a:r>
              <a:rPr sz="1050" spc="-10">
                <a:latin typeface="ＭＳ ゴシック" panose="020B0609070205080204" pitchFamily="49" charset="-128"/>
                <a:ea typeface="ＭＳ ゴシック" panose="020B0609070205080204" pitchFamily="49" charset="-128"/>
                <a:cs typeface="ＭＳ ゴシック"/>
              </a:rPr>
              <a:t>と</a:t>
            </a:r>
            <a:r>
              <a:rPr sz="1050" spc="5">
                <a:latin typeface="ＭＳ ゴシック" panose="020B0609070205080204" pitchFamily="49" charset="-128"/>
                <a:ea typeface="ＭＳ ゴシック" panose="020B0609070205080204" pitchFamily="49" charset="-128"/>
                <a:cs typeface="ＭＳ ゴシック"/>
              </a:rPr>
              <a:t>き</a:t>
            </a:r>
            <a:r>
              <a:rPr sz="1050" spc="-10">
                <a:latin typeface="ＭＳ ゴシック" panose="020B0609070205080204" pitchFamily="49" charset="-128"/>
                <a:ea typeface="ＭＳ ゴシック" panose="020B0609070205080204" pitchFamily="49" charset="-128"/>
                <a:cs typeface="ＭＳ ゴシック"/>
              </a:rPr>
              <a:t>は</a:t>
            </a:r>
            <a:r>
              <a:rPr sz="1050">
                <a:latin typeface="ＭＳ ゴシック" panose="020B0609070205080204" pitchFamily="49" charset="-128"/>
                <a:ea typeface="ＭＳ ゴシック" panose="020B0609070205080204" pitchFamily="49" charset="-128"/>
                <a:cs typeface="ＭＳ ゴシック"/>
              </a:rPr>
              <a:t>、</a:t>
            </a:r>
            <a:r>
              <a:rPr sz="1050" spc="-10">
                <a:latin typeface="ＭＳ ゴシック" panose="020B0609070205080204" pitchFamily="49" charset="-128"/>
                <a:ea typeface="ＭＳ ゴシック" panose="020B0609070205080204" pitchFamily="49" charset="-128"/>
                <a:cs typeface="ＭＳ ゴシック"/>
              </a:rPr>
              <a:t>処</a:t>
            </a:r>
            <a:r>
              <a:rPr sz="1050" spc="5">
                <a:latin typeface="ＭＳ ゴシック" panose="020B0609070205080204" pitchFamily="49" charset="-128"/>
                <a:ea typeface="ＭＳ ゴシック" panose="020B0609070205080204" pitchFamily="49" charset="-128"/>
                <a:cs typeface="ＭＳ ゴシック"/>
              </a:rPr>
              <a:t>分</a:t>
            </a:r>
            <a:r>
              <a:rPr sz="1050" spc="-10">
                <a:latin typeface="ＭＳ ゴシック" panose="020B0609070205080204" pitchFamily="49" charset="-128"/>
                <a:ea typeface="ＭＳ ゴシック" panose="020B0609070205080204" pitchFamily="49" charset="-128"/>
                <a:cs typeface="ＭＳ ゴシック"/>
              </a:rPr>
              <a:t>の</a:t>
            </a:r>
            <a:r>
              <a:rPr sz="1050" spc="5">
                <a:latin typeface="ＭＳ ゴシック" panose="020B0609070205080204" pitchFamily="49" charset="-128"/>
                <a:ea typeface="ＭＳ ゴシック" panose="020B0609070205080204" pitchFamily="49" charset="-128"/>
                <a:cs typeface="ＭＳ ゴシック"/>
              </a:rPr>
              <a:t>取消</a:t>
            </a:r>
            <a:r>
              <a:rPr sz="1050" spc="-10">
                <a:latin typeface="ＭＳ ゴシック" panose="020B0609070205080204" pitchFamily="49" charset="-128"/>
                <a:ea typeface="ＭＳ ゴシック" panose="020B0609070205080204" pitchFamily="49" charset="-128"/>
                <a:cs typeface="ＭＳ ゴシック"/>
              </a:rPr>
              <a:t>し</a:t>
            </a:r>
            <a:r>
              <a:rPr sz="1050" spc="5">
                <a:latin typeface="ＭＳ ゴシック" panose="020B0609070205080204" pitchFamily="49" charset="-128"/>
                <a:ea typeface="ＭＳ ゴシック" panose="020B0609070205080204" pitchFamily="49" charset="-128"/>
                <a:cs typeface="ＭＳ ゴシック"/>
              </a:rPr>
              <a:t>の</a:t>
            </a:r>
            <a:r>
              <a:rPr sz="1050" spc="-10">
                <a:latin typeface="ＭＳ ゴシック" panose="020B0609070205080204" pitchFamily="49" charset="-128"/>
                <a:ea typeface="ＭＳ ゴシック" panose="020B0609070205080204" pitchFamily="49" charset="-128"/>
                <a:cs typeface="ＭＳ ゴシック"/>
              </a:rPr>
              <a:t>訴</a:t>
            </a:r>
            <a:r>
              <a:rPr sz="1050" spc="5">
                <a:latin typeface="ＭＳ ゴシック" panose="020B0609070205080204" pitchFamily="49" charset="-128"/>
                <a:ea typeface="ＭＳ ゴシック" panose="020B0609070205080204" pitchFamily="49" charset="-128"/>
                <a:cs typeface="ＭＳ ゴシック"/>
              </a:rPr>
              <a:t>え</a:t>
            </a:r>
            <a:r>
              <a:rPr sz="1050" spc="-10">
                <a:latin typeface="ＭＳ ゴシック" panose="020B0609070205080204" pitchFamily="49" charset="-128"/>
                <a:ea typeface="ＭＳ ゴシック" panose="020B0609070205080204" pitchFamily="49" charset="-128"/>
                <a:cs typeface="ＭＳ ゴシック"/>
              </a:rPr>
              <a:t>を</a:t>
            </a:r>
            <a:r>
              <a:rPr sz="1050" spc="5">
                <a:latin typeface="ＭＳ ゴシック" panose="020B0609070205080204" pitchFamily="49" charset="-128"/>
                <a:ea typeface="ＭＳ ゴシック" panose="020B0609070205080204" pitchFamily="49" charset="-128"/>
                <a:cs typeface="ＭＳ ゴシック"/>
              </a:rPr>
              <a:t>提</a:t>
            </a:r>
            <a:r>
              <a:rPr sz="1050" spc="-10">
                <a:latin typeface="ＭＳ ゴシック" panose="020B0609070205080204" pitchFamily="49" charset="-128"/>
                <a:ea typeface="ＭＳ ゴシック" panose="020B0609070205080204" pitchFamily="49" charset="-128"/>
                <a:cs typeface="ＭＳ ゴシック"/>
              </a:rPr>
              <a:t>起</a:t>
            </a:r>
            <a:r>
              <a:rPr sz="1050" spc="5">
                <a:latin typeface="ＭＳ ゴシック" panose="020B0609070205080204" pitchFamily="49" charset="-128"/>
                <a:ea typeface="ＭＳ ゴシック" panose="020B0609070205080204" pitchFamily="49" charset="-128"/>
                <a:cs typeface="ＭＳ ゴシック"/>
              </a:rPr>
              <a:t>す</a:t>
            </a:r>
            <a:r>
              <a:rPr sz="1050" spc="-10">
                <a:latin typeface="ＭＳ ゴシック" panose="020B0609070205080204" pitchFamily="49" charset="-128"/>
                <a:ea typeface="ＭＳ ゴシック" panose="020B0609070205080204" pitchFamily="49" charset="-128"/>
                <a:cs typeface="ＭＳ ゴシック"/>
              </a:rPr>
              <a:t>る</a:t>
            </a:r>
            <a:r>
              <a:rPr sz="1050" spc="5">
                <a:latin typeface="ＭＳ ゴシック" panose="020B0609070205080204" pitchFamily="49" charset="-128"/>
                <a:ea typeface="ＭＳ ゴシック" panose="020B0609070205080204" pitchFamily="49" charset="-128"/>
                <a:cs typeface="ＭＳ ゴシック"/>
              </a:rPr>
              <a:t>こと</a:t>
            </a:r>
            <a:r>
              <a:rPr sz="1050" spc="-10">
                <a:latin typeface="ＭＳ ゴシック" panose="020B0609070205080204" pitchFamily="49" charset="-128"/>
                <a:ea typeface="ＭＳ ゴシック" panose="020B0609070205080204" pitchFamily="49" charset="-128"/>
                <a:cs typeface="ＭＳ ゴシック"/>
              </a:rPr>
              <a:t>が</a:t>
            </a:r>
            <a:r>
              <a:rPr sz="1050" spc="5">
                <a:latin typeface="ＭＳ ゴシック" panose="020B0609070205080204" pitchFamily="49" charset="-128"/>
                <a:ea typeface="ＭＳ ゴシック" panose="020B0609070205080204" pitchFamily="49" charset="-128"/>
                <a:cs typeface="ＭＳ ゴシック"/>
              </a:rPr>
              <a:t>で</a:t>
            </a:r>
            <a:r>
              <a:rPr sz="1050" spc="-10">
                <a:latin typeface="ＭＳ ゴシック" panose="020B0609070205080204" pitchFamily="49" charset="-128"/>
                <a:ea typeface="ＭＳ ゴシック" panose="020B0609070205080204" pitchFamily="49" charset="-128"/>
                <a:cs typeface="ＭＳ ゴシック"/>
              </a:rPr>
              <a:t>き</a:t>
            </a:r>
            <a:r>
              <a:rPr sz="1050">
                <a:latin typeface="ＭＳ ゴシック" panose="020B0609070205080204" pitchFamily="49" charset="-128"/>
                <a:ea typeface="ＭＳ ゴシック" panose="020B0609070205080204" pitchFamily="49" charset="-128"/>
                <a:cs typeface="ＭＳ ゴシック"/>
              </a:rPr>
              <a:t>ま </a:t>
            </a:r>
            <a:r>
              <a:rPr sz="1050" spc="5">
                <a:latin typeface="ＭＳ ゴシック" panose="020B0609070205080204" pitchFamily="49" charset="-128"/>
                <a:ea typeface="ＭＳ ゴシック" panose="020B0609070205080204" pitchFamily="49" charset="-128"/>
                <a:cs typeface="ＭＳ ゴシック"/>
              </a:rPr>
              <a:t>せん。</a:t>
            </a:r>
            <a:endParaRPr sz="1050">
              <a:latin typeface="ＭＳ ゴシック" panose="020B0609070205080204" pitchFamily="49" charset="-128"/>
              <a:ea typeface="ＭＳ ゴシック" panose="020B0609070205080204" pitchFamily="49" charset="-128"/>
              <a:cs typeface="ＭＳ ゴシック"/>
            </a:endParaRPr>
          </a:p>
        </p:txBody>
      </p:sp>
      <p:graphicFrame>
        <p:nvGraphicFramePr>
          <p:cNvPr id="3" name="表 2">
            <a:extLst>
              <a:ext uri="{FF2B5EF4-FFF2-40B4-BE49-F238E27FC236}">
                <a16:creationId xmlns:a16="http://schemas.microsoft.com/office/drawing/2014/main" id="{72E103E6-53E3-48EF-BCB4-20DB6BFA12BE}"/>
              </a:ext>
            </a:extLst>
          </p:cNvPr>
          <p:cNvGraphicFramePr>
            <a:graphicFrameLocks noGrp="1"/>
          </p:cNvGraphicFramePr>
          <p:nvPr>
            <p:extLst>
              <p:ext uri="{D42A27DB-BD31-4B8C-83A1-F6EECF244321}">
                <p14:modId xmlns:p14="http://schemas.microsoft.com/office/powerpoint/2010/main" val="3457848987"/>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03.</a:t>
                      </a:r>
                      <a:r>
                        <a:rPr kumimoji="1" lang="ja-JP" altLang="en-US" sz="1050" b="0">
                          <a:solidFill>
                            <a:schemeClr val="tx1"/>
                          </a:solidFill>
                          <a:latin typeface="ＭＳ ゴシック" panose="020B0609070205080204" pitchFamily="49" charset="-128"/>
                          <a:ea typeface="ＭＳ ゴシック" panose="020B0609070205080204" pitchFamily="49" charset="-128"/>
                        </a:rPr>
                        <a:t>額改定（増額）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児童扶養手当額改定通知書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4" name="object 2">
            <a:extLst>
              <a:ext uri="{FF2B5EF4-FFF2-40B4-BE49-F238E27FC236}">
                <a16:creationId xmlns:a16="http://schemas.microsoft.com/office/drawing/2014/main" id="{FB65A903-C067-41AC-82CC-94A9C21E4008}"/>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extLst>
      <p:ext uri="{BB962C8B-B14F-4D97-AF65-F5344CB8AC3E}">
        <p14:creationId xmlns:p14="http://schemas.microsoft.com/office/powerpoint/2010/main" val="2079593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2049146"/>
            <a:ext cx="1760220" cy="186690"/>
          </a:xfrm>
          <a:prstGeom prst="rect">
            <a:avLst/>
          </a:prstGeom>
        </p:spPr>
        <p:txBody>
          <a:bodyPr vert="horz" wrap="square" lIns="0" tIns="13335" rIns="0" bIns="0" rtlCol="0">
            <a:spAutoFit/>
          </a:bodyPr>
          <a:lstStyle/>
          <a:p>
            <a:pPr marL="12700">
              <a:lnSpc>
                <a:spcPct val="100000"/>
              </a:lnSpc>
              <a:spcBef>
                <a:spcPts val="105"/>
              </a:spcBef>
            </a:pPr>
            <a:r>
              <a:rPr sz="1050" spc="5">
                <a:latin typeface="ＭＳ ゴシック"/>
                <a:cs typeface="ＭＳ ゴシック"/>
              </a:rPr>
              <a:t>様式</a:t>
            </a:r>
            <a:r>
              <a:rPr sz="1050" spc="-10">
                <a:latin typeface="ＭＳ ゴシック"/>
                <a:cs typeface="ＭＳ ゴシック"/>
              </a:rPr>
              <a:t>第</a:t>
            </a:r>
            <a:r>
              <a:rPr sz="1050" spc="5">
                <a:latin typeface="ＭＳ ゴシック"/>
                <a:cs typeface="ＭＳ ゴシック"/>
              </a:rPr>
              <a:t>十</a:t>
            </a:r>
            <a:r>
              <a:rPr sz="1050" spc="-10">
                <a:latin typeface="ＭＳ ゴシック"/>
                <a:cs typeface="ＭＳ ゴシック"/>
              </a:rPr>
              <a:t>四</a:t>
            </a:r>
            <a:r>
              <a:rPr sz="1050">
                <a:latin typeface="ＭＳ ゴシック"/>
                <a:cs typeface="ＭＳ ゴシック"/>
              </a:rPr>
              <a:t>号</a:t>
            </a:r>
            <a:r>
              <a:rPr sz="1050" spc="-15">
                <a:latin typeface="ＭＳ ゴシック"/>
                <a:cs typeface="ＭＳ ゴシック"/>
              </a:rPr>
              <a:t>(</a:t>
            </a:r>
            <a:r>
              <a:rPr sz="1050" spc="5">
                <a:latin typeface="ＭＳ ゴシック"/>
                <a:cs typeface="ＭＳ ゴシック"/>
              </a:rPr>
              <a:t>第</a:t>
            </a:r>
            <a:r>
              <a:rPr sz="1050" spc="-10">
                <a:latin typeface="ＭＳ ゴシック"/>
                <a:cs typeface="ＭＳ ゴシック"/>
              </a:rPr>
              <a:t>十</a:t>
            </a:r>
            <a:r>
              <a:rPr sz="1050" spc="5">
                <a:latin typeface="ＭＳ ゴシック"/>
                <a:cs typeface="ＭＳ ゴシック"/>
              </a:rPr>
              <a:t>八</a:t>
            </a:r>
            <a:r>
              <a:rPr sz="1050" spc="-10">
                <a:latin typeface="ＭＳ ゴシック"/>
                <a:cs typeface="ＭＳ ゴシック"/>
              </a:rPr>
              <a:t>条関</a:t>
            </a:r>
            <a:r>
              <a:rPr sz="1050">
                <a:latin typeface="ＭＳ ゴシック"/>
                <a:cs typeface="ＭＳ ゴシック"/>
              </a:rPr>
              <a:t>係)</a:t>
            </a:r>
          </a:p>
        </p:txBody>
      </p:sp>
      <p:graphicFrame>
        <p:nvGraphicFramePr>
          <p:cNvPr id="3" name="object 3"/>
          <p:cNvGraphicFramePr>
            <a:graphicFrameLocks noGrp="1"/>
          </p:cNvGraphicFramePr>
          <p:nvPr>
            <p:extLst>
              <p:ext uri="{D42A27DB-BD31-4B8C-83A1-F6EECF244321}">
                <p14:modId xmlns:p14="http://schemas.microsoft.com/office/powerpoint/2010/main" val="3984629795"/>
              </p:ext>
            </p:extLst>
          </p:nvPr>
        </p:nvGraphicFramePr>
        <p:xfrm>
          <a:off x="1077772" y="2252346"/>
          <a:ext cx="5413374" cy="6938009"/>
        </p:xfrm>
        <a:graphic>
          <a:graphicData uri="http://schemas.openxmlformats.org/drawingml/2006/table">
            <a:tbl>
              <a:tblPr firstRow="1" bandRow="1">
                <a:tableStyleId>{2D5ABB26-0587-4C30-8999-92F81FD0307C}</a:tableStyleId>
              </a:tblPr>
              <a:tblGrid>
                <a:gridCol w="835025">
                  <a:extLst>
                    <a:ext uri="{9D8B030D-6E8A-4147-A177-3AD203B41FA5}">
                      <a16:colId xmlns:a16="http://schemas.microsoft.com/office/drawing/2014/main" val="20000"/>
                    </a:ext>
                  </a:extLst>
                </a:gridCol>
                <a:gridCol w="2317115">
                  <a:extLst>
                    <a:ext uri="{9D8B030D-6E8A-4147-A177-3AD203B41FA5}">
                      <a16:colId xmlns:a16="http://schemas.microsoft.com/office/drawing/2014/main" val="20001"/>
                    </a:ext>
                  </a:extLst>
                </a:gridCol>
                <a:gridCol w="986155">
                  <a:extLst>
                    <a:ext uri="{9D8B030D-6E8A-4147-A177-3AD203B41FA5}">
                      <a16:colId xmlns:a16="http://schemas.microsoft.com/office/drawing/2014/main" val="20002"/>
                    </a:ext>
                  </a:extLst>
                </a:gridCol>
                <a:gridCol w="1275079">
                  <a:extLst>
                    <a:ext uri="{9D8B030D-6E8A-4147-A177-3AD203B41FA5}">
                      <a16:colId xmlns:a16="http://schemas.microsoft.com/office/drawing/2014/main" val="20003"/>
                    </a:ext>
                  </a:extLst>
                </a:gridCol>
              </a:tblGrid>
              <a:tr h="591185">
                <a:tc gridSpan="4">
                  <a:txBody>
                    <a:bodyPr/>
                    <a:lstStyle/>
                    <a:p>
                      <a:pPr marR="4597400" algn="ctr">
                        <a:lnSpc>
                          <a:spcPct val="100000"/>
                        </a:lnSpc>
                        <a:spcBef>
                          <a:spcPts val="375"/>
                        </a:spcBef>
                        <a:tabLst>
                          <a:tab pos="667385" algn="l"/>
                        </a:tabLst>
                      </a:pPr>
                      <a:r>
                        <a:rPr sz="1050">
                          <a:latin typeface="ＭＳ ゴシック"/>
                          <a:cs typeface="ＭＳ ゴシック"/>
                        </a:rPr>
                        <a:t>第	号</a:t>
                      </a:r>
                    </a:p>
                    <a:p>
                      <a:pPr marL="1270" marR="3175" algn="ctr">
                        <a:lnSpc>
                          <a:spcPct val="100000"/>
                        </a:lnSpc>
                        <a:spcBef>
                          <a:spcPts val="100"/>
                        </a:spcBef>
                      </a:pPr>
                      <a:r>
                        <a:rPr sz="1050" u="dbl">
                          <a:uFill>
                            <a:solidFill>
                              <a:srgbClr val="000000"/>
                            </a:solidFill>
                          </a:uFill>
                          <a:latin typeface="ＭＳ ゴシック"/>
                          <a:cs typeface="ＭＳ ゴシック"/>
                        </a:rPr>
                        <a:t>児童</a:t>
                      </a:r>
                      <a:r>
                        <a:rPr sz="1050" u="dbl" spc="-15">
                          <a:uFill>
                            <a:solidFill>
                              <a:srgbClr val="000000"/>
                            </a:solidFill>
                          </a:uFill>
                          <a:latin typeface="ＭＳ ゴシック"/>
                          <a:cs typeface="ＭＳ ゴシック"/>
                        </a:rPr>
                        <a:t>扶</a:t>
                      </a:r>
                      <a:r>
                        <a:rPr sz="1050" u="dbl">
                          <a:uFill>
                            <a:solidFill>
                              <a:srgbClr val="000000"/>
                            </a:solidFill>
                          </a:uFill>
                          <a:latin typeface="ＭＳ ゴシック"/>
                          <a:cs typeface="ＭＳ ゴシック"/>
                        </a:rPr>
                        <a:t>養</a:t>
                      </a:r>
                      <a:r>
                        <a:rPr sz="1050" u="dbl" spc="-15">
                          <a:uFill>
                            <a:solidFill>
                              <a:srgbClr val="000000"/>
                            </a:solidFill>
                          </a:uFill>
                          <a:latin typeface="ＭＳ ゴシック"/>
                          <a:cs typeface="ＭＳ ゴシック"/>
                        </a:rPr>
                        <a:t>手</a:t>
                      </a:r>
                      <a:r>
                        <a:rPr sz="1050" u="dbl">
                          <a:uFill>
                            <a:solidFill>
                              <a:srgbClr val="000000"/>
                            </a:solidFill>
                          </a:uFill>
                          <a:latin typeface="ＭＳ ゴシック"/>
                          <a:cs typeface="ＭＳ ゴシック"/>
                        </a:rPr>
                        <a:t>当</a:t>
                      </a:r>
                      <a:r>
                        <a:rPr sz="1050" u="dbl" spc="-15">
                          <a:uFill>
                            <a:solidFill>
                              <a:srgbClr val="000000"/>
                            </a:solidFill>
                          </a:uFill>
                          <a:latin typeface="ＭＳ ゴシック"/>
                          <a:cs typeface="ＭＳ ゴシック"/>
                        </a:rPr>
                        <a:t>額</a:t>
                      </a:r>
                      <a:r>
                        <a:rPr sz="1050" u="dbl">
                          <a:uFill>
                            <a:solidFill>
                              <a:srgbClr val="000000"/>
                            </a:solidFill>
                          </a:uFill>
                          <a:latin typeface="ＭＳ ゴシック"/>
                          <a:cs typeface="ＭＳ ゴシック"/>
                        </a:rPr>
                        <a:t>改</a:t>
                      </a:r>
                      <a:r>
                        <a:rPr sz="1050" u="dbl" spc="-15">
                          <a:uFill>
                            <a:solidFill>
                              <a:srgbClr val="000000"/>
                            </a:solidFill>
                          </a:uFill>
                          <a:latin typeface="ＭＳ ゴシック"/>
                          <a:cs typeface="ＭＳ ゴシック"/>
                        </a:rPr>
                        <a:t>定</a:t>
                      </a:r>
                      <a:r>
                        <a:rPr sz="1050" u="dbl">
                          <a:uFill>
                            <a:solidFill>
                              <a:srgbClr val="000000"/>
                            </a:solidFill>
                          </a:uFill>
                          <a:latin typeface="ＭＳ ゴシック"/>
                          <a:cs typeface="ＭＳ ゴシック"/>
                        </a:rPr>
                        <a:t>請</a:t>
                      </a:r>
                      <a:r>
                        <a:rPr sz="1050" u="dbl" spc="-15">
                          <a:uFill>
                            <a:solidFill>
                              <a:srgbClr val="000000"/>
                            </a:solidFill>
                          </a:uFill>
                          <a:latin typeface="ＭＳ ゴシック"/>
                          <a:cs typeface="ＭＳ ゴシック"/>
                        </a:rPr>
                        <a:t>求</a:t>
                      </a:r>
                      <a:r>
                        <a:rPr sz="1050" u="dbl">
                          <a:uFill>
                            <a:solidFill>
                              <a:srgbClr val="000000"/>
                            </a:solidFill>
                          </a:uFill>
                          <a:latin typeface="ＭＳ ゴシック"/>
                          <a:cs typeface="ＭＳ ゴシック"/>
                        </a:rPr>
                        <a:t>却下</a:t>
                      </a:r>
                      <a:r>
                        <a:rPr sz="1050" u="dbl" spc="-15">
                          <a:uFill>
                            <a:solidFill>
                              <a:srgbClr val="000000"/>
                            </a:solidFill>
                          </a:uFill>
                          <a:latin typeface="ＭＳ ゴシック"/>
                          <a:cs typeface="ＭＳ ゴシック"/>
                        </a:rPr>
                        <a:t>通</a:t>
                      </a:r>
                      <a:r>
                        <a:rPr sz="1050" u="dbl">
                          <a:uFill>
                            <a:solidFill>
                              <a:srgbClr val="000000"/>
                            </a:solidFill>
                          </a:uFill>
                          <a:latin typeface="ＭＳ ゴシック"/>
                          <a:cs typeface="ＭＳ ゴシック"/>
                        </a:rPr>
                        <a:t>知書</a:t>
                      </a:r>
                      <a:endParaRPr sz="1050">
                        <a:latin typeface="ＭＳ ゴシック"/>
                        <a:cs typeface="ＭＳ ゴシック"/>
                      </a:endParaRPr>
                    </a:p>
                  </a:txBody>
                  <a:tcPr marL="0" marR="0" marT="476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38784">
                <a:tc>
                  <a:txBody>
                    <a:bodyPr/>
                    <a:lstStyle/>
                    <a:p>
                      <a:pPr marL="83185">
                        <a:lnSpc>
                          <a:spcPct val="100000"/>
                        </a:lnSpc>
                        <a:spcBef>
                          <a:spcPts val="365"/>
                        </a:spcBef>
                        <a:tabLst>
                          <a:tab pos="349885" algn="l"/>
                          <a:tab pos="618490" algn="l"/>
                        </a:tabLst>
                      </a:pPr>
                      <a:r>
                        <a:rPr sz="1050" spc="5">
                          <a:latin typeface="ＭＳ ゴシック"/>
                          <a:cs typeface="ＭＳ ゴシック"/>
                        </a:rPr>
                        <a:t>請	求	者</a:t>
                      </a:r>
                      <a:endParaRPr sz="1050">
                        <a:latin typeface="ＭＳ ゴシック"/>
                        <a:cs typeface="ＭＳ ゴシック"/>
                      </a:endParaRPr>
                    </a:p>
                    <a:p>
                      <a:pPr marL="83185">
                        <a:lnSpc>
                          <a:spcPct val="100000"/>
                        </a:lnSpc>
                        <a:spcBef>
                          <a:spcPts val="110"/>
                        </a:spcBef>
                        <a:tabLst>
                          <a:tab pos="616585" algn="l"/>
                        </a:tabLst>
                      </a:pPr>
                      <a:r>
                        <a:rPr sz="1050" spc="5">
                          <a:latin typeface="ＭＳ ゴシック"/>
                          <a:cs typeface="ＭＳ ゴシック"/>
                        </a:rPr>
                        <a:t>氏	名</a:t>
                      </a:r>
                      <a:endParaRPr sz="1050">
                        <a:latin typeface="ＭＳ ゴシック"/>
                        <a:cs typeface="ＭＳ ゴシック"/>
                      </a:endParaRPr>
                    </a:p>
                  </a:txBody>
                  <a:tcPr marL="0" marR="0" marT="463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900">
                        <a:latin typeface="Times New Roman"/>
                        <a:cs typeface="Times New Roman"/>
                      </a:endParaRPr>
                    </a:p>
                    <a:p>
                      <a:pPr marL="223520">
                        <a:lnSpc>
                          <a:spcPct val="100000"/>
                        </a:lnSpc>
                      </a:pPr>
                      <a:r>
                        <a:rPr sz="1050">
                          <a:latin typeface="ＭＳ ゴシック"/>
                          <a:cs typeface="ＭＳ ゴシック"/>
                        </a:rPr>
                        <a:t>証書</a:t>
                      </a:r>
                      <a:r>
                        <a:rPr sz="1050" spc="-15">
                          <a:latin typeface="ＭＳ ゴシック"/>
                          <a:cs typeface="ＭＳ ゴシック"/>
                        </a:rPr>
                        <a:t>番</a:t>
                      </a:r>
                      <a:r>
                        <a:rPr sz="1050">
                          <a:latin typeface="ＭＳ ゴシック"/>
                          <a:cs typeface="ＭＳ ゴシック"/>
                        </a:rPr>
                        <a:t>号</a:t>
                      </a: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3175">
                        <a:lnSpc>
                          <a:spcPct val="100000"/>
                        </a:lnSpc>
                        <a:spcBef>
                          <a:spcPts val="15"/>
                        </a:spcBef>
                      </a:pPr>
                      <a:endParaRPr sz="900">
                        <a:latin typeface="Times New Roman"/>
                        <a:cs typeface="Times New Roman"/>
                      </a:endParaRPr>
                    </a:p>
                    <a:p>
                      <a:pPr marL="98425" marR="3175">
                        <a:lnSpc>
                          <a:spcPct val="100000"/>
                        </a:lnSpc>
                        <a:tabLst>
                          <a:tab pos="1033144" algn="l"/>
                        </a:tabLst>
                      </a:pPr>
                      <a:r>
                        <a:rPr sz="1050" spc="5">
                          <a:latin typeface="ＭＳ ゴシック"/>
                          <a:cs typeface="ＭＳ ゴシック"/>
                        </a:rPr>
                        <a:t>第	号</a:t>
                      </a:r>
                      <a:endParaRPr sz="1050">
                        <a:latin typeface="ＭＳ ゴシック"/>
                        <a:cs typeface="ＭＳ ゴシック"/>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36880">
                <a:tc>
                  <a:txBody>
                    <a:bodyPr/>
                    <a:lstStyle/>
                    <a:p>
                      <a:pPr marL="83185">
                        <a:lnSpc>
                          <a:spcPct val="100000"/>
                        </a:lnSpc>
                        <a:spcBef>
                          <a:spcPts val="365"/>
                        </a:spcBef>
                        <a:tabLst>
                          <a:tab pos="349885" algn="l"/>
                          <a:tab pos="618490" algn="l"/>
                        </a:tabLst>
                      </a:pPr>
                      <a:r>
                        <a:rPr sz="1050" spc="5">
                          <a:latin typeface="ＭＳ ゴシック"/>
                          <a:cs typeface="ＭＳ ゴシック"/>
                        </a:rPr>
                        <a:t>請	求	者</a:t>
                      </a:r>
                      <a:endParaRPr sz="1050">
                        <a:latin typeface="ＭＳ ゴシック"/>
                        <a:cs typeface="ＭＳ ゴシック"/>
                      </a:endParaRPr>
                    </a:p>
                    <a:p>
                      <a:pPr marL="83185">
                        <a:lnSpc>
                          <a:spcPct val="100000"/>
                        </a:lnSpc>
                        <a:spcBef>
                          <a:spcPts val="105"/>
                        </a:spcBef>
                        <a:tabLst>
                          <a:tab pos="616585" algn="l"/>
                        </a:tabLst>
                      </a:pPr>
                      <a:r>
                        <a:rPr sz="1050" spc="5">
                          <a:latin typeface="ＭＳ ゴシック"/>
                          <a:cs typeface="ＭＳ ゴシック"/>
                        </a:rPr>
                        <a:t>住	所</a:t>
                      </a:r>
                      <a:endParaRPr sz="1050">
                        <a:latin typeface="ＭＳ ゴシック"/>
                        <a:cs typeface="ＭＳ ゴシック"/>
                      </a:endParaRPr>
                    </a:p>
                  </a:txBody>
                  <a:tcPr marL="0" marR="0" marT="463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marR="3175">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871855">
                <a:tc>
                  <a:txBody>
                    <a:bodyPr/>
                    <a:lstStyle/>
                    <a:p>
                      <a:pPr>
                        <a:lnSpc>
                          <a:spcPct val="100000"/>
                        </a:lnSpc>
                        <a:spcBef>
                          <a:spcPts val="25"/>
                        </a:spcBef>
                      </a:pPr>
                      <a:endParaRPr sz="900">
                        <a:latin typeface="Times New Roman"/>
                        <a:cs typeface="Times New Roman"/>
                      </a:endParaRPr>
                    </a:p>
                    <a:p>
                      <a:pPr marL="83185">
                        <a:lnSpc>
                          <a:spcPct val="100000"/>
                        </a:lnSpc>
                        <a:tabLst>
                          <a:tab pos="616585" algn="l"/>
                        </a:tabLst>
                      </a:pPr>
                      <a:r>
                        <a:rPr sz="1050" spc="5">
                          <a:latin typeface="ＭＳ ゴシック"/>
                          <a:cs typeface="ＭＳ ゴシック"/>
                        </a:rPr>
                        <a:t>却	下</a:t>
                      </a:r>
                      <a:endParaRPr sz="1050">
                        <a:latin typeface="ＭＳ ゴシック"/>
                        <a:cs typeface="ＭＳ ゴシック"/>
                      </a:endParaRPr>
                    </a:p>
                    <a:p>
                      <a:pPr marL="83185">
                        <a:lnSpc>
                          <a:spcPct val="100000"/>
                        </a:lnSpc>
                        <a:spcBef>
                          <a:spcPts val="445"/>
                        </a:spcBef>
                        <a:tabLst>
                          <a:tab pos="616585" algn="l"/>
                        </a:tabLst>
                      </a:pPr>
                      <a:r>
                        <a:rPr sz="1050" spc="5">
                          <a:latin typeface="ＭＳ ゴシック"/>
                          <a:cs typeface="ＭＳ ゴシック"/>
                        </a:rPr>
                        <a:t>し	た</a:t>
                      </a:r>
                      <a:endParaRPr sz="1050">
                        <a:latin typeface="ＭＳ ゴシック"/>
                        <a:cs typeface="ＭＳ ゴシック"/>
                      </a:endParaRPr>
                    </a:p>
                    <a:p>
                      <a:pPr marL="83185">
                        <a:lnSpc>
                          <a:spcPct val="100000"/>
                        </a:lnSpc>
                        <a:spcBef>
                          <a:spcPts val="445"/>
                        </a:spcBef>
                        <a:tabLst>
                          <a:tab pos="616585" algn="l"/>
                        </a:tabLst>
                      </a:pPr>
                      <a:r>
                        <a:rPr sz="1050" spc="5">
                          <a:latin typeface="ＭＳ ゴシック"/>
                          <a:cs typeface="ＭＳ ゴシック"/>
                        </a:rPr>
                        <a:t>理	由</a:t>
                      </a:r>
                      <a:endParaRPr sz="1050">
                        <a:latin typeface="ＭＳ ゴシック"/>
                        <a:cs typeface="ＭＳ ゴシック"/>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marR="3175">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871855">
                <a:tc>
                  <a:txBody>
                    <a:bodyPr/>
                    <a:lstStyle/>
                    <a:p>
                      <a:pPr marL="83185">
                        <a:lnSpc>
                          <a:spcPct val="100000"/>
                        </a:lnSpc>
                        <a:spcBef>
                          <a:spcPts val="445"/>
                        </a:spcBef>
                        <a:tabLst>
                          <a:tab pos="616585" algn="l"/>
                        </a:tabLst>
                      </a:pPr>
                      <a:r>
                        <a:rPr lang="ja-JP" altLang="en-US" sz="1050">
                          <a:solidFill>
                            <a:srgbClr val="00B0F0"/>
                          </a:solidFill>
                          <a:latin typeface="ＭＳ ゴシック"/>
                          <a:cs typeface="ＭＳ ゴシック"/>
                        </a:rPr>
                        <a:t>備　　　　　考</a:t>
                      </a:r>
                      <a:endParaRPr sz="1050">
                        <a:solidFill>
                          <a:srgbClr val="00B0F0"/>
                        </a:solidFill>
                        <a:latin typeface="ＭＳ ゴシック"/>
                        <a:cs typeface="ＭＳ ゴシック"/>
                      </a:endParaRPr>
                    </a:p>
                  </a:txBody>
                  <a:tcPr marL="0" marR="0" marT="3175" marB="0" anchor="ctr">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gridSpan="3">
                  <a:txBody>
                    <a:bodyPr/>
                    <a:lstStyle/>
                    <a:p>
                      <a:pPr marR="3175">
                        <a:lnSpc>
                          <a:spcPct val="100000"/>
                        </a:lnSpc>
                      </a:pPr>
                      <a:endParaRPr sz="1000">
                        <a:latin typeface="Times New Roman"/>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6781118"/>
                  </a:ext>
                </a:extLst>
              </a:tr>
              <a:tr h="3727450">
                <a:tc gridSpan="4">
                  <a:txBody>
                    <a:bodyPr/>
                    <a:lstStyle/>
                    <a:p>
                      <a:pPr marL="2540" marR="6985" indent="135255">
                        <a:lnSpc>
                          <a:spcPct val="107600"/>
                        </a:lnSpc>
                        <a:spcBef>
                          <a:spcPts val="270"/>
                        </a:spcBef>
                        <a:tabLst>
                          <a:tab pos="677545" algn="l"/>
                          <a:tab pos="1083310" algn="l"/>
                          <a:tab pos="1487170" algn="l"/>
                        </a:tabLst>
                      </a:pPr>
                      <a:r>
                        <a:rPr sz="1050" spc="10" dirty="0" err="1">
                          <a:latin typeface="ＭＳ ゴシック"/>
                          <a:cs typeface="ＭＳ ゴシック"/>
                        </a:rPr>
                        <a:t>令</a:t>
                      </a:r>
                      <a:r>
                        <a:rPr sz="1050" dirty="0" err="1">
                          <a:latin typeface="ＭＳ ゴシック"/>
                          <a:cs typeface="ＭＳ ゴシック"/>
                        </a:rPr>
                        <a:t>和</a:t>
                      </a:r>
                      <a:r>
                        <a:rPr sz="1050" dirty="0">
                          <a:latin typeface="ＭＳ ゴシック"/>
                          <a:cs typeface="ＭＳ ゴシック"/>
                        </a:rPr>
                        <a:t>	年	月	</a:t>
                      </a:r>
                      <a:r>
                        <a:rPr sz="1050" spc="10" dirty="0" err="1">
                          <a:latin typeface="ＭＳ ゴシック"/>
                          <a:cs typeface="ＭＳ ゴシック"/>
                        </a:rPr>
                        <a:t>日付</a:t>
                      </a:r>
                      <a:r>
                        <a:rPr sz="1050" dirty="0" err="1">
                          <a:latin typeface="ＭＳ ゴシック"/>
                          <a:cs typeface="ＭＳ ゴシック"/>
                        </a:rPr>
                        <a:t>け</a:t>
                      </a:r>
                      <a:r>
                        <a:rPr sz="1050" spc="10" dirty="0" err="1">
                          <a:latin typeface="ＭＳ ゴシック"/>
                          <a:cs typeface="ＭＳ ゴシック"/>
                        </a:rPr>
                        <a:t>で</a:t>
                      </a:r>
                      <a:r>
                        <a:rPr sz="1050" dirty="0" err="1">
                          <a:latin typeface="ＭＳ ゴシック"/>
                          <a:cs typeface="ＭＳ ゴシック"/>
                        </a:rPr>
                        <a:t>児</a:t>
                      </a:r>
                      <a:r>
                        <a:rPr sz="1050" spc="10" dirty="0" err="1">
                          <a:latin typeface="ＭＳ ゴシック"/>
                          <a:cs typeface="ＭＳ ゴシック"/>
                        </a:rPr>
                        <a:t>童</a:t>
                      </a:r>
                      <a:r>
                        <a:rPr sz="1050" dirty="0" err="1">
                          <a:latin typeface="ＭＳ ゴシック"/>
                          <a:cs typeface="ＭＳ ゴシック"/>
                        </a:rPr>
                        <a:t>扶</a:t>
                      </a:r>
                      <a:r>
                        <a:rPr sz="1050" spc="10" dirty="0" err="1">
                          <a:latin typeface="ＭＳ ゴシック"/>
                          <a:cs typeface="ＭＳ ゴシック"/>
                        </a:rPr>
                        <a:t>養手</a:t>
                      </a:r>
                      <a:r>
                        <a:rPr sz="1050" dirty="0" err="1">
                          <a:latin typeface="ＭＳ ゴシック"/>
                          <a:cs typeface="ＭＳ ゴシック"/>
                        </a:rPr>
                        <a:t>当額</a:t>
                      </a:r>
                      <a:r>
                        <a:rPr sz="1050" spc="10" dirty="0" err="1">
                          <a:latin typeface="ＭＳ ゴシック"/>
                          <a:cs typeface="ＭＳ ゴシック"/>
                        </a:rPr>
                        <a:t>の改</a:t>
                      </a:r>
                      <a:r>
                        <a:rPr sz="1050" dirty="0" err="1">
                          <a:latin typeface="ＭＳ ゴシック"/>
                          <a:cs typeface="ＭＳ ゴシック"/>
                        </a:rPr>
                        <a:t>定</a:t>
                      </a:r>
                      <a:r>
                        <a:rPr sz="1050" spc="10" dirty="0" err="1">
                          <a:latin typeface="ＭＳ ゴシック"/>
                          <a:cs typeface="ＭＳ ゴシック"/>
                        </a:rPr>
                        <a:t>請</a:t>
                      </a:r>
                      <a:r>
                        <a:rPr sz="1050" dirty="0" err="1">
                          <a:latin typeface="ＭＳ ゴシック"/>
                          <a:cs typeface="ＭＳ ゴシック"/>
                        </a:rPr>
                        <a:t>求</a:t>
                      </a:r>
                      <a:r>
                        <a:rPr sz="1050" spc="10" dirty="0" err="1">
                          <a:latin typeface="ＭＳ ゴシック"/>
                          <a:cs typeface="ＭＳ ゴシック"/>
                        </a:rPr>
                        <a:t>が</a:t>
                      </a:r>
                      <a:r>
                        <a:rPr sz="1050" dirty="0" err="1">
                          <a:latin typeface="ＭＳ ゴシック"/>
                          <a:cs typeface="ＭＳ ゴシック"/>
                        </a:rPr>
                        <a:t>あ</a:t>
                      </a:r>
                      <a:r>
                        <a:rPr sz="1050" spc="10" dirty="0" err="1">
                          <a:latin typeface="ＭＳ ゴシック"/>
                          <a:cs typeface="ＭＳ ゴシック"/>
                        </a:rPr>
                        <a:t>りま</a:t>
                      </a:r>
                      <a:r>
                        <a:rPr sz="1050" dirty="0" err="1">
                          <a:latin typeface="ＭＳ ゴシック"/>
                          <a:cs typeface="ＭＳ ゴシック"/>
                        </a:rPr>
                        <a:t>した</a:t>
                      </a:r>
                      <a:r>
                        <a:rPr sz="1050" spc="10" dirty="0" err="1">
                          <a:latin typeface="ＭＳ ゴシック"/>
                          <a:cs typeface="ＭＳ ゴシック"/>
                        </a:rPr>
                        <a:t>が、</a:t>
                      </a:r>
                      <a:r>
                        <a:rPr sz="1050" dirty="0" err="1">
                          <a:latin typeface="ＭＳ ゴシック"/>
                          <a:cs typeface="ＭＳ ゴシック"/>
                        </a:rPr>
                        <a:t>上</a:t>
                      </a:r>
                      <a:r>
                        <a:rPr sz="1050" spc="10" dirty="0" err="1">
                          <a:latin typeface="ＭＳ ゴシック"/>
                          <a:cs typeface="ＭＳ ゴシック"/>
                        </a:rPr>
                        <a:t>記</a:t>
                      </a:r>
                      <a:r>
                        <a:rPr sz="1050" dirty="0" err="1">
                          <a:latin typeface="ＭＳ ゴシック"/>
                          <a:cs typeface="ＭＳ ゴシック"/>
                        </a:rPr>
                        <a:t>の</a:t>
                      </a:r>
                      <a:r>
                        <a:rPr sz="1050" spc="10" dirty="0" err="1">
                          <a:latin typeface="ＭＳ ゴシック"/>
                          <a:cs typeface="ＭＳ ゴシック"/>
                        </a:rPr>
                        <a:t>と</a:t>
                      </a:r>
                      <a:r>
                        <a:rPr sz="1050" dirty="0" err="1">
                          <a:latin typeface="ＭＳ ゴシック"/>
                          <a:cs typeface="ＭＳ ゴシック"/>
                        </a:rPr>
                        <a:t>お</a:t>
                      </a:r>
                      <a:r>
                        <a:rPr sz="1050" dirty="0">
                          <a:latin typeface="ＭＳ ゴシック"/>
                          <a:cs typeface="ＭＳ ゴシック"/>
                        </a:rPr>
                        <a:t> </a:t>
                      </a:r>
                      <a:r>
                        <a:rPr sz="1050" spc="5" dirty="0" err="1">
                          <a:latin typeface="ＭＳ ゴシック"/>
                          <a:cs typeface="ＭＳ ゴシック"/>
                        </a:rPr>
                        <a:t>り却</a:t>
                      </a:r>
                      <a:r>
                        <a:rPr sz="1050" spc="-10" dirty="0" err="1">
                          <a:latin typeface="ＭＳ ゴシック"/>
                          <a:cs typeface="ＭＳ ゴシック"/>
                        </a:rPr>
                        <a:t>下</a:t>
                      </a:r>
                      <a:r>
                        <a:rPr sz="1050" spc="5" dirty="0" err="1">
                          <a:latin typeface="ＭＳ ゴシック"/>
                          <a:cs typeface="ＭＳ ゴシック"/>
                        </a:rPr>
                        <a:t>し</a:t>
                      </a:r>
                      <a:r>
                        <a:rPr sz="1050" spc="-10" dirty="0" err="1">
                          <a:latin typeface="ＭＳ ゴシック"/>
                          <a:cs typeface="ＭＳ ゴシック"/>
                        </a:rPr>
                        <a:t>ま</a:t>
                      </a:r>
                      <a:r>
                        <a:rPr sz="1050" spc="5" dirty="0" err="1">
                          <a:latin typeface="ＭＳ ゴシック"/>
                          <a:cs typeface="ＭＳ ゴシック"/>
                        </a:rPr>
                        <a:t>し</a:t>
                      </a:r>
                      <a:r>
                        <a:rPr sz="1050" spc="-10" dirty="0" err="1">
                          <a:latin typeface="ＭＳ ゴシック"/>
                          <a:cs typeface="ＭＳ ゴシック"/>
                        </a:rPr>
                        <a:t>た</a:t>
                      </a:r>
                      <a:r>
                        <a:rPr sz="1050" spc="5" dirty="0" err="1">
                          <a:latin typeface="ＭＳ ゴシック"/>
                          <a:cs typeface="ＭＳ ゴシック"/>
                        </a:rPr>
                        <a:t>の</a:t>
                      </a:r>
                      <a:r>
                        <a:rPr sz="1050" spc="-10" dirty="0" err="1">
                          <a:latin typeface="ＭＳ ゴシック"/>
                          <a:cs typeface="ＭＳ ゴシック"/>
                        </a:rPr>
                        <a:t>で</a:t>
                      </a:r>
                      <a:r>
                        <a:rPr sz="1050" spc="5" dirty="0" err="1">
                          <a:latin typeface="ＭＳ ゴシック"/>
                          <a:cs typeface="ＭＳ ゴシック"/>
                        </a:rPr>
                        <a:t>通</a:t>
                      </a:r>
                      <a:r>
                        <a:rPr sz="1050" spc="-10" dirty="0" err="1">
                          <a:latin typeface="ＭＳ ゴシック"/>
                          <a:cs typeface="ＭＳ ゴシック"/>
                        </a:rPr>
                        <a:t>知</a:t>
                      </a:r>
                      <a:r>
                        <a:rPr sz="1050" spc="5" dirty="0" err="1">
                          <a:latin typeface="ＭＳ ゴシック"/>
                          <a:cs typeface="ＭＳ ゴシック"/>
                        </a:rPr>
                        <a:t>しま</a:t>
                      </a:r>
                      <a:r>
                        <a:rPr sz="1050" spc="-10"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540" marR="3810" indent="137160">
                        <a:lnSpc>
                          <a:spcPct val="108600"/>
                        </a:lnSpc>
                      </a:pPr>
                      <a:r>
                        <a:rPr sz="1050" spc="25" dirty="0">
                          <a:latin typeface="ＭＳ ゴシック"/>
                          <a:cs typeface="ＭＳ ゴシック"/>
                        </a:rPr>
                        <a:t>これ</a:t>
                      </a:r>
                      <a:r>
                        <a:rPr sz="1050" spc="15" dirty="0">
                          <a:latin typeface="ＭＳ ゴシック"/>
                          <a:cs typeface="ＭＳ ゴシック"/>
                        </a:rPr>
                        <a:t>に</a:t>
                      </a:r>
                      <a:r>
                        <a:rPr sz="1050" spc="25" dirty="0">
                          <a:latin typeface="ＭＳ ゴシック"/>
                          <a:cs typeface="ＭＳ ゴシック"/>
                        </a:rPr>
                        <a:t>不服</a:t>
                      </a:r>
                      <a:r>
                        <a:rPr sz="1050" spc="15" dirty="0">
                          <a:latin typeface="ＭＳ ゴシック"/>
                          <a:cs typeface="ＭＳ ゴシック"/>
                        </a:rPr>
                        <a:t>が</a:t>
                      </a:r>
                      <a:r>
                        <a:rPr sz="1050" spc="25" dirty="0">
                          <a:latin typeface="ＭＳ ゴシック"/>
                          <a:cs typeface="ＭＳ ゴシック"/>
                        </a:rPr>
                        <a:t>ある</a:t>
                      </a:r>
                      <a:r>
                        <a:rPr sz="1050" spc="15" dirty="0">
                          <a:latin typeface="ＭＳ ゴシック"/>
                          <a:cs typeface="ＭＳ ゴシック"/>
                        </a:rPr>
                        <a:t>とき</a:t>
                      </a:r>
                      <a:r>
                        <a:rPr sz="1050" spc="25" dirty="0">
                          <a:latin typeface="ＭＳ ゴシック"/>
                          <a:cs typeface="ＭＳ ゴシック"/>
                        </a:rPr>
                        <a:t>は、こ</a:t>
                      </a:r>
                      <a:r>
                        <a:rPr sz="1050" spc="15" dirty="0">
                          <a:latin typeface="ＭＳ ゴシック"/>
                          <a:cs typeface="ＭＳ ゴシック"/>
                        </a:rPr>
                        <a:t>の</a:t>
                      </a:r>
                      <a:r>
                        <a:rPr sz="1050" spc="25" dirty="0">
                          <a:latin typeface="ＭＳ ゴシック"/>
                          <a:cs typeface="ＭＳ ゴシック"/>
                        </a:rPr>
                        <a:t>通知</a:t>
                      </a:r>
                      <a:r>
                        <a:rPr sz="1050" spc="15" dirty="0">
                          <a:latin typeface="ＭＳ ゴシック"/>
                          <a:cs typeface="ＭＳ ゴシック"/>
                        </a:rPr>
                        <a:t>書</a:t>
                      </a:r>
                      <a:r>
                        <a:rPr sz="1050" spc="25" dirty="0">
                          <a:latin typeface="ＭＳ ゴシック"/>
                          <a:cs typeface="ＭＳ ゴシック"/>
                        </a:rPr>
                        <a:t>を受</a:t>
                      </a:r>
                      <a:r>
                        <a:rPr sz="1050" spc="15" dirty="0">
                          <a:latin typeface="ＭＳ ゴシック"/>
                          <a:cs typeface="ＭＳ ゴシック"/>
                        </a:rPr>
                        <a:t>けた</a:t>
                      </a:r>
                      <a:r>
                        <a:rPr sz="1050" spc="25" dirty="0">
                          <a:latin typeface="ＭＳ ゴシック"/>
                          <a:cs typeface="ＭＳ ゴシック"/>
                        </a:rPr>
                        <a:t>日の翌</a:t>
                      </a:r>
                      <a:r>
                        <a:rPr sz="1050" spc="15" dirty="0">
                          <a:latin typeface="ＭＳ ゴシック"/>
                          <a:cs typeface="ＭＳ ゴシック"/>
                        </a:rPr>
                        <a:t>日</a:t>
                      </a:r>
                      <a:r>
                        <a:rPr sz="1050" spc="25" dirty="0">
                          <a:latin typeface="ＭＳ ゴシック"/>
                          <a:cs typeface="ＭＳ ゴシック"/>
                        </a:rPr>
                        <a:t>から</a:t>
                      </a:r>
                      <a:r>
                        <a:rPr sz="1050" spc="45" dirty="0">
                          <a:latin typeface="ＭＳ ゴシック"/>
                          <a:cs typeface="ＭＳ ゴシック"/>
                        </a:rPr>
                        <a:t>起</a:t>
                      </a:r>
                      <a:r>
                        <a:rPr sz="1050" spc="25" dirty="0">
                          <a:latin typeface="ＭＳ ゴシック"/>
                          <a:cs typeface="ＭＳ ゴシック"/>
                        </a:rPr>
                        <a:t>算して</a:t>
                      </a:r>
                      <a:r>
                        <a:rPr sz="1050" spc="15" dirty="0">
                          <a:latin typeface="ＭＳ ゴシック"/>
                          <a:cs typeface="ＭＳ ゴシック"/>
                        </a:rPr>
                        <a:t>3</a:t>
                      </a:r>
                      <a:r>
                        <a:rPr sz="1050" spc="25" dirty="0">
                          <a:latin typeface="ＭＳ ゴシック"/>
                          <a:cs typeface="ＭＳ ゴシック"/>
                        </a:rPr>
                        <a:t>か月以</a:t>
                      </a:r>
                      <a:r>
                        <a:rPr sz="1050" spc="15" dirty="0">
                          <a:latin typeface="ＭＳ ゴシック"/>
                          <a:cs typeface="ＭＳ ゴシック"/>
                        </a:rPr>
                        <a:t>内</a:t>
                      </a:r>
                      <a:r>
                        <a:rPr sz="1050" spc="25" dirty="0">
                          <a:latin typeface="ＭＳ ゴシック"/>
                          <a:cs typeface="ＭＳ ゴシック"/>
                        </a:rPr>
                        <a:t>に、</a:t>
                      </a:r>
                      <a:r>
                        <a:rPr sz="1050" spc="5" dirty="0">
                          <a:latin typeface="ＭＳ ゴシック"/>
                          <a:cs typeface="ＭＳ ゴシック"/>
                        </a:rPr>
                        <a:t>書 </a:t>
                      </a:r>
                      <a:r>
                        <a:rPr sz="1050" spc="5" dirty="0" err="1">
                          <a:latin typeface="ＭＳ ゴシック"/>
                          <a:cs typeface="ＭＳ ゴシック"/>
                        </a:rPr>
                        <a:t>面で</a:t>
                      </a:r>
                      <a:r>
                        <a:rPr sz="1050" spc="-10" dirty="0" err="1">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a:t>
                      </a:r>
                      <a:r>
                        <a:rPr sz="1050" spc="5" dirty="0" err="1">
                          <a:latin typeface="ＭＳ ゴシック"/>
                          <a:cs typeface="ＭＳ ゴシック"/>
                        </a:rPr>
                        <a:t>府</a:t>
                      </a:r>
                      <a:r>
                        <a:rPr sz="1050" spc="-10" dirty="0" err="1">
                          <a:latin typeface="ＭＳ ゴシック"/>
                          <a:cs typeface="ＭＳ ゴシック"/>
                        </a:rPr>
                        <a:t>県</a:t>
                      </a:r>
                      <a:r>
                        <a:rPr sz="1050" spc="5" dirty="0" err="1">
                          <a:latin typeface="ＭＳ ゴシック"/>
                          <a:cs typeface="ＭＳ ゴシック"/>
                        </a:rPr>
                        <a:t>知</a:t>
                      </a:r>
                      <a:r>
                        <a:rPr sz="1050" spc="-10" dirty="0" err="1">
                          <a:latin typeface="ＭＳ ゴシック"/>
                          <a:cs typeface="ＭＳ ゴシック"/>
                        </a:rPr>
                        <a:t>事</a:t>
                      </a:r>
                      <a:r>
                        <a:rPr sz="1050" spc="5" dirty="0" err="1">
                          <a:latin typeface="ＭＳ ゴシック"/>
                          <a:cs typeface="ＭＳ ゴシック"/>
                        </a:rPr>
                        <a:t>に</a:t>
                      </a:r>
                      <a:r>
                        <a:rPr sz="1050" spc="-10" dirty="0" err="1">
                          <a:latin typeface="ＭＳ ゴシック"/>
                          <a:cs typeface="ＭＳ ゴシック"/>
                        </a:rPr>
                        <a:t>対</a:t>
                      </a:r>
                      <a:r>
                        <a:rPr sz="1050" spc="5" dirty="0" err="1">
                          <a:latin typeface="ＭＳ ゴシック"/>
                          <a:cs typeface="ＭＳ ゴシック"/>
                        </a:rPr>
                        <a:t>し審</a:t>
                      </a:r>
                      <a:r>
                        <a:rPr sz="1050" spc="-10" dirty="0" err="1">
                          <a:latin typeface="ＭＳ ゴシック"/>
                          <a:cs typeface="ＭＳ ゴシック"/>
                        </a:rPr>
                        <a:t>査</a:t>
                      </a:r>
                      <a:r>
                        <a:rPr sz="1050" spc="5" dirty="0" err="1">
                          <a:latin typeface="ＭＳ ゴシック"/>
                          <a:cs typeface="ＭＳ ゴシック"/>
                        </a:rPr>
                        <a:t>請</a:t>
                      </a:r>
                      <a:r>
                        <a:rPr sz="1050" spc="-10" dirty="0" err="1">
                          <a:latin typeface="ＭＳ ゴシック"/>
                          <a:cs typeface="ＭＳ ゴシック"/>
                        </a:rPr>
                        <a:t>求</a:t>
                      </a:r>
                      <a:r>
                        <a:rPr sz="1050" spc="5" dirty="0" err="1">
                          <a:latin typeface="ＭＳ ゴシック"/>
                          <a:cs typeface="ＭＳ ゴシック"/>
                        </a:rPr>
                        <a:t>を</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でき</a:t>
                      </a:r>
                      <a:r>
                        <a:rPr sz="1050" spc="-10" dirty="0" err="1">
                          <a:latin typeface="ＭＳ ゴシック"/>
                          <a:cs typeface="ＭＳ ゴシック"/>
                        </a:rPr>
                        <a:t>ま</a:t>
                      </a:r>
                      <a:r>
                        <a:rPr sz="1050" spc="5"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540" marR="5080" indent="137160">
                        <a:lnSpc>
                          <a:spcPct val="107600"/>
                        </a:lnSpc>
                        <a:spcBef>
                          <a:spcPts val="10"/>
                        </a:spcBef>
                      </a:pPr>
                      <a:r>
                        <a:rPr sz="1050" spc="25" dirty="0">
                          <a:latin typeface="ＭＳ ゴシック"/>
                          <a:cs typeface="ＭＳ ゴシック"/>
                        </a:rPr>
                        <a:t>なお</a:t>
                      </a:r>
                      <a:r>
                        <a:rPr sz="1050" spc="15" dirty="0">
                          <a:latin typeface="ＭＳ ゴシック"/>
                          <a:cs typeface="ＭＳ ゴシック"/>
                        </a:rPr>
                        <a:t>、</a:t>
                      </a:r>
                      <a:r>
                        <a:rPr sz="1050" spc="25" dirty="0">
                          <a:latin typeface="ＭＳ ゴシック"/>
                          <a:cs typeface="ＭＳ ゴシック"/>
                        </a:rPr>
                        <a:t>この</a:t>
                      </a:r>
                      <a:r>
                        <a:rPr sz="1050" spc="15" dirty="0">
                          <a:latin typeface="ＭＳ ゴシック"/>
                          <a:cs typeface="ＭＳ ゴシック"/>
                        </a:rPr>
                        <a:t>通</a:t>
                      </a:r>
                      <a:r>
                        <a:rPr sz="1050" spc="25" dirty="0">
                          <a:latin typeface="ＭＳ ゴシック"/>
                          <a:cs typeface="ＭＳ ゴシック"/>
                        </a:rPr>
                        <a:t>知書</a:t>
                      </a:r>
                      <a:r>
                        <a:rPr sz="1050" spc="15" dirty="0">
                          <a:latin typeface="ＭＳ ゴシック"/>
                          <a:cs typeface="ＭＳ ゴシック"/>
                        </a:rPr>
                        <a:t>を受</a:t>
                      </a:r>
                      <a:r>
                        <a:rPr sz="1050" spc="25" dirty="0">
                          <a:latin typeface="ＭＳ ゴシック"/>
                          <a:cs typeface="ＭＳ ゴシック"/>
                        </a:rPr>
                        <a:t>けた日</a:t>
                      </a:r>
                      <a:r>
                        <a:rPr sz="1050" spc="15" dirty="0">
                          <a:latin typeface="ＭＳ ゴシック"/>
                          <a:cs typeface="ＭＳ ゴシック"/>
                        </a:rPr>
                        <a:t>の</a:t>
                      </a:r>
                      <a:r>
                        <a:rPr sz="1050" spc="25" dirty="0">
                          <a:latin typeface="ＭＳ ゴシック"/>
                          <a:cs typeface="ＭＳ ゴシック"/>
                        </a:rPr>
                        <a:t>翌日</a:t>
                      </a:r>
                      <a:r>
                        <a:rPr sz="1050" spc="15" dirty="0">
                          <a:latin typeface="ＭＳ ゴシック"/>
                          <a:cs typeface="ＭＳ ゴシック"/>
                        </a:rPr>
                        <a:t>か</a:t>
                      </a:r>
                      <a:r>
                        <a:rPr sz="1050" spc="25" dirty="0">
                          <a:latin typeface="ＭＳ ゴシック"/>
                          <a:cs typeface="ＭＳ ゴシック"/>
                        </a:rPr>
                        <a:t>ら起</a:t>
                      </a:r>
                      <a:r>
                        <a:rPr sz="1050" spc="15" dirty="0">
                          <a:latin typeface="ＭＳ ゴシック"/>
                          <a:cs typeface="ＭＳ ゴシック"/>
                        </a:rPr>
                        <a:t>算し</a:t>
                      </a:r>
                      <a:r>
                        <a:rPr sz="1050" spc="55" dirty="0">
                          <a:latin typeface="ＭＳ ゴシック"/>
                          <a:cs typeface="ＭＳ ゴシック"/>
                        </a:rPr>
                        <a:t>て</a:t>
                      </a:r>
                      <a:r>
                        <a:rPr sz="1050" spc="20" dirty="0">
                          <a:latin typeface="ＭＳ ゴシック"/>
                          <a:cs typeface="ＭＳ ゴシック"/>
                        </a:rPr>
                        <a:t>3</a:t>
                      </a:r>
                      <a:r>
                        <a:rPr sz="1050" spc="25" dirty="0">
                          <a:latin typeface="ＭＳ ゴシック"/>
                          <a:cs typeface="ＭＳ ゴシック"/>
                        </a:rPr>
                        <a:t>か月</a:t>
                      </a:r>
                      <a:r>
                        <a:rPr sz="1050" spc="15" dirty="0">
                          <a:latin typeface="ＭＳ ゴシック"/>
                          <a:cs typeface="ＭＳ ゴシック"/>
                        </a:rPr>
                        <a:t>以</a:t>
                      </a:r>
                      <a:r>
                        <a:rPr sz="1050" spc="25" dirty="0">
                          <a:latin typeface="ＭＳ ゴシック"/>
                          <a:cs typeface="ＭＳ ゴシック"/>
                        </a:rPr>
                        <a:t>内で</a:t>
                      </a:r>
                      <a:r>
                        <a:rPr sz="1050" spc="15" dirty="0">
                          <a:latin typeface="ＭＳ ゴシック"/>
                          <a:cs typeface="ＭＳ ゴシック"/>
                        </a:rPr>
                        <a:t>あ</a:t>
                      </a:r>
                      <a:r>
                        <a:rPr sz="1050" spc="25" dirty="0">
                          <a:latin typeface="ＭＳ ゴシック"/>
                          <a:cs typeface="ＭＳ ゴシック"/>
                        </a:rPr>
                        <a:t>つて</a:t>
                      </a:r>
                      <a:r>
                        <a:rPr sz="1050" spc="15" dirty="0">
                          <a:latin typeface="ＭＳ ゴシック"/>
                          <a:cs typeface="ＭＳ ゴシック"/>
                        </a:rPr>
                        <a:t>も</a:t>
                      </a:r>
                      <a:r>
                        <a:rPr sz="1050" spc="25" dirty="0">
                          <a:latin typeface="ＭＳ ゴシック"/>
                          <a:cs typeface="ＭＳ ゴシック"/>
                        </a:rPr>
                        <a:t>、この</a:t>
                      </a:r>
                      <a:r>
                        <a:rPr sz="1050" spc="15" dirty="0">
                          <a:latin typeface="ＭＳ ゴシック"/>
                          <a:cs typeface="ＭＳ ゴシック"/>
                        </a:rPr>
                        <a:t>処</a:t>
                      </a:r>
                      <a:r>
                        <a:rPr sz="1050" spc="25" dirty="0">
                          <a:latin typeface="ＭＳ ゴシック"/>
                          <a:cs typeface="ＭＳ ゴシック"/>
                        </a:rPr>
                        <a:t>分の</a:t>
                      </a:r>
                      <a:r>
                        <a:rPr sz="1050" spc="5" dirty="0">
                          <a:latin typeface="ＭＳ ゴシック"/>
                          <a:cs typeface="ＭＳ ゴシック"/>
                        </a:rPr>
                        <a:t>日 の翌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a:t>
                      </a:r>
                      <a:r>
                        <a:rPr sz="1050" spc="-10" dirty="0">
                          <a:latin typeface="ＭＳ ゴシック"/>
                          <a:cs typeface="ＭＳ ゴシック"/>
                        </a:rPr>
                        <a:t>て</a:t>
                      </a:r>
                      <a:r>
                        <a:rPr sz="1050" dirty="0">
                          <a:latin typeface="ＭＳ ゴシック"/>
                          <a:cs typeface="ＭＳ ゴシック"/>
                        </a:rPr>
                        <a:t>1</a:t>
                      </a:r>
                      <a:r>
                        <a:rPr sz="1050" spc="-10" dirty="0">
                          <a:latin typeface="ＭＳ ゴシック"/>
                          <a:cs typeface="ＭＳ ゴシック"/>
                        </a:rPr>
                        <a:t>年を</a:t>
                      </a:r>
                      <a:r>
                        <a:rPr sz="1050" spc="5" dirty="0">
                          <a:latin typeface="ＭＳ ゴシック"/>
                          <a:cs typeface="ＭＳ ゴシック"/>
                        </a:rPr>
                        <a:t>経過</a:t>
                      </a:r>
                      <a:r>
                        <a:rPr sz="1050" spc="-10" dirty="0">
                          <a:latin typeface="ＭＳ ゴシック"/>
                          <a:cs typeface="ＭＳ ゴシック"/>
                        </a:rPr>
                        <a:t>し</a:t>
                      </a:r>
                      <a:r>
                        <a:rPr sz="1050" spc="5" dirty="0">
                          <a:latin typeface="ＭＳ ゴシック"/>
                          <a:cs typeface="ＭＳ ゴシック"/>
                        </a:rPr>
                        <a:t>た</a:t>
                      </a:r>
                      <a:r>
                        <a:rPr sz="1050" spc="-10" dirty="0">
                          <a:latin typeface="ＭＳ ゴシック"/>
                          <a:cs typeface="ＭＳ ゴシック"/>
                        </a:rPr>
                        <a:t>と</a:t>
                      </a:r>
                      <a:r>
                        <a:rPr sz="1050" spc="5" dirty="0">
                          <a:latin typeface="ＭＳ ゴシック"/>
                          <a:cs typeface="ＭＳ ゴシック"/>
                        </a:rPr>
                        <a:t>き</a:t>
                      </a:r>
                      <a:r>
                        <a:rPr sz="1050" spc="-10" dirty="0">
                          <a:latin typeface="ＭＳ ゴシック"/>
                          <a:cs typeface="ＭＳ ゴシック"/>
                        </a:rPr>
                        <a:t>は</a:t>
                      </a:r>
                      <a:r>
                        <a:rPr sz="1050" spc="5" dirty="0">
                          <a:latin typeface="ＭＳ ゴシック"/>
                          <a:cs typeface="ＭＳ ゴシック"/>
                        </a:rPr>
                        <a:t>、</a:t>
                      </a:r>
                      <a:r>
                        <a:rPr sz="1050" spc="-10" dirty="0">
                          <a:latin typeface="ＭＳ ゴシック"/>
                          <a:cs typeface="ＭＳ ゴシック"/>
                        </a:rPr>
                        <a:t>審</a:t>
                      </a:r>
                      <a:r>
                        <a:rPr sz="1050" spc="5" dirty="0">
                          <a:latin typeface="ＭＳ ゴシック"/>
                          <a:cs typeface="ＭＳ ゴシック"/>
                        </a:rPr>
                        <a:t>査</a:t>
                      </a:r>
                      <a:r>
                        <a:rPr sz="1050" spc="-10" dirty="0">
                          <a:latin typeface="ＭＳ ゴシック"/>
                          <a:cs typeface="ＭＳ ゴシック"/>
                        </a:rPr>
                        <a:t>請</a:t>
                      </a:r>
                      <a:r>
                        <a:rPr sz="1050" spc="5" dirty="0">
                          <a:latin typeface="ＭＳ ゴシック"/>
                          <a:cs typeface="ＭＳ ゴシック"/>
                        </a:rPr>
                        <a:t>求を</a:t>
                      </a:r>
                      <a:r>
                        <a:rPr sz="1050" spc="-10" dirty="0">
                          <a:latin typeface="ＭＳ ゴシック"/>
                          <a:cs typeface="ＭＳ ゴシック"/>
                        </a:rPr>
                        <a:t>す</a:t>
                      </a:r>
                      <a:r>
                        <a:rPr sz="1050" spc="5" dirty="0">
                          <a:latin typeface="ＭＳ ゴシック"/>
                          <a:cs typeface="ＭＳ ゴシック"/>
                        </a:rPr>
                        <a:t>る</a:t>
                      </a:r>
                      <a:r>
                        <a:rPr sz="1050" spc="-10" dirty="0">
                          <a:latin typeface="ＭＳ ゴシック"/>
                          <a:cs typeface="ＭＳ ゴシック"/>
                        </a:rPr>
                        <a:t>こ</a:t>
                      </a:r>
                      <a:r>
                        <a:rPr sz="1050" spc="5" dirty="0">
                          <a:latin typeface="ＭＳ ゴシック"/>
                          <a:cs typeface="ＭＳ ゴシック"/>
                        </a:rPr>
                        <a:t>と</a:t>
                      </a:r>
                      <a:r>
                        <a:rPr sz="1050" spc="-10" dirty="0">
                          <a:latin typeface="ＭＳ ゴシック"/>
                          <a:cs typeface="ＭＳ ゴシック"/>
                        </a:rPr>
                        <a:t>が</a:t>
                      </a:r>
                      <a:r>
                        <a:rPr sz="1050" spc="5" dirty="0">
                          <a:latin typeface="ＭＳ ゴシック"/>
                          <a:cs typeface="ＭＳ ゴシック"/>
                        </a:rPr>
                        <a:t>で</a:t>
                      </a:r>
                      <a:r>
                        <a:rPr sz="1050" spc="-10" dirty="0">
                          <a:latin typeface="ＭＳ ゴシック"/>
                          <a:cs typeface="ＭＳ ゴシック"/>
                        </a:rPr>
                        <a:t>き</a:t>
                      </a:r>
                      <a:r>
                        <a:rPr sz="1050" spc="5" dirty="0">
                          <a:latin typeface="ＭＳ ゴシック"/>
                          <a:cs typeface="ＭＳ ゴシック"/>
                        </a:rPr>
                        <a:t>ま</a:t>
                      </a:r>
                      <a:r>
                        <a:rPr sz="1050" spc="-10" dirty="0">
                          <a:latin typeface="ＭＳ ゴシック"/>
                          <a:cs typeface="ＭＳ ゴシック"/>
                        </a:rPr>
                        <a:t>せ</a:t>
                      </a:r>
                      <a:r>
                        <a:rPr sz="1050" spc="5" dirty="0">
                          <a:latin typeface="ＭＳ ゴシック"/>
                          <a:cs typeface="ＭＳ ゴシック"/>
                        </a:rPr>
                        <a:t>ん。</a:t>
                      </a:r>
                      <a:endParaRPr sz="1050" dirty="0">
                        <a:latin typeface="ＭＳ ゴシック"/>
                        <a:cs typeface="ＭＳ ゴシック"/>
                      </a:endParaRPr>
                    </a:p>
                    <a:p>
                      <a:pPr marL="2540" indent="137160" algn="just">
                        <a:lnSpc>
                          <a:spcPct val="108600"/>
                        </a:lnSpc>
                      </a:pPr>
                      <a:r>
                        <a:rPr sz="1050" spc="25" dirty="0">
                          <a:latin typeface="ＭＳ ゴシック"/>
                          <a:cs typeface="ＭＳ ゴシック"/>
                        </a:rPr>
                        <a:t>ま</a:t>
                      </a:r>
                      <a:r>
                        <a:rPr sz="1050" spc="15" dirty="0">
                          <a:latin typeface="ＭＳ ゴシック"/>
                          <a:cs typeface="ＭＳ ゴシック"/>
                        </a:rPr>
                        <a:t>た</a:t>
                      </a:r>
                      <a:r>
                        <a:rPr sz="1050" spc="30" dirty="0">
                          <a:latin typeface="ＭＳ ゴシック"/>
                          <a:cs typeface="ＭＳ ゴシック"/>
                        </a:rPr>
                        <a:t>、</a:t>
                      </a:r>
                      <a:r>
                        <a:rPr sz="1050" spc="25" dirty="0">
                          <a:latin typeface="ＭＳ ゴシック"/>
                          <a:cs typeface="ＭＳ ゴシック"/>
                        </a:rPr>
                        <a:t>こ</a:t>
                      </a:r>
                      <a:r>
                        <a:rPr sz="1050" spc="15" dirty="0">
                          <a:latin typeface="ＭＳ ゴシック"/>
                          <a:cs typeface="ＭＳ ゴシック"/>
                        </a:rPr>
                        <a:t>の</a:t>
                      </a:r>
                      <a:r>
                        <a:rPr sz="1050" spc="25" dirty="0">
                          <a:latin typeface="ＭＳ ゴシック"/>
                          <a:cs typeface="ＭＳ ゴシック"/>
                        </a:rPr>
                        <a:t>通知</a:t>
                      </a:r>
                      <a:r>
                        <a:rPr sz="1050" spc="15" dirty="0">
                          <a:latin typeface="ＭＳ ゴシック"/>
                          <a:cs typeface="ＭＳ ゴシック"/>
                        </a:rPr>
                        <a:t>書</a:t>
                      </a:r>
                      <a:r>
                        <a:rPr sz="1050" spc="25" dirty="0">
                          <a:latin typeface="ＭＳ ゴシック"/>
                          <a:cs typeface="ＭＳ ゴシック"/>
                        </a:rPr>
                        <a:t>を</a:t>
                      </a:r>
                      <a:r>
                        <a:rPr sz="1050" spc="15" dirty="0">
                          <a:latin typeface="ＭＳ ゴシック"/>
                          <a:cs typeface="ＭＳ ゴシック"/>
                        </a:rPr>
                        <a:t>受</a:t>
                      </a:r>
                      <a:r>
                        <a:rPr sz="1050" spc="25" dirty="0">
                          <a:latin typeface="ＭＳ ゴシック"/>
                          <a:cs typeface="ＭＳ ゴシック"/>
                        </a:rPr>
                        <a:t>けた</a:t>
                      </a:r>
                      <a:r>
                        <a:rPr sz="1050" spc="15" dirty="0">
                          <a:latin typeface="ＭＳ ゴシック"/>
                          <a:cs typeface="ＭＳ ゴシック"/>
                        </a:rPr>
                        <a:t>日</a:t>
                      </a:r>
                      <a:r>
                        <a:rPr sz="1050" spc="25" dirty="0">
                          <a:latin typeface="ＭＳ ゴシック"/>
                          <a:cs typeface="ＭＳ ゴシック"/>
                        </a:rPr>
                        <a:t>の翌</a:t>
                      </a:r>
                      <a:r>
                        <a:rPr sz="1050" spc="15" dirty="0">
                          <a:latin typeface="ＭＳ ゴシック"/>
                          <a:cs typeface="ＭＳ ゴシック"/>
                        </a:rPr>
                        <a:t>日</a:t>
                      </a:r>
                      <a:r>
                        <a:rPr sz="1050" spc="25" dirty="0">
                          <a:latin typeface="ＭＳ ゴシック"/>
                          <a:cs typeface="ＭＳ ゴシック"/>
                        </a:rPr>
                        <a:t>から</a:t>
                      </a:r>
                      <a:r>
                        <a:rPr sz="1050" spc="15" dirty="0">
                          <a:latin typeface="ＭＳ ゴシック"/>
                          <a:cs typeface="ＭＳ ゴシック"/>
                        </a:rPr>
                        <a:t>起</a:t>
                      </a:r>
                      <a:r>
                        <a:rPr sz="1050" spc="25" dirty="0">
                          <a:latin typeface="ＭＳ ゴシック"/>
                          <a:cs typeface="ＭＳ ゴシック"/>
                        </a:rPr>
                        <a:t>算</a:t>
                      </a:r>
                      <a:r>
                        <a:rPr sz="1050" spc="15" dirty="0">
                          <a:latin typeface="ＭＳ ゴシック"/>
                          <a:cs typeface="ＭＳ ゴシック"/>
                        </a:rPr>
                        <a:t>し</a:t>
                      </a:r>
                      <a:r>
                        <a:rPr sz="1050" spc="50" dirty="0">
                          <a:latin typeface="ＭＳ ゴシック"/>
                          <a:cs typeface="ＭＳ ゴシック"/>
                        </a:rPr>
                        <a:t>て</a:t>
                      </a:r>
                      <a:r>
                        <a:rPr sz="1050" spc="25" dirty="0">
                          <a:latin typeface="ＭＳ ゴシック"/>
                          <a:cs typeface="ＭＳ ゴシック"/>
                        </a:rPr>
                        <a:t>、</a:t>
                      </a:r>
                      <a:r>
                        <a:rPr sz="1050" spc="20" dirty="0">
                          <a:latin typeface="ＭＳ ゴシック"/>
                          <a:cs typeface="ＭＳ ゴシック"/>
                        </a:rPr>
                        <a:t>6</a:t>
                      </a:r>
                      <a:r>
                        <a:rPr sz="1050" spc="15" dirty="0">
                          <a:latin typeface="ＭＳ ゴシック"/>
                          <a:cs typeface="ＭＳ ゴシック"/>
                        </a:rPr>
                        <a:t>か</a:t>
                      </a:r>
                      <a:r>
                        <a:rPr sz="1050" spc="25" dirty="0">
                          <a:latin typeface="ＭＳ ゴシック"/>
                          <a:cs typeface="ＭＳ ゴシック"/>
                        </a:rPr>
                        <a:t>月以</a:t>
                      </a:r>
                      <a:r>
                        <a:rPr sz="1050" spc="15" dirty="0">
                          <a:latin typeface="ＭＳ ゴシック"/>
                          <a:cs typeface="ＭＳ ゴシック"/>
                        </a:rPr>
                        <a:t>内</a:t>
                      </a:r>
                      <a:r>
                        <a:rPr sz="1050" spc="25" dirty="0">
                          <a:latin typeface="ＭＳ ゴシック"/>
                          <a:cs typeface="ＭＳ ゴシック"/>
                        </a:rPr>
                        <a:t>に</a:t>
                      </a:r>
                      <a:r>
                        <a:rPr sz="1050" spc="20" dirty="0">
                          <a:latin typeface="ＭＳ ゴシック"/>
                          <a:cs typeface="ＭＳ ゴシック"/>
                        </a:rPr>
                        <a:t>、</a:t>
                      </a:r>
                      <a:r>
                        <a:rPr sz="1050" spc="25" dirty="0">
                          <a:latin typeface="ＭＳ ゴシック"/>
                          <a:cs typeface="ＭＳ ゴシック"/>
                        </a:rPr>
                        <a:t>市</a:t>
                      </a:r>
                      <a:r>
                        <a:rPr sz="1050" spc="15" dirty="0">
                          <a:latin typeface="ＭＳ ゴシック"/>
                          <a:cs typeface="ＭＳ ゴシック"/>
                        </a:rPr>
                        <a:t>町</a:t>
                      </a:r>
                      <a:r>
                        <a:rPr sz="1050" spc="30" dirty="0">
                          <a:latin typeface="ＭＳ ゴシック"/>
                          <a:cs typeface="ＭＳ ゴシック"/>
                        </a:rPr>
                        <a:t>村</a:t>
                      </a:r>
                      <a:r>
                        <a:rPr sz="1050" spc="20" dirty="0">
                          <a:latin typeface="ＭＳ ゴシック"/>
                          <a:cs typeface="ＭＳ ゴシック"/>
                        </a:rPr>
                        <a:t>(</a:t>
                      </a:r>
                      <a:r>
                        <a:rPr sz="1050" spc="25" dirty="0" err="1">
                          <a:latin typeface="ＭＳ ゴシック"/>
                          <a:cs typeface="ＭＳ ゴシック"/>
                        </a:rPr>
                        <a:t>都</a:t>
                      </a:r>
                      <a:r>
                        <a:rPr sz="1050" spc="15" dirty="0" err="1">
                          <a:latin typeface="ＭＳ ゴシック"/>
                          <a:cs typeface="ＭＳ ゴシック"/>
                        </a:rPr>
                        <a:t>道</a:t>
                      </a:r>
                      <a:r>
                        <a:rPr sz="1050" spc="25" dirty="0" err="1">
                          <a:latin typeface="ＭＳ ゴシック"/>
                          <a:cs typeface="ＭＳ ゴシック"/>
                        </a:rPr>
                        <a:t>府</a:t>
                      </a:r>
                      <a:r>
                        <a:rPr sz="1050" spc="30" dirty="0" err="1">
                          <a:latin typeface="ＭＳ ゴシック"/>
                          <a:cs typeface="ＭＳ ゴシック"/>
                        </a:rPr>
                        <a:t>県</a:t>
                      </a:r>
                      <a:r>
                        <a:rPr sz="1050" spc="10" dirty="0">
                          <a:latin typeface="ＭＳ ゴシック"/>
                          <a:cs typeface="ＭＳ ゴシック"/>
                        </a:rPr>
                        <a:t>)</a:t>
                      </a:r>
                      <a:r>
                        <a:rPr sz="1050" spc="5" dirty="0">
                          <a:latin typeface="ＭＳ ゴシック"/>
                          <a:cs typeface="ＭＳ ゴシック"/>
                        </a:rPr>
                        <a:t>を </a:t>
                      </a:r>
                      <a:r>
                        <a:rPr sz="1050" spc="25" dirty="0" err="1">
                          <a:latin typeface="ＭＳ ゴシック"/>
                          <a:cs typeface="ＭＳ ゴシック"/>
                        </a:rPr>
                        <a:t>被告</a:t>
                      </a:r>
                      <a:r>
                        <a:rPr sz="1050" spc="15" dirty="0" err="1">
                          <a:latin typeface="ＭＳ ゴシック"/>
                          <a:cs typeface="ＭＳ ゴシック"/>
                        </a:rPr>
                        <a:t>と</a:t>
                      </a:r>
                      <a:r>
                        <a:rPr sz="1050" spc="25" dirty="0" err="1">
                          <a:latin typeface="ＭＳ ゴシック"/>
                          <a:cs typeface="ＭＳ ゴシック"/>
                        </a:rPr>
                        <a:t>し</a:t>
                      </a:r>
                      <a:r>
                        <a:rPr sz="1050" spc="30" dirty="0" err="1">
                          <a:latin typeface="ＭＳ ゴシック"/>
                          <a:cs typeface="ＭＳ ゴシック"/>
                        </a:rPr>
                        <a:t>て</a:t>
                      </a:r>
                      <a:r>
                        <a:rPr sz="1050" spc="10" dirty="0">
                          <a:latin typeface="ＭＳ ゴシック"/>
                          <a:cs typeface="ＭＳ ゴシック"/>
                        </a:rPr>
                        <a:t>(</a:t>
                      </a:r>
                      <a:r>
                        <a:rPr sz="1050" spc="25" dirty="0" err="1">
                          <a:latin typeface="ＭＳ ゴシック"/>
                          <a:cs typeface="ＭＳ ゴシック"/>
                        </a:rPr>
                        <a:t>訴</a:t>
                      </a:r>
                      <a:r>
                        <a:rPr sz="1050" spc="15" dirty="0" err="1">
                          <a:latin typeface="ＭＳ ゴシック"/>
                          <a:cs typeface="ＭＳ ゴシック"/>
                        </a:rPr>
                        <a:t>訟</a:t>
                      </a:r>
                      <a:r>
                        <a:rPr sz="1050" spc="25" dirty="0" err="1">
                          <a:latin typeface="ＭＳ ゴシック"/>
                          <a:cs typeface="ＭＳ ゴシック"/>
                        </a:rPr>
                        <a:t>にお</a:t>
                      </a:r>
                      <a:r>
                        <a:rPr sz="1050" spc="15" dirty="0" err="1">
                          <a:latin typeface="ＭＳ ゴシック"/>
                          <a:cs typeface="ＭＳ ゴシック"/>
                        </a:rPr>
                        <a:t>い</a:t>
                      </a:r>
                      <a:r>
                        <a:rPr sz="1050" spc="25" dirty="0" err="1">
                          <a:latin typeface="ＭＳ ゴシック"/>
                          <a:cs typeface="ＭＳ ゴシック"/>
                        </a:rPr>
                        <a:t>て市</a:t>
                      </a:r>
                      <a:r>
                        <a:rPr sz="1050" spc="15" dirty="0" err="1">
                          <a:latin typeface="ＭＳ ゴシック"/>
                          <a:cs typeface="ＭＳ ゴシック"/>
                        </a:rPr>
                        <a:t>町</a:t>
                      </a:r>
                      <a:r>
                        <a:rPr sz="1050" spc="40" dirty="0" err="1">
                          <a:latin typeface="ＭＳ ゴシック"/>
                          <a:cs typeface="ＭＳ ゴシック"/>
                        </a:rPr>
                        <a:t>村</a:t>
                      </a:r>
                      <a:r>
                        <a:rPr sz="1050" spc="20" dirty="0">
                          <a:latin typeface="ＭＳ ゴシック"/>
                          <a:cs typeface="ＭＳ ゴシック"/>
                        </a:rPr>
                        <a:t>(</a:t>
                      </a:r>
                      <a:r>
                        <a:rPr sz="1050" spc="15" dirty="0" err="1">
                          <a:latin typeface="ＭＳ ゴシック"/>
                          <a:cs typeface="ＭＳ ゴシック"/>
                        </a:rPr>
                        <a:t>都</a:t>
                      </a:r>
                      <a:r>
                        <a:rPr sz="1050" spc="25" dirty="0" err="1">
                          <a:latin typeface="ＭＳ ゴシック"/>
                          <a:cs typeface="ＭＳ ゴシック"/>
                        </a:rPr>
                        <a:t>道</a:t>
                      </a:r>
                      <a:r>
                        <a:rPr sz="1050" spc="15" dirty="0" err="1">
                          <a:latin typeface="ＭＳ ゴシック"/>
                          <a:cs typeface="ＭＳ ゴシック"/>
                        </a:rPr>
                        <a:t>府</a:t>
                      </a:r>
                      <a:r>
                        <a:rPr sz="1050" spc="30" dirty="0" err="1">
                          <a:latin typeface="ＭＳ ゴシック"/>
                          <a:cs typeface="ＭＳ ゴシック"/>
                        </a:rPr>
                        <a:t>県</a:t>
                      </a:r>
                      <a:r>
                        <a:rPr sz="1050" spc="20" dirty="0">
                          <a:latin typeface="ＭＳ ゴシック"/>
                          <a:cs typeface="ＭＳ ゴシック"/>
                        </a:rPr>
                        <a:t>)</a:t>
                      </a:r>
                      <a:r>
                        <a:rPr sz="1050" spc="15" dirty="0" err="1">
                          <a:latin typeface="ＭＳ ゴシック"/>
                          <a:cs typeface="ＭＳ ゴシック"/>
                        </a:rPr>
                        <a:t>を代</a:t>
                      </a:r>
                      <a:r>
                        <a:rPr sz="1050" spc="25" dirty="0" err="1">
                          <a:latin typeface="ＭＳ ゴシック"/>
                          <a:cs typeface="ＭＳ ゴシック"/>
                        </a:rPr>
                        <a:t>表す</a:t>
                      </a:r>
                      <a:r>
                        <a:rPr sz="1050" spc="15" dirty="0" err="1">
                          <a:latin typeface="ＭＳ ゴシック"/>
                          <a:cs typeface="ＭＳ ゴシック"/>
                        </a:rPr>
                        <a:t>る</a:t>
                      </a:r>
                      <a:r>
                        <a:rPr sz="1050" spc="25" dirty="0" err="1">
                          <a:latin typeface="ＭＳ ゴシック"/>
                          <a:cs typeface="ＭＳ ゴシック"/>
                        </a:rPr>
                        <a:t>者</a:t>
                      </a:r>
                      <a:r>
                        <a:rPr sz="1050" spc="15" dirty="0" err="1">
                          <a:latin typeface="ＭＳ ゴシック"/>
                          <a:cs typeface="ＭＳ ゴシック"/>
                        </a:rPr>
                        <a:t>は</a:t>
                      </a:r>
                      <a:r>
                        <a:rPr sz="1050" spc="25" dirty="0" err="1">
                          <a:latin typeface="ＭＳ ゴシック"/>
                          <a:cs typeface="ＭＳ ゴシック"/>
                        </a:rPr>
                        <a:t>市町</a:t>
                      </a:r>
                      <a:r>
                        <a:rPr sz="1050" spc="15" dirty="0" err="1">
                          <a:latin typeface="ＭＳ ゴシック"/>
                          <a:cs typeface="ＭＳ ゴシック"/>
                        </a:rPr>
                        <a:t>村</a:t>
                      </a:r>
                      <a:r>
                        <a:rPr sz="1050" spc="40" dirty="0" err="1">
                          <a:latin typeface="ＭＳ ゴシック"/>
                          <a:cs typeface="ＭＳ ゴシック"/>
                        </a:rPr>
                        <a:t>長</a:t>
                      </a:r>
                      <a:r>
                        <a:rPr sz="1050" spc="20" dirty="0">
                          <a:latin typeface="ＭＳ ゴシック"/>
                          <a:cs typeface="ＭＳ ゴシック"/>
                        </a:rPr>
                        <a:t>(</a:t>
                      </a:r>
                      <a:r>
                        <a:rPr sz="1050" spc="15" dirty="0" err="1">
                          <a:latin typeface="ＭＳ ゴシック"/>
                          <a:cs typeface="ＭＳ ゴシック"/>
                        </a:rPr>
                        <a:t>都</a:t>
                      </a:r>
                      <a:r>
                        <a:rPr sz="1050" spc="25" dirty="0" err="1">
                          <a:latin typeface="ＭＳ ゴシック"/>
                          <a:cs typeface="ＭＳ ゴシック"/>
                        </a:rPr>
                        <a:t>道府</a:t>
                      </a:r>
                      <a:r>
                        <a:rPr sz="1050" spc="15" dirty="0" err="1">
                          <a:latin typeface="ＭＳ ゴシック"/>
                          <a:cs typeface="ＭＳ ゴシック"/>
                        </a:rPr>
                        <a:t>県</a:t>
                      </a:r>
                      <a:r>
                        <a:rPr sz="1050" spc="25" dirty="0" err="1">
                          <a:latin typeface="ＭＳ ゴシック"/>
                          <a:cs typeface="ＭＳ ゴシック"/>
                        </a:rPr>
                        <a:t>知</a:t>
                      </a:r>
                      <a:r>
                        <a:rPr sz="1050" spc="35" dirty="0" err="1">
                          <a:latin typeface="ＭＳ ゴシック"/>
                          <a:cs typeface="ＭＳ ゴシック"/>
                        </a:rPr>
                        <a:t>事</a:t>
                      </a:r>
                      <a:r>
                        <a:rPr sz="1050" spc="10" dirty="0">
                          <a:latin typeface="ＭＳ ゴシック"/>
                          <a:cs typeface="ＭＳ ゴシック"/>
                        </a:rPr>
                        <a:t>)</a:t>
                      </a:r>
                      <a:r>
                        <a:rPr sz="1050" spc="25" dirty="0" err="1">
                          <a:latin typeface="ＭＳ ゴシック"/>
                          <a:cs typeface="ＭＳ ゴシック"/>
                        </a:rPr>
                        <a:t>とな</a:t>
                      </a:r>
                      <a:r>
                        <a:rPr sz="1050" spc="25" dirty="0">
                          <a:latin typeface="ＭＳ ゴシック"/>
                          <a:cs typeface="ＭＳ ゴシック"/>
                        </a:rPr>
                        <a:t> </a:t>
                      </a:r>
                      <a:r>
                        <a:rPr sz="1050" spc="5" dirty="0" err="1">
                          <a:latin typeface="ＭＳ ゴシック"/>
                          <a:cs typeface="ＭＳ ゴシック"/>
                        </a:rPr>
                        <a:t>りま</a:t>
                      </a:r>
                      <a:r>
                        <a:rPr sz="1050" spc="-10" dirty="0" err="1">
                          <a:latin typeface="ＭＳ ゴシック"/>
                          <a:cs typeface="ＭＳ ゴシック"/>
                        </a:rPr>
                        <a:t>す</a:t>
                      </a:r>
                      <a:r>
                        <a:rPr sz="1050" dirty="0">
                          <a:latin typeface="ＭＳ ゴシック"/>
                          <a:cs typeface="ＭＳ ゴシック"/>
                        </a:rPr>
                        <a:t>。</a:t>
                      </a:r>
                      <a:r>
                        <a:rPr sz="1050" spc="-15" dirty="0">
                          <a:latin typeface="ＭＳ ゴシック"/>
                          <a:cs typeface="ＭＳ ゴシック"/>
                        </a:rPr>
                        <a:t>)</a:t>
                      </a:r>
                      <a:r>
                        <a:rPr sz="1050" spc="5" dirty="0">
                          <a:latin typeface="ＭＳ ゴシック"/>
                          <a:cs typeface="ＭＳ ゴシック"/>
                        </a:rPr>
                        <a:t>、</a:t>
                      </a:r>
                      <a:r>
                        <a:rPr sz="1050" spc="-10" dirty="0" err="1">
                          <a:latin typeface="ＭＳ ゴシック"/>
                          <a:cs typeface="ＭＳ ゴシック"/>
                        </a:rPr>
                        <a:t>処</a:t>
                      </a:r>
                      <a:r>
                        <a:rPr sz="1050" spc="5" dirty="0" err="1">
                          <a:latin typeface="ＭＳ ゴシック"/>
                          <a:cs typeface="ＭＳ ゴシック"/>
                        </a:rPr>
                        <a:t>分</a:t>
                      </a:r>
                      <a:r>
                        <a:rPr sz="1050" spc="-10" dirty="0" err="1">
                          <a:latin typeface="ＭＳ ゴシック"/>
                          <a:cs typeface="ＭＳ ゴシック"/>
                        </a:rPr>
                        <a:t>の</a:t>
                      </a:r>
                      <a:r>
                        <a:rPr sz="1050" spc="5" dirty="0" err="1">
                          <a:latin typeface="ＭＳ ゴシック"/>
                          <a:cs typeface="ＭＳ ゴシック"/>
                        </a:rPr>
                        <a:t>取</a:t>
                      </a:r>
                      <a:r>
                        <a:rPr sz="1050" spc="-10" dirty="0" err="1">
                          <a:latin typeface="ＭＳ ゴシック"/>
                          <a:cs typeface="ＭＳ ゴシック"/>
                        </a:rPr>
                        <a:t>消し</a:t>
                      </a:r>
                      <a:r>
                        <a:rPr sz="1050" spc="5" dirty="0" err="1">
                          <a:latin typeface="ＭＳ ゴシック"/>
                          <a:cs typeface="ＭＳ ゴシック"/>
                        </a:rPr>
                        <a:t>の訴</a:t>
                      </a:r>
                      <a:r>
                        <a:rPr sz="1050" spc="-10" dirty="0" err="1">
                          <a:latin typeface="ＭＳ ゴシック"/>
                          <a:cs typeface="ＭＳ ゴシック"/>
                        </a:rPr>
                        <a:t>え</a:t>
                      </a:r>
                      <a:r>
                        <a:rPr sz="1050" spc="5" dirty="0" err="1">
                          <a:latin typeface="ＭＳ ゴシック"/>
                          <a:cs typeface="ＭＳ ゴシック"/>
                        </a:rPr>
                        <a:t>を</a:t>
                      </a:r>
                      <a:r>
                        <a:rPr sz="1050" spc="-10" dirty="0" err="1">
                          <a:latin typeface="ＭＳ ゴシック"/>
                          <a:cs typeface="ＭＳ ゴシック"/>
                        </a:rPr>
                        <a:t>提</a:t>
                      </a:r>
                      <a:r>
                        <a:rPr sz="1050" spc="5" dirty="0" err="1">
                          <a:latin typeface="ＭＳ ゴシック"/>
                          <a:cs typeface="ＭＳ ゴシック"/>
                        </a:rPr>
                        <a:t>起</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でき</a:t>
                      </a:r>
                      <a:r>
                        <a:rPr sz="1050" spc="-10" dirty="0" err="1">
                          <a:latin typeface="ＭＳ ゴシック"/>
                          <a:cs typeface="ＭＳ ゴシック"/>
                        </a:rPr>
                        <a:t>ま</a:t>
                      </a:r>
                      <a:r>
                        <a:rPr sz="1050" spc="5"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540" marR="4445" indent="137160" algn="just">
                        <a:lnSpc>
                          <a:spcPts val="1370"/>
                        </a:lnSpc>
                        <a:spcBef>
                          <a:spcPts val="50"/>
                        </a:spcBef>
                      </a:pPr>
                      <a:r>
                        <a:rPr sz="1050" spc="25" dirty="0">
                          <a:latin typeface="ＭＳ ゴシック"/>
                          <a:cs typeface="ＭＳ ゴシック"/>
                        </a:rPr>
                        <a:t>なお</a:t>
                      </a:r>
                      <a:r>
                        <a:rPr sz="1050" spc="15" dirty="0">
                          <a:latin typeface="ＭＳ ゴシック"/>
                          <a:cs typeface="ＭＳ ゴシック"/>
                        </a:rPr>
                        <a:t>、</a:t>
                      </a:r>
                      <a:r>
                        <a:rPr sz="1050" spc="25" dirty="0">
                          <a:latin typeface="ＭＳ ゴシック"/>
                          <a:cs typeface="ＭＳ ゴシック"/>
                        </a:rPr>
                        <a:t>この</a:t>
                      </a:r>
                      <a:r>
                        <a:rPr sz="1050" spc="15" dirty="0">
                          <a:latin typeface="ＭＳ ゴシック"/>
                          <a:cs typeface="ＭＳ ゴシック"/>
                        </a:rPr>
                        <a:t>通</a:t>
                      </a:r>
                      <a:r>
                        <a:rPr sz="1050" spc="25" dirty="0">
                          <a:latin typeface="ＭＳ ゴシック"/>
                          <a:cs typeface="ＭＳ ゴシック"/>
                        </a:rPr>
                        <a:t>知書</a:t>
                      </a:r>
                      <a:r>
                        <a:rPr sz="1050" spc="15" dirty="0">
                          <a:latin typeface="ＭＳ ゴシック"/>
                          <a:cs typeface="ＭＳ ゴシック"/>
                        </a:rPr>
                        <a:t>を受</a:t>
                      </a:r>
                      <a:r>
                        <a:rPr sz="1050" spc="25" dirty="0">
                          <a:latin typeface="ＭＳ ゴシック"/>
                          <a:cs typeface="ＭＳ ゴシック"/>
                        </a:rPr>
                        <a:t>けた日</a:t>
                      </a:r>
                      <a:r>
                        <a:rPr sz="1050" spc="15" dirty="0">
                          <a:latin typeface="ＭＳ ゴシック"/>
                          <a:cs typeface="ＭＳ ゴシック"/>
                        </a:rPr>
                        <a:t>の</a:t>
                      </a:r>
                      <a:r>
                        <a:rPr sz="1050" spc="25" dirty="0">
                          <a:latin typeface="ＭＳ ゴシック"/>
                          <a:cs typeface="ＭＳ ゴシック"/>
                        </a:rPr>
                        <a:t>翌日</a:t>
                      </a:r>
                      <a:r>
                        <a:rPr sz="1050" spc="15" dirty="0">
                          <a:latin typeface="ＭＳ ゴシック"/>
                          <a:cs typeface="ＭＳ ゴシック"/>
                        </a:rPr>
                        <a:t>か</a:t>
                      </a:r>
                      <a:r>
                        <a:rPr sz="1050" spc="25" dirty="0">
                          <a:latin typeface="ＭＳ ゴシック"/>
                          <a:cs typeface="ＭＳ ゴシック"/>
                        </a:rPr>
                        <a:t>ら起</a:t>
                      </a:r>
                      <a:r>
                        <a:rPr sz="1050" spc="15" dirty="0">
                          <a:latin typeface="ＭＳ ゴシック"/>
                          <a:cs typeface="ＭＳ ゴシック"/>
                        </a:rPr>
                        <a:t>算し</a:t>
                      </a:r>
                      <a:r>
                        <a:rPr sz="1050" spc="55" dirty="0">
                          <a:latin typeface="ＭＳ ゴシック"/>
                          <a:cs typeface="ＭＳ ゴシック"/>
                        </a:rPr>
                        <a:t>て</a:t>
                      </a:r>
                      <a:r>
                        <a:rPr sz="1050" spc="20" dirty="0">
                          <a:latin typeface="ＭＳ ゴシック"/>
                          <a:cs typeface="ＭＳ ゴシック"/>
                        </a:rPr>
                        <a:t>6</a:t>
                      </a:r>
                      <a:r>
                        <a:rPr sz="1050" spc="25" dirty="0">
                          <a:latin typeface="ＭＳ ゴシック"/>
                          <a:cs typeface="ＭＳ ゴシック"/>
                        </a:rPr>
                        <a:t>か月</a:t>
                      </a:r>
                      <a:r>
                        <a:rPr sz="1050" spc="15" dirty="0">
                          <a:latin typeface="ＭＳ ゴシック"/>
                          <a:cs typeface="ＭＳ ゴシック"/>
                        </a:rPr>
                        <a:t>以</a:t>
                      </a:r>
                      <a:r>
                        <a:rPr sz="1050" spc="30" dirty="0">
                          <a:latin typeface="ＭＳ ゴシック"/>
                          <a:cs typeface="ＭＳ ゴシック"/>
                        </a:rPr>
                        <a:t>内</a:t>
                      </a:r>
                      <a:r>
                        <a:rPr sz="1050" spc="25" dirty="0">
                          <a:latin typeface="ＭＳ ゴシック"/>
                          <a:cs typeface="ＭＳ ゴシック"/>
                        </a:rPr>
                        <a:t>で</a:t>
                      </a:r>
                      <a:r>
                        <a:rPr sz="1050" spc="15" dirty="0">
                          <a:latin typeface="ＭＳ ゴシック"/>
                          <a:cs typeface="ＭＳ ゴシック"/>
                        </a:rPr>
                        <a:t>あ</a:t>
                      </a:r>
                      <a:r>
                        <a:rPr sz="1050" spc="25" dirty="0">
                          <a:latin typeface="ＭＳ ゴシック"/>
                          <a:cs typeface="ＭＳ ゴシック"/>
                        </a:rPr>
                        <a:t>つて</a:t>
                      </a:r>
                      <a:r>
                        <a:rPr sz="1050" spc="15" dirty="0">
                          <a:latin typeface="ＭＳ ゴシック"/>
                          <a:cs typeface="ＭＳ ゴシック"/>
                        </a:rPr>
                        <a:t>も</a:t>
                      </a:r>
                      <a:r>
                        <a:rPr sz="1050" spc="25" dirty="0">
                          <a:latin typeface="ＭＳ ゴシック"/>
                          <a:cs typeface="ＭＳ ゴシック"/>
                        </a:rPr>
                        <a:t>、この</a:t>
                      </a:r>
                      <a:r>
                        <a:rPr sz="1050" spc="15" dirty="0">
                          <a:latin typeface="ＭＳ ゴシック"/>
                          <a:cs typeface="ＭＳ ゴシック"/>
                        </a:rPr>
                        <a:t>処</a:t>
                      </a:r>
                      <a:r>
                        <a:rPr sz="1050" spc="25" dirty="0">
                          <a:latin typeface="ＭＳ ゴシック"/>
                          <a:cs typeface="ＭＳ ゴシック"/>
                        </a:rPr>
                        <a:t>分の</a:t>
                      </a:r>
                      <a:r>
                        <a:rPr sz="1050" spc="5" dirty="0">
                          <a:latin typeface="ＭＳ ゴシック"/>
                          <a:cs typeface="ＭＳ ゴシック"/>
                        </a:rPr>
                        <a:t>日 </a:t>
                      </a:r>
                      <a:r>
                        <a:rPr sz="1050" spc="25" dirty="0">
                          <a:latin typeface="ＭＳ ゴシック"/>
                          <a:cs typeface="ＭＳ ゴシック"/>
                        </a:rPr>
                        <a:t>の翌日</a:t>
                      </a:r>
                      <a:r>
                        <a:rPr sz="1050" spc="15" dirty="0">
                          <a:latin typeface="ＭＳ ゴシック"/>
                          <a:cs typeface="ＭＳ ゴシック"/>
                        </a:rPr>
                        <a:t>か</a:t>
                      </a:r>
                      <a:r>
                        <a:rPr sz="1050" spc="25" dirty="0">
                          <a:latin typeface="ＭＳ ゴシック"/>
                          <a:cs typeface="ＭＳ ゴシック"/>
                        </a:rPr>
                        <a:t>ら起</a:t>
                      </a:r>
                      <a:r>
                        <a:rPr sz="1050" spc="15" dirty="0">
                          <a:latin typeface="ＭＳ ゴシック"/>
                          <a:cs typeface="ＭＳ ゴシック"/>
                        </a:rPr>
                        <a:t>算</a:t>
                      </a:r>
                      <a:r>
                        <a:rPr sz="1050" spc="25" dirty="0">
                          <a:latin typeface="ＭＳ ゴシック"/>
                          <a:cs typeface="ＭＳ ゴシック"/>
                        </a:rPr>
                        <a:t>し</a:t>
                      </a:r>
                      <a:r>
                        <a:rPr sz="1050" spc="35" dirty="0">
                          <a:latin typeface="ＭＳ ゴシック"/>
                          <a:cs typeface="ＭＳ ゴシック"/>
                        </a:rPr>
                        <a:t>て</a:t>
                      </a:r>
                      <a:r>
                        <a:rPr sz="1050" spc="25" dirty="0">
                          <a:latin typeface="ＭＳ ゴシック"/>
                          <a:cs typeface="ＭＳ ゴシック"/>
                        </a:rPr>
                        <a:t>1</a:t>
                      </a:r>
                      <a:r>
                        <a:rPr sz="1050" spc="15" dirty="0">
                          <a:latin typeface="ＭＳ ゴシック"/>
                          <a:cs typeface="ＭＳ ゴシック"/>
                        </a:rPr>
                        <a:t>年</a:t>
                      </a:r>
                      <a:r>
                        <a:rPr sz="1050" spc="25" dirty="0">
                          <a:latin typeface="ＭＳ ゴシック"/>
                          <a:cs typeface="ＭＳ ゴシック"/>
                        </a:rPr>
                        <a:t>を経過</a:t>
                      </a:r>
                      <a:r>
                        <a:rPr sz="1050" spc="15" dirty="0">
                          <a:latin typeface="ＭＳ ゴシック"/>
                          <a:cs typeface="ＭＳ ゴシック"/>
                        </a:rPr>
                        <a:t>し</a:t>
                      </a:r>
                      <a:r>
                        <a:rPr sz="1050" spc="25" dirty="0">
                          <a:latin typeface="ＭＳ ゴシック"/>
                          <a:cs typeface="ＭＳ ゴシック"/>
                        </a:rPr>
                        <a:t>たと</a:t>
                      </a:r>
                      <a:r>
                        <a:rPr sz="1050" spc="15" dirty="0">
                          <a:latin typeface="ＭＳ ゴシック"/>
                          <a:cs typeface="ＭＳ ゴシック"/>
                        </a:rPr>
                        <a:t>き</a:t>
                      </a:r>
                      <a:r>
                        <a:rPr sz="1050" spc="25" dirty="0">
                          <a:latin typeface="ＭＳ ゴシック"/>
                          <a:cs typeface="ＭＳ ゴシック"/>
                        </a:rPr>
                        <a:t>は</a:t>
                      </a:r>
                      <a:r>
                        <a:rPr sz="1050" spc="35" dirty="0">
                          <a:latin typeface="ＭＳ ゴシック"/>
                          <a:cs typeface="ＭＳ ゴシック"/>
                        </a:rPr>
                        <a:t>、</a:t>
                      </a:r>
                      <a:r>
                        <a:rPr sz="1050" spc="15" dirty="0">
                          <a:latin typeface="ＭＳ ゴシック"/>
                          <a:cs typeface="ＭＳ ゴシック"/>
                        </a:rPr>
                        <a:t>処分</a:t>
                      </a:r>
                      <a:r>
                        <a:rPr sz="1050" spc="25" dirty="0">
                          <a:latin typeface="ＭＳ ゴシック"/>
                          <a:cs typeface="ＭＳ ゴシック"/>
                        </a:rPr>
                        <a:t>の取消</a:t>
                      </a:r>
                      <a:r>
                        <a:rPr sz="1050" spc="15" dirty="0">
                          <a:latin typeface="ＭＳ ゴシック"/>
                          <a:cs typeface="ＭＳ ゴシック"/>
                        </a:rPr>
                        <a:t>し</a:t>
                      </a:r>
                      <a:r>
                        <a:rPr sz="1050" spc="25" dirty="0">
                          <a:latin typeface="ＭＳ ゴシック"/>
                          <a:cs typeface="ＭＳ ゴシック"/>
                        </a:rPr>
                        <a:t>の訴えを提</a:t>
                      </a:r>
                      <a:r>
                        <a:rPr sz="1050" spc="15" dirty="0">
                          <a:latin typeface="ＭＳ ゴシック"/>
                          <a:cs typeface="ＭＳ ゴシック"/>
                        </a:rPr>
                        <a:t>起す</a:t>
                      </a:r>
                      <a:r>
                        <a:rPr sz="1050" spc="25" dirty="0">
                          <a:latin typeface="ＭＳ ゴシック"/>
                          <a:cs typeface="ＭＳ ゴシック"/>
                        </a:rPr>
                        <a:t>ること</a:t>
                      </a:r>
                      <a:r>
                        <a:rPr sz="1050" spc="15" dirty="0">
                          <a:latin typeface="ＭＳ ゴシック"/>
                          <a:cs typeface="ＭＳ ゴシック"/>
                        </a:rPr>
                        <a:t>が</a:t>
                      </a:r>
                      <a:r>
                        <a:rPr sz="1050" spc="25" dirty="0">
                          <a:latin typeface="ＭＳ ゴシック"/>
                          <a:cs typeface="ＭＳ ゴシック"/>
                        </a:rPr>
                        <a:t>でき</a:t>
                      </a:r>
                      <a:r>
                        <a:rPr sz="1050" spc="5" dirty="0">
                          <a:latin typeface="ＭＳ ゴシック"/>
                          <a:cs typeface="ＭＳ ゴシック"/>
                        </a:rPr>
                        <a:t>ま </a:t>
                      </a:r>
                      <a:r>
                        <a:rPr sz="1050" spc="5" dirty="0" err="1">
                          <a:latin typeface="ＭＳ ゴシック"/>
                          <a:cs typeface="ＭＳ ゴシック"/>
                        </a:rPr>
                        <a:t>せん</a:t>
                      </a:r>
                      <a:r>
                        <a:rPr sz="1050" spc="5" dirty="0">
                          <a:latin typeface="ＭＳ ゴシック"/>
                          <a:cs typeface="ＭＳ ゴシック"/>
                        </a:rPr>
                        <a:t>。</a:t>
                      </a:r>
                      <a:endParaRPr sz="1050" dirty="0">
                        <a:latin typeface="ＭＳ ゴシック"/>
                        <a:cs typeface="ＭＳ ゴシック"/>
                      </a:endParaRPr>
                    </a:p>
                    <a:p>
                      <a:pPr marR="3175">
                        <a:lnSpc>
                          <a:spcPct val="100000"/>
                        </a:lnSpc>
                      </a:pPr>
                      <a:endParaRPr sz="1000" dirty="0">
                        <a:latin typeface="Times New Roman"/>
                        <a:cs typeface="Times New Roman"/>
                      </a:endParaRPr>
                    </a:p>
                    <a:p>
                      <a:pPr marR="3175">
                        <a:lnSpc>
                          <a:spcPct val="100000"/>
                        </a:lnSpc>
                      </a:pPr>
                      <a:endParaRPr sz="1000" dirty="0">
                        <a:latin typeface="Times New Roman"/>
                        <a:cs typeface="Times New Roman"/>
                      </a:endParaRPr>
                    </a:p>
                    <a:p>
                      <a:pPr marR="3175">
                        <a:lnSpc>
                          <a:spcPct val="100000"/>
                        </a:lnSpc>
                      </a:pPr>
                      <a:endParaRPr sz="1000" dirty="0">
                        <a:latin typeface="Times New Roman"/>
                        <a:cs typeface="Times New Roman"/>
                      </a:endParaRPr>
                    </a:p>
                    <a:p>
                      <a:pPr marR="3128010" algn="ctr">
                        <a:lnSpc>
                          <a:spcPct val="100000"/>
                        </a:lnSpc>
                        <a:spcBef>
                          <a:spcPts val="685"/>
                        </a:spcBef>
                        <a:tabLst>
                          <a:tab pos="532765" algn="l"/>
                          <a:tab pos="934085" algn="l"/>
                          <a:tab pos="1334770" algn="l"/>
                        </a:tabLst>
                      </a:pPr>
                      <a:r>
                        <a:rPr sz="1050" spc="5" dirty="0" err="1">
                          <a:latin typeface="ＭＳ ゴシック"/>
                          <a:cs typeface="ＭＳ ゴシック"/>
                        </a:rPr>
                        <a:t>令和</a:t>
                      </a:r>
                      <a:r>
                        <a:rPr sz="1050" spc="5" dirty="0">
                          <a:latin typeface="ＭＳ ゴシック"/>
                          <a:cs typeface="ＭＳ ゴシック"/>
                        </a:rPr>
                        <a:t>	年	月	日</a:t>
                      </a:r>
                      <a:endParaRPr sz="1050" dirty="0">
                        <a:latin typeface="ＭＳ ゴシック"/>
                        <a:cs typeface="ＭＳ ゴシック"/>
                      </a:endParaRPr>
                    </a:p>
                    <a:p>
                      <a:pPr marL="248285" marR="3175" algn="ctr">
                        <a:lnSpc>
                          <a:spcPts val="1180"/>
                        </a:lnSpc>
                        <a:spcBef>
                          <a:spcPts val="130"/>
                        </a:spcBef>
                      </a:pPr>
                      <a:r>
                        <a:rPr sz="1050" dirty="0" err="1">
                          <a:latin typeface="ＭＳ ゴシック"/>
                          <a:cs typeface="ＭＳ ゴシック"/>
                        </a:rPr>
                        <a:t>都道</a:t>
                      </a:r>
                      <a:r>
                        <a:rPr sz="1050" spc="-15" dirty="0" err="1">
                          <a:latin typeface="ＭＳ ゴシック"/>
                          <a:cs typeface="ＭＳ ゴシック"/>
                        </a:rPr>
                        <a:t>府</a:t>
                      </a:r>
                      <a:r>
                        <a:rPr sz="1050" dirty="0" err="1">
                          <a:latin typeface="ＭＳ ゴシック"/>
                          <a:cs typeface="ＭＳ ゴシック"/>
                        </a:rPr>
                        <a:t>県</a:t>
                      </a:r>
                      <a:r>
                        <a:rPr sz="1050" spc="-15" dirty="0" err="1">
                          <a:latin typeface="ＭＳ ゴシック"/>
                          <a:cs typeface="ＭＳ ゴシック"/>
                        </a:rPr>
                        <a:t>知</a:t>
                      </a:r>
                      <a:r>
                        <a:rPr sz="1050" spc="-5" dirty="0" err="1">
                          <a:latin typeface="ＭＳ ゴシック"/>
                          <a:cs typeface="ＭＳ ゴシック"/>
                        </a:rPr>
                        <a:t>事</a:t>
                      </a:r>
                      <a:r>
                        <a:rPr sz="1050" spc="-15" dirty="0">
                          <a:latin typeface="ＭＳ ゴシック"/>
                          <a:cs typeface="ＭＳ ゴシック"/>
                        </a:rPr>
                        <a:t>(</a:t>
                      </a:r>
                      <a:r>
                        <a:rPr sz="1050" dirty="0" err="1">
                          <a:latin typeface="ＭＳ ゴシック"/>
                          <a:cs typeface="ＭＳ ゴシック"/>
                        </a:rPr>
                        <a:t>福</a:t>
                      </a:r>
                      <a:r>
                        <a:rPr sz="1050" spc="-15" dirty="0" err="1">
                          <a:latin typeface="ＭＳ ゴシック"/>
                          <a:cs typeface="ＭＳ ゴシック"/>
                        </a:rPr>
                        <a:t>祉</a:t>
                      </a:r>
                      <a:r>
                        <a:rPr sz="1050" dirty="0" err="1">
                          <a:latin typeface="ＭＳ ゴシック"/>
                          <a:cs typeface="ＭＳ ゴシック"/>
                        </a:rPr>
                        <a:t>事</a:t>
                      </a:r>
                      <a:r>
                        <a:rPr sz="1050" spc="-15" dirty="0" err="1">
                          <a:latin typeface="ＭＳ ゴシック"/>
                          <a:cs typeface="ＭＳ ゴシック"/>
                        </a:rPr>
                        <a:t>務所</a:t>
                      </a:r>
                      <a:r>
                        <a:rPr sz="1050" dirty="0" err="1">
                          <a:latin typeface="ＭＳ ゴシック"/>
                          <a:cs typeface="ＭＳ ゴシック"/>
                        </a:rPr>
                        <a:t>長</a:t>
                      </a:r>
                      <a:r>
                        <a:rPr sz="1050" dirty="0">
                          <a:latin typeface="ＭＳ ゴシック"/>
                          <a:cs typeface="ＭＳ ゴシック"/>
                        </a:rPr>
                        <a:t>)</a:t>
                      </a:r>
                    </a:p>
                    <a:p>
                      <a:pPr marL="4726305" marR="3175" algn="ctr">
                        <a:lnSpc>
                          <a:spcPts val="1100"/>
                        </a:lnSpc>
                      </a:pPr>
                      <a:r>
                        <a:rPr sz="1050" dirty="0">
                          <a:latin typeface="ＭＳ ゴシック"/>
                          <a:cs typeface="ＭＳ ゴシック"/>
                        </a:rPr>
                        <a:t>印</a:t>
                      </a:r>
                    </a:p>
                    <a:p>
                      <a:pPr marL="248285" marR="3175" algn="ctr">
                        <a:lnSpc>
                          <a:spcPts val="1175"/>
                        </a:lnSpc>
                      </a:pPr>
                      <a:r>
                        <a:rPr sz="1050" spc="5" dirty="0">
                          <a:latin typeface="ＭＳ ゴシック"/>
                          <a:cs typeface="ＭＳ ゴシック"/>
                        </a:rPr>
                        <a:t>市</a:t>
                      </a:r>
                      <a:r>
                        <a:rPr sz="1050" spc="140" dirty="0">
                          <a:latin typeface="ＭＳ ゴシック"/>
                          <a:cs typeface="ＭＳ ゴシック"/>
                        </a:rPr>
                        <a:t> </a:t>
                      </a:r>
                      <a:r>
                        <a:rPr sz="1050" spc="5" dirty="0">
                          <a:latin typeface="ＭＳ ゴシック"/>
                          <a:cs typeface="ＭＳ ゴシック"/>
                        </a:rPr>
                        <a:t>町</a:t>
                      </a:r>
                      <a:r>
                        <a:rPr sz="1050" spc="140" dirty="0">
                          <a:latin typeface="ＭＳ ゴシック"/>
                          <a:cs typeface="ＭＳ ゴシック"/>
                        </a:rPr>
                        <a:t> </a:t>
                      </a:r>
                      <a:r>
                        <a:rPr sz="1050" spc="5" dirty="0">
                          <a:latin typeface="ＭＳ ゴシック"/>
                          <a:cs typeface="ＭＳ ゴシック"/>
                        </a:rPr>
                        <a:t>村</a:t>
                      </a:r>
                      <a:r>
                        <a:rPr sz="1050" spc="145" dirty="0">
                          <a:latin typeface="ＭＳ ゴシック"/>
                          <a:cs typeface="ＭＳ ゴシック"/>
                        </a:rPr>
                        <a:t> </a:t>
                      </a:r>
                      <a:r>
                        <a:rPr sz="1050" spc="5" dirty="0">
                          <a:latin typeface="ＭＳ ゴシック"/>
                          <a:cs typeface="ＭＳ ゴシック"/>
                        </a:rPr>
                        <a:t>長</a:t>
                      </a:r>
                      <a:r>
                        <a:rPr sz="1050" spc="-15" dirty="0">
                          <a:latin typeface="ＭＳ ゴシック"/>
                          <a:cs typeface="ＭＳ ゴシック"/>
                        </a:rPr>
                        <a:t>(</a:t>
                      </a:r>
                      <a:r>
                        <a:rPr sz="1050" spc="5" dirty="0" err="1">
                          <a:latin typeface="ＭＳ ゴシック"/>
                          <a:cs typeface="ＭＳ ゴシック"/>
                        </a:rPr>
                        <a:t>福</a:t>
                      </a:r>
                      <a:r>
                        <a:rPr sz="1050" spc="-10" dirty="0" err="1">
                          <a:latin typeface="ＭＳ ゴシック"/>
                          <a:cs typeface="ＭＳ ゴシック"/>
                        </a:rPr>
                        <a:t>祉</a:t>
                      </a:r>
                      <a:r>
                        <a:rPr sz="1050" spc="5" dirty="0" err="1">
                          <a:latin typeface="ＭＳ ゴシック"/>
                          <a:cs typeface="ＭＳ ゴシック"/>
                        </a:rPr>
                        <a:t>事</a:t>
                      </a:r>
                      <a:r>
                        <a:rPr sz="1050" spc="-10" dirty="0" err="1">
                          <a:latin typeface="ＭＳ ゴシック"/>
                          <a:cs typeface="ＭＳ ゴシック"/>
                        </a:rPr>
                        <a:t>務所</a:t>
                      </a:r>
                      <a:r>
                        <a:rPr sz="1050" spc="5" dirty="0" err="1">
                          <a:latin typeface="ＭＳ ゴシック"/>
                          <a:cs typeface="ＭＳ ゴシック"/>
                        </a:rPr>
                        <a:t>長</a:t>
                      </a:r>
                      <a:r>
                        <a:rPr sz="1050" dirty="0">
                          <a:latin typeface="ＭＳ ゴシック"/>
                          <a:cs typeface="ＭＳ ゴシック"/>
                        </a:rPr>
                        <a:t>)</a:t>
                      </a:r>
                    </a:p>
                    <a:p>
                      <a:pPr marR="3175">
                        <a:lnSpc>
                          <a:spcPct val="100000"/>
                        </a:lnSpc>
                        <a:spcBef>
                          <a:spcPts val="5"/>
                        </a:spcBef>
                      </a:pPr>
                      <a:endParaRPr sz="1050" dirty="0">
                        <a:latin typeface="Times New Roman"/>
                        <a:cs typeface="Times New Roman"/>
                      </a:endParaRPr>
                    </a:p>
                    <a:p>
                      <a:pPr marL="1470660" marR="3175">
                        <a:lnSpc>
                          <a:spcPct val="100000"/>
                        </a:lnSpc>
                      </a:pPr>
                      <a:r>
                        <a:rPr sz="1050" dirty="0">
                          <a:latin typeface="ＭＳ ゴシック"/>
                          <a:cs typeface="ＭＳ ゴシック"/>
                        </a:rPr>
                        <a:t>殿</a:t>
                      </a:r>
                      <a:r>
                        <a:rPr lang="ja-JP" altLang="en-US" sz="1050" dirty="0">
                          <a:solidFill>
                            <a:srgbClr val="00B0F0"/>
                          </a:solidFill>
                          <a:latin typeface="ＭＳ ゴシック"/>
                          <a:cs typeface="ＭＳ ゴシック"/>
                        </a:rPr>
                        <a:t>（様）</a:t>
                      </a:r>
                      <a:endParaRPr sz="1050" dirty="0">
                        <a:solidFill>
                          <a:srgbClr val="00B0F0"/>
                        </a:solidFill>
                        <a:latin typeface="ＭＳ ゴシック"/>
                        <a:cs typeface="ＭＳ ゴシック"/>
                      </a:endParaRPr>
                    </a:p>
                  </a:txBody>
                  <a:tcPr marL="0" marR="0" marT="342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4" name="object 4"/>
          <p:cNvSpPr/>
          <p:nvPr/>
        </p:nvSpPr>
        <p:spPr>
          <a:xfrm>
            <a:off x="4893945" y="8309442"/>
            <a:ext cx="66675" cy="463550"/>
          </a:xfrm>
          <a:custGeom>
            <a:avLst/>
            <a:gdLst/>
            <a:ahLst/>
            <a:cxnLst/>
            <a:rect l="l" t="t" r="r" b="b"/>
            <a:pathLst>
              <a:path w="66675" h="463550">
                <a:moveTo>
                  <a:pt x="0" y="0"/>
                </a:moveTo>
                <a:lnTo>
                  <a:pt x="12987" y="3032"/>
                </a:lnTo>
                <a:lnTo>
                  <a:pt x="23606" y="11302"/>
                </a:lnTo>
                <a:lnTo>
                  <a:pt x="30771" y="23574"/>
                </a:lnTo>
                <a:lnTo>
                  <a:pt x="33400" y="38608"/>
                </a:lnTo>
                <a:lnTo>
                  <a:pt x="33400" y="193167"/>
                </a:lnTo>
                <a:lnTo>
                  <a:pt x="36010" y="208200"/>
                </a:lnTo>
                <a:lnTo>
                  <a:pt x="43132" y="220472"/>
                </a:lnTo>
                <a:lnTo>
                  <a:pt x="53707" y="228742"/>
                </a:lnTo>
                <a:lnTo>
                  <a:pt x="66675" y="231775"/>
                </a:lnTo>
                <a:lnTo>
                  <a:pt x="53707" y="234807"/>
                </a:lnTo>
                <a:lnTo>
                  <a:pt x="43132" y="243077"/>
                </a:lnTo>
                <a:lnTo>
                  <a:pt x="36010" y="255349"/>
                </a:lnTo>
                <a:lnTo>
                  <a:pt x="33400" y="270383"/>
                </a:lnTo>
                <a:lnTo>
                  <a:pt x="33400" y="424942"/>
                </a:lnTo>
                <a:lnTo>
                  <a:pt x="30771" y="439975"/>
                </a:lnTo>
                <a:lnTo>
                  <a:pt x="23606" y="452247"/>
                </a:lnTo>
                <a:lnTo>
                  <a:pt x="12987" y="460517"/>
                </a:lnTo>
                <a:lnTo>
                  <a:pt x="0" y="463550"/>
                </a:lnTo>
              </a:path>
            </a:pathLst>
          </a:custGeom>
          <a:ln w="6350">
            <a:solidFill>
              <a:srgbClr val="000000"/>
            </a:solidFill>
          </a:ln>
        </p:spPr>
        <p:txBody>
          <a:bodyPr wrap="square" lIns="0" tIns="0" rIns="0" bIns="0" rtlCol="0"/>
          <a:lstStyle/>
          <a:p>
            <a:endParaRPr/>
          </a:p>
        </p:txBody>
      </p:sp>
      <p:sp>
        <p:nvSpPr>
          <p:cNvPr id="5" name="object 5"/>
          <p:cNvSpPr/>
          <p:nvPr/>
        </p:nvSpPr>
        <p:spPr>
          <a:xfrm>
            <a:off x="6069329" y="8458033"/>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endParaRPr/>
          </a:p>
        </p:txBody>
      </p:sp>
      <p:graphicFrame>
        <p:nvGraphicFramePr>
          <p:cNvPr id="6" name="表 5">
            <a:extLst>
              <a:ext uri="{FF2B5EF4-FFF2-40B4-BE49-F238E27FC236}">
                <a16:creationId xmlns:a16="http://schemas.microsoft.com/office/drawing/2014/main" id="{B31A1BDB-1171-411A-B865-B2F810BA7C41}"/>
              </a:ext>
            </a:extLst>
          </p:cNvPr>
          <p:cNvGraphicFramePr>
            <a:graphicFrameLocks noGrp="1"/>
          </p:cNvGraphicFramePr>
          <p:nvPr>
            <p:extLst>
              <p:ext uri="{D42A27DB-BD31-4B8C-83A1-F6EECF244321}">
                <p14:modId xmlns:p14="http://schemas.microsoft.com/office/powerpoint/2010/main" val="3001102445"/>
              </p:ext>
            </p:extLst>
          </p:nvPr>
        </p:nvGraphicFramePr>
        <p:xfrm>
          <a:off x="84206" y="88900"/>
          <a:ext cx="4009110" cy="251460"/>
        </p:xfrm>
        <a:graphic>
          <a:graphicData uri="http://schemas.openxmlformats.org/drawingml/2006/table">
            <a:tbl>
              <a:tblPr firstRow="1" bandRow="1">
                <a:tableStyleId>{5C22544A-7EE6-4342-B048-85BDC9FD1C3A}</a:tableStyleId>
              </a:tblPr>
              <a:tblGrid>
                <a:gridCol w="1556318">
                  <a:extLst>
                    <a:ext uri="{9D8B030D-6E8A-4147-A177-3AD203B41FA5}">
                      <a16:colId xmlns:a16="http://schemas.microsoft.com/office/drawing/2014/main" val="946548730"/>
                    </a:ext>
                  </a:extLst>
                </a:gridCol>
                <a:gridCol w="2452792">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03.</a:t>
                      </a:r>
                      <a:r>
                        <a:rPr kumimoji="1" lang="ja-JP" altLang="en-US" sz="1050" b="0">
                          <a:solidFill>
                            <a:schemeClr val="tx1"/>
                          </a:solidFill>
                          <a:latin typeface="ＭＳ ゴシック" panose="020B0609070205080204" pitchFamily="49" charset="-128"/>
                          <a:ea typeface="ＭＳ ゴシック" panose="020B0609070205080204" pitchFamily="49" charset="-128"/>
                        </a:rPr>
                        <a:t>額改定（増額）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児童扶養手当額改定</a:t>
                      </a: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請求却下</a:t>
                      </a: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5" name="object 2">
            <a:extLst>
              <a:ext uri="{FF2B5EF4-FFF2-40B4-BE49-F238E27FC236}">
                <a16:creationId xmlns:a16="http://schemas.microsoft.com/office/drawing/2014/main" id="{A5F1091B-EC59-4C52-B9DC-24410A63CF90}"/>
              </a:ext>
            </a:extLst>
          </p:cNvPr>
          <p:cNvSpPr txBox="1"/>
          <p:nvPr/>
        </p:nvSpPr>
        <p:spPr>
          <a:xfrm>
            <a:off x="3525766" y="8981652"/>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この証明書は黒色の電子公印を使用しています。</a:t>
            </a:r>
          </a:p>
        </p:txBody>
      </p:sp>
      <p:sp>
        <p:nvSpPr>
          <p:cNvPr id="36" name="正方形/長方形 35">
            <a:extLst>
              <a:ext uri="{FF2B5EF4-FFF2-40B4-BE49-F238E27FC236}">
                <a16:creationId xmlns:a16="http://schemas.microsoft.com/office/drawing/2014/main" id="{900ED0B0-CB1E-4384-BFAE-467BAD5BBDB5}"/>
              </a:ext>
            </a:extLst>
          </p:cNvPr>
          <p:cNvSpPr/>
          <p:nvPr/>
        </p:nvSpPr>
        <p:spPr>
          <a:xfrm>
            <a:off x="4125645" y="9145298"/>
            <a:ext cx="2357879" cy="1435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９９９－９９９９</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grpSp>
        <p:nvGrpSpPr>
          <p:cNvPr id="37" name="グループ化 36">
            <a:extLst>
              <a:ext uri="{FF2B5EF4-FFF2-40B4-BE49-F238E27FC236}">
                <a16:creationId xmlns:a16="http://schemas.microsoft.com/office/drawing/2014/main" id="{2389BFBF-1510-4380-B275-3260D857F440}"/>
              </a:ext>
            </a:extLst>
          </p:cNvPr>
          <p:cNvGrpSpPr/>
          <p:nvPr/>
        </p:nvGrpSpPr>
        <p:grpSpPr>
          <a:xfrm>
            <a:off x="1067381" y="473107"/>
            <a:ext cx="2395805" cy="1546263"/>
            <a:chOff x="1384206" y="774699"/>
            <a:chExt cx="2395805" cy="1546263"/>
          </a:xfrm>
        </p:grpSpPr>
        <p:grpSp>
          <p:nvGrpSpPr>
            <p:cNvPr id="38" name="object 3">
              <a:extLst>
                <a:ext uri="{FF2B5EF4-FFF2-40B4-BE49-F238E27FC236}">
                  <a16:creationId xmlns:a16="http://schemas.microsoft.com/office/drawing/2014/main" id="{A9F7F15F-A510-4D73-AAD3-A1470E542661}"/>
                </a:ext>
              </a:extLst>
            </p:cNvPr>
            <p:cNvGrpSpPr/>
            <p:nvPr/>
          </p:nvGrpSpPr>
          <p:grpSpPr>
            <a:xfrm>
              <a:off x="1600792" y="2086207"/>
              <a:ext cx="1955790" cy="91002"/>
              <a:chOff x="3671299" y="9382245"/>
              <a:chExt cx="1955790" cy="91002"/>
            </a:xfrm>
            <a:solidFill>
              <a:srgbClr val="00B0F0"/>
            </a:solidFill>
          </p:grpSpPr>
          <p:pic>
            <p:nvPicPr>
              <p:cNvPr id="40" name="object 4">
                <a:extLst>
                  <a:ext uri="{FF2B5EF4-FFF2-40B4-BE49-F238E27FC236}">
                    <a16:creationId xmlns:a16="http://schemas.microsoft.com/office/drawing/2014/main" id="{EE6CD70D-7BCE-4258-89F8-D6E58F6423CD}"/>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1" name="object 5">
                <a:extLst>
                  <a:ext uri="{FF2B5EF4-FFF2-40B4-BE49-F238E27FC236}">
                    <a16:creationId xmlns:a16="http://schemas.microsoft.com/office/drawing/2014/main" id="{AB01C15A-0EBF-4173-945D-C2723EB398DE}"/>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2" name="object 6">
                <a:extLst>
                  <a:ext uri="{FF2B5EF4-FFF2-40B4-BE49-F238E27FC236}">
                    <a16:creationId xmlns:a16="http://schemas.microsoft.com/office/drawing/2014/main" id="{B4C81DE2-09B9-4EB4-9F09-F1BCD111BAAC}"/>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43" name="object 7">
                <a:extLst>
                  <a:ext uri="{FF2B5EF4-FFF2-40B4-BE49-F238E27FC236}">
                    <a16:creationId xmlns:a16="http://schemas.microsoft.com/office/drawing/2014/main" id="{CC6872B7-25E9-4E24-A838-8840D41615EE}"/>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44" name="object 8">
                <a:extLst>
                  <a:ext uri="{FF2B5EF4-FFF2-40B4-BE49-F238E27FC236}">
                    <a16:creationId xmlns:a16="http://schemas.microsoft.com/office/drawing/2014/main" id="{78599681-97BE-4ED3-8742-3F72ED3F366A}"/>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45" name="object 9">
                <a:extLst>
                  <a:ext uri="{FF2B5EF4-FFF2-40B4-BE49-F238E27FC236}">
                    <a16:creationId xmlns:a16="http://schemas.microsoft.com/office/drawing/2014/main" id="{36187A1F-70C0-42D6-8CA3-D9F0A7CDCC60}"/>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46" name="object 10">
                <a:extLst>
                  <a:ext uri="{FF2B5EF4-FFF2-40B4-BE49-F238E27FC236}">
                    <a16:creationId xmlns:a16="http://schemas.microsoft.com/office/drawing/2014/main" id="{E96DBC7E-0394-4E1A-A635-396D528483D6}"/>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47" name="object 11">
                <a:extLst>
                  <a:ext uri="{FF2B5EF4-FFF2-40B4-BE49-F238E27FC236}">
                    <a16:creationId xmlns:a16="http://schemas.microsoft.com/office/drawing/2014/main" id="{3CDF7A4C-E502-4C4E-965E-BC5E795AE855}"/>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48" name="object 12">
                <a:extLst>
                  <a:ext uri="{FF2B5EF4-FFF2-40B4-BE49-F238E27FC236}">
                    <a16:creationId xmlns:a16="http://schemas.microsoft.com/office/drawing/2014/main" id="{EE80B6B4-50AB-4F94-907F-F2E7D76B3E03}"/>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49" name="object 13">
                <a:extLst>
                  <a:ext uri="{FF2B5EF4-FFF2-40B4-BE49-F238E27FC236}">
                    <a16:creationId xmlns:a16="http://schemas.microsoft.com/office/drawing/2014/main" id="{B8F32B8C-A6F8-46F0-BAAE-CF6B4487EBDB}"/>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0" name="object 14">
                <a:extLst>
                  <a:ext uri="{FF2B5EF4-FFF2-40B4-BE49-F238E27FC236}">
                    <a16:creationId xmlns:a16="http://schemas.microsoft.com/office/drawing/2014/main" id="{E9386F55-82B3-4B03-BA78-991F7B15A815}"/>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1" name="object 15">
                <a:extLst>
                  <a:ext uri="{FF2B5EF4-FFF2-40B4-BE49-F238E27FC236}">
                    <a16:creationId xmlns:a16="http://schemas.microsoft.com/office/drawing/2014/main" id="{8985D6CD-EAA4-40E9-881A-F3824F947E41}"/>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2" name="object 16">
                <a:extLst>
                  <a:ext uri="{FF2B5EF4-FFF2-40B4-BE49-F238E27FC236}">
                    <a16:creationId xmlns:a16="http://schemas.microsoft.com/office/drawing/2014/main" id="{B8E02396-87AC-4E38-B38E-1189AB4DB508}"/>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53" name="object 17">
                <a:extLst>
                  <a:ext uri="{FF2B5EF4-FFF2-40B4-BE49-F238E27FC236}">
                    <a16:creationId xmlns:a16="http://schemas.microsoft.com/office/drawing/2014/main" id="{C0502800-7B31-44A3-8E46-635FD9CAA545}"/>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54" name="object 18">
                <a:extLst>
                  <a:ext uri="{FF2B5EF4-FFF2-40B4-BE49-F238E27FC236}">
                    <a16:creationId xmlns:a16="http://schemas.microsoft.com/office/drawing/2014/main" id="{026319B4-E1D5-4A67-9F3F-6555BACDB406}"/>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55" name="object 19">
                <a:extLst>
                  <a:ext uri="{FF2B5EF4-FFF2-40B4-BE49-F238E27FC236}">
                    <a16:creationId xmlns:a16="http://schemas.microsoft.com/office/drawing/2014/main" id="{32B144B2-B4C4-43CF-A184-A39C5637902E}"/>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56" name="object 20">
                <a:extLst>
                  <a:ext uri="{FF2B5EF4-FFF2-40B4-BE49-F238E27FC236}">
                    <a16:creationId xmlns:a16="http://schemas.microsoft.com/office/drawing/2014/main" id="{709E276F-2A98-4F82-97D4-5CBA14AF576A}"/>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57" name="object 21">
                <a:extLst>
                  <a:ext uri="{FF2B5EF4-FFF2-40B4-BE49-F238E27FC236}">
                    <a16:creationId xmlns:a16="http://schemas.microsoft.com/office/drawing/2014/main" id="{AC72035D-1CFA-4FB1-BF26-A764363B378C}"/>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58" name="object 22">
                <a:extLst>
                  <a:ext uri="{FF2B5EF4-FFF2-40B4-BE49-F238E27FC236}">
                    <a16:creationId xmlns:a16="http://schemas.microsoft.com/office/drawing/2014/main" id="{F7025834-05AA-4C17-832D-EBB912E0B18B}"/>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59" name="object 23">
                <a:extLst>
                  <a:ext uri="{FF2B5EF4-FFF2-40B4-BE49-F238E27FC236}">
                    <a16:creationId xmlns:a16="http://schemas.microsoft.com/office/drawing/2014/main" id="{8EAA3E7F-F41A-40C1-9BDB-1D9D0A8ADE26}"/>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0" name="object 24">
                <a:extLst>
                  <a:ext uri="{FF2B5EF4-FFF2-40B4-BE49-F238E27FC236}">
                    <a16:creationId xmlns:a16="http://schemas.microsoft.com/office/drawing/2014/main" id="{C5475529-B2F3-4B20-AAB6-33AAA40E7CC7}"/>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1" name="object 25">
                <a:extLst>
                  <a:ext uri="{FF2B5EF4-FFF2-40B4-BE49-F238E27FC236}">
                    <a16:creationId xmlns:a16="http://schemas.microsoft.com/office/drawing/2014/main" id="{4692965F-6BEC-454E-A436-05A2DE5E0088}"/>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2" name="object 26">
                <a:extLst>
                  <a:ext uri="{FF2B5EF4-FFF2-40B4-BE49-F238E27FC236}">
                    <a16:creationId xmlns:a16="http://schemas.microsoft.com/office/drawing/2014/main" id="{B6788B33-13B1-4088-A28D-DDD87F6B6173}"/>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39" name="正方形/長方形 38">
              <a:extLst>
                <a:ext uri="{FF2B5EF4-FFF2-40B4-BE49-F238E27FC236}">
                  <a16:creationId xmlns:a16="http://schemas.microsoft.com/office/drawing/2014/main" id="{8E3F27A4-09BC-4C08-9EE1-AFE2CBF4E28C}"/>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7" name="object 2">
            <a:extLst>
              <a:ext uri="{FF2B5EF4-FFF2-40B4-BE49-F238E27FC236}">
                <a16:creationId xmlns:a16="http://schemas.microsoft.com/office/drawing/2014/main" id="{14933273-543C-0F94-A23D-EBB529023ACF}"/>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8" name="object 2">
            <a:extLst>
              <a:ext uri="{FF2B5EF4-FFF2-40B4-BE49-F238E27FC236}">
                <a16:creationId xmlns:a16="http://schemas.microsoft.com/office/drawing/2014/main" id="{B40EDA25-7B69-5633-48C3-A4272A3BE6CA}"/>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3255022622"/>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05.</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市外転出</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068135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354254448"/>
              </p:ext>
            </p:extLst>
          </p:nvPr>
        </p:nvGraphicFramePr>
        <p:xfrm>
          <a:off x="84206" y="88900"/>
          <a:ext cx="4303644" cy="251460"/>
        </p:xfrm>
        <a:graphic>
          <a:graphicData uri="http://schemas.openxmlformats.org/drawingml/2006/table">
            <a:tbl>
              <a:tblPr firstRow="1" bandRow="1">
                <a:tableStyleId>{5C22544A-7EE6-4342-B048-85BDC9FD1C3A}</a:tableStyleId>
              </a:tblPr>
              <a:tblGrid>
                <a:gridCol w="1670655">
                  <a:extLst>
                    <a:ext uri="{9D8B030D-6E8A-4147-A177-3AD203B41FA5}">
                      <a16:colId xmlns:a16="http://schemas.microsoft.com/office/drawing/2014/main" val="946548730"/>
                    </a:ext>
                  </a:extLst>
                </a:gridCol>
                <a:gridCol w="2632989">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05.</a:t>
                      </a:r>
                      <a:r>
                        <a:rPr kumimoji="1" lang="ja-JP" altLang="en-US" sz="1050" b="0">
                          <a:solidFill>
                            <a:schemeClr val="tx1"/>
                          </a:solidFill>
                          <a:latin typeface="ＭＳ ゴシック" panose="020B0609070205080204" pitchFamily="49" charset="-128"/>
                          <a:ea typeface="ＭＳ ゴシック" panose="020B0609070205080204" pitchFamily="49" charset="-128"/>
                        </a:rPr>
                        <a:t>市外転出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児童扶養手当受給資格者台帳送付通知書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418156" y="3065961"/>
            <a:ext cx="2715332" cy="175048"/>
          </a:xfrm>
          <a:prstGeom prst="rect">
            <a:avLst/>
          </a:prstGeom>
        </p:spPr>
        <p:txBody>
          <a:bodyPr vert="horz" wrap="square" lIns="0" tIns="13335" rIns="0" bIns="0" rtlCol="0">
            <a:spAutoFit/>
          </a:bodyPr>
          <a:lstStyle/>
          <a:p>
            <a:pPr marL="12700" algn="ct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　受給資格者台帳送付通知書</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527980"/>
            <a:ext cx="5415404" cy="336631"/>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日付けで依頼のありました受給資格者に関する児童扶養手当受給資格者台帳（写し）を送付いたします。</a:t>
            </a: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4049768555"/>
              </p:ext>
            </p:extLst>
          </p:nvPr>
        </p:nvGraphicFramePr>
        <p:xfrm>
          <a:off x="1068120" y="4558736"/>
          <a:ext cx="5415404" cy="3607364"/>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4264061">
                  <a:extLst>
                    <a:ext uri="{9D8B030D-6E8A-4147-A177-3AD203B41FA5}">
                      <a16:colId xmlns:a16="http://schemas.microsoft.com/office/drawing/2014/main" val="1626101871"/>
                    </a:ext>
                  </a:extLst>
                </a:gridCol>
              </a:tblGrid>
              <a:tr h="370840">
                <a:tc>
                  <a:txBody>
                    <a:bodyPr/>
                    <a:lstStyle/>
                    <a:p>
                      <a:pPr algn="dist"/>
                      <a:r>
                        <a:rPr kumimoji="1" lang="ja-JP" altLang="en-US" sz="1050" b="0">
                          <a:solidFill>
                            <a:srgbClr val="00B0F0"/>
                          </a:solidFill>
                          <a:latin typeface="ＭＳ ゴシック 本文"/>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470182">
                <a:tc>
                  <a:txBody>
                    <a:bodyPr/>
                    <a:lstStyle/>
                    <a:p>
                      <a:pPr algn="dist"/>
                      <a:r>
                        <a:rPr kumimoji="1" lang="ja-JP" altLang="en-US" sz="1050" b="0">
                          <a:solidFill>
                            <a:srgbClr val="00B0F0"/>
                          </a:solidFill>
                          <a:latin typeface="ＭＳ ゴシック 本文"/>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370840">
                <a:tc>
                  <a:txBody>
                    <a:bodyPr/>
                    <a:lstStyle/>
                    <a:p>
                      <a:pPr algn="dist"/>
                      <a:r>
                        <a:rPr kumimoji="1" lang="ja-JP" altLang="en-US" sz="1050" b="0">
                          <a:solidFill>
                            <a:srgbClr val="00B0F0"/>
                          </a:solidFill>
                          <a:latin typeface="ＭＳ ゴシック 本文"/>
                        </a:rPr>
                        <a:t>旧住所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391300"/>
                  </a:ext>
                </a:extLst>
              </a:tr>
              <a:tr h="370840">
                <a:tc>
                  <a:txBody>
                    <a:bodyPr/>
                    <a:lstStyle/>
                    <a:p>
                      <a:pPr algn="dist"/>
                      <a:r>
                        <a:rPr kumimoji="1" lang="ja-JP" altLang="en-US" sz="1050" b="0">
                          <a:solidFill>
                            <a:srgbClr val="00B0F0"/>
                          </a:solidFill>
                          <a:latin typeface="ＭＳ ゴシック 本文"/>
                        </a:rPr>
                        <a:t>新住所</a:t>
                      </a:r>
                      <a:endParaRPr kumimoji="1" lang="en-US" altLang="ja-JP"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9124395"/>
                  </a:ext>
                </a:extLst>
              </a:tr>
              <a:tr h="370840">
                <a:tc>
                  <a:txBody>
                    <a:bodyPr/>
                    <a:lstStyle/>
                    <a:p>
                      <a:pPr algn="dist"/>
                      <a:r>
                        <a:rPr kumimoji="1" lang="ja-JP" altLang="en-US" sz="1050" b="0">
                          <a:solidFill>
                            <a:srgbClr val="00B0F0"/>
                          </a:solidFill>
                          <a:latin typeface="ＭＳ ゴシック 本文"/>
                        </a:rPr>
                        <a:t>転出年月日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7975163"/>
                  </a:ext>
                </a:extLst>
              </a:tr>
              <a:tr h="370840">
                <a:tc>
                  <a:txBody>
                    <a:bodyPr/>
                    <a:lstStyle/>
                    <a:p>
                      <a:pPr algn="dist"/>
                      <a:r>
                        <a:rPr kumimoji="1" lang="ja-JP" altLang="en-US" sz="1050" b="0">
                          <a:solidFill>
                            <a:srgbClr val="00B0F0"/>
                          </a:solidFill>
                          <a:latin typeface="ＭＳ ゴシック 本文"/>
                        </a:rPr>
                        <a:t>転入年月日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1060552"/>
                  </a:ext>
                </a:extLst>
              </a:tr>
              <a:tr h="1282982">
                <a:tc>
                  <a:txBody>
                    <a:bodyPr/>
                    <a:lstStyle/>
                    <a:p>
                      <a:pPr algn="dist"/>
                      <a:r>
                        <a:rPr kumimoji="1" lang="ja-JP" altLang="en-US" sz="1050" b="0">
                          <a:solidFill>
                            <a:srgbClr val="00B0F0"/>
                          </a:solidFill>
                          <a:latin typeface="ＭＳ ゴシック 本文"/>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03974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8942393"/>
            <a:ext cx="2357879" cy="1478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kern="0" spc="405" dirty="0">
                <a:solidFill>
                  <a:srgbClr val="00B0F0"/>
                </a:solidFill>
                <a:latin typeface="ＭＳ ゴシック" panose="020B0609070205080204" pitchFamily="49" charset="-128"/>
                <a:ea typeface="ＭＳ ゴシック" panose="020B0609070205080204" pitchFamily="49" charset="-128"/>
                <a:cs typeface="SimSun"/>
              </a:rPr>
              <a:t>内線（</a:t>
            </a:r>
            <a:r>
              <a:rPr kumimoji="0" lang="en-US" altLang="ja-JP" sz="1050" kern="0" spc="405" dirty="0">
                <a:solidFill>
                  <a:srgbClr val="00B0F0"/>
                </a:solidFill>
                <a:latin typeface="ＭＳ ゴシック" panose="020B0609070205080204" pitchFamily="49" charset="-128"/>
                <a:ea typeface="ＭＳ ゴシック" panose="020B0609070205080204" pitchFamily="49" charset="-128"/>
                <a:cs typeface="SimSun"/>
              </a:rPr>
              <a:t>0123</a:t>
            </a:r>
            <a:r>
              <a:rPr kumimoji="0" lang="ja-JP" altLang="en-US" sz="1050" kern="0" spc="405" dirty="0">
                <a:solidFill>
                  <a:srgbClr val="00B0F0"/>
                </a:solidFill>
                <a:latin typeface="ＭＳ ゴシック" panose="020B0609070205080204" pitchFamily="49" charset="-128"/>
                <a:ea typeface="ＭＳ ゴシック" panose="020B0609070205080204" pitchFamily="49" charset="-128"/>
                <a:cs typeface="SimSun"/>
              </a:rPr>
              <a:t>）</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216637"/>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391364"/>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603942"/>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13" name="正方形/長方形 12">
            <a:extLst>
              <a:ext uri="{FF2B5EF4-FFF2-40B4-BE49-F238E27FC236}">
                <a16:creationId xmlns:a16="http://schemas.microsoft.com/office/drawing/2014/main" id="{6536E276-8932-41D0-BB55-E0B5100F28FD}"/>
              </a:ext>
            </a:extLst>
          </p:cNvPr>
          <p:cNvSpPr/>
          <p:nvPr/>
        </p:nvSpPr>
        <p:spPr>
          <a:xfrm>
            <a:off x="1038125" y="635269"/>
            <a:ext cx="2395805" cy="12598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●●市町村</a:t>
            </a: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児童扶養手当主管部（課）長</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様</a:t>
            </a:r>
          </a:p>
        </p:txBody>
      </p:sp>
      <p:sp>
        <p:nvSpPr>
          <p:cNvPr id="14" name="object 2">
            <a:extLst>
              <a:ext uri="{FF2B5EF4-FFF2-40B4-BE49-F238E27FC236}">
                <a16:creationId xmlns:a16="http://schemas.microsoft.com/office/drawing/2014/main" id="{0A4153C1-444D-421B-949F-B9CF322D1DE8}"/>
              </a:ext>
            </a:extLst>
          </p:cNvPr>
          <p:cNvSpPr txBox="1"/>
          <p:nvPr/>
        </p:nvSpPr>
        <p:spPr>
          <a:xfrm>
            <a:off x="5218987" y="595751"/>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extLst>
      <p:ext uri="{BB962C8B-B14F-4D97-AF65-F5344CB8AC3E}">
        <p14:creationId xmlns:p14="http://schemas.microsoft.com/office/powerpoint/2010/main" val="2173101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250222620"/>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06.</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資格喪失</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755390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19" y="2090156"/>
            <a:ext cx="1927309" cy="175048"/>
          </a:xfrm>
          <a:prstGeom prst="rect">
            <a:avLst/>
          </a:prstGeom>
        </p:spPr>
        <p:txBody>
          <a:bodyPr vert="horz" wrap="square" lIns="0" tIns="13335" rIns="0" bIns="0" rtlCol="0">
            <a:spAutoFit/>
          </a:bodyPr>
          <a:lstStyle/>
          <a:p>
            <a:pPr marL="12700">
              <a:lnSpc>
                <a:spcPct val="100000"/>
              </a:lnSpc>
              <a:spcBef>
                <a:spcPts val="105"/>
              </a:spcBef>
            </a:pPr>
            <a:r>
              <a:rPr sz="1050" spc="5" err="1">
                <a:latin typeface="ＭＳ ゴシック" panose="020B0609070205080204" pitchFamily="49" charset="-128"/>
                <a:ea typeface="ＭＳ ゴシック" panose="020B0609070205080204" pitchFamily="49" charset="-128"/>
                <a:cs typeface="ＭＳ ゴシック"/>
              </a:rPr>
              <a:t>様式</a:t>
            </a:r>
            <a:r>
              <a:rPr sz="1050" spc="-10" err="1">
                <a:latin typeface="ＭＳ ゴシック" panose="020B0609070205080204" pitchFamily="49" charset="-128"/>
                <a:ea typeface="ＭＳ ゴシック" panose="020B0609070205080204" pitchFamily="49" charset="-128"/>
                <a:cs typeface="ＭＳ ゴシック"/>
              </a:rPr>
              <a:t>第</a:t>
            </a:r>
            <a:r>
              <a:rPr lang="ja-JP" altLang="en-US" sz="1050" spc="5">
                <a:latin typeface="ＭＳ ゴシック" panose="020B0609070205080204" pitchFamily="49" charset="-128"/>
                <a:ea typeface="ＭＳ ゴシック" panose="020B0609070205080204" pitchFamily="49" charset="-128"/>
                <a:cs typeface="ＭＳ ゴシック"/>
              </a:rPr>
              <a:t>十五</a:t>
            </a:r>
            <a:r>
              <a:rPr sz="1050">
                <a:latin typeface="ＭＳ ゴシック" panose="020B0609070205080204" pitchFamily="49" charset="-128"/>
                <a:ea typeface="ＭＳ ゴシック" panose="020B0609070205080204" pitchFamily="49" charset="-128"/>
                <a:cs typeface="ＭＳ ゴシック"/>
              </a:rPr>
              <a:t>号</a:t>
            </a: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第</a:t>
            </a:r>
            <a:r>
              <a:rPr lang="ja-JP" altLang="en-US" sz="1050" spc="5">
                <a:latin typeface="ＭＳ ゴシック" panose="020B0609070205080204" pitchFamily="49" charset="-128"/>
                <a:ea typeface="ＭＳ ゴシック" panose="020B0609070205080204" pitchFamily="49" charset="-128"/>
                <a:cs typeface="ＭＳ ゴシック"/>
              </a:rPr>
              <a:t>二</a:t>
            </a:r>
            <a:r>
              <a:rPr sz="1050" spc="-10">
                <a:latin typeface="ＭＳ ゴシック" panose="020B0609070205080204" pitchFamily="49" charset="-128"/>
                <a:ea typeface="ＭＳ ゴシック" panose="020B0609070205080204" pitchFamily="49" charset="-128"/>
                <a:cs typeface="ＭＳ ゴシック"/>
              </a:rPr>
              <a:t>十</a:t>
            </a:r>
            <a:r>
              <a:rPr lang="ja-JP" altLang="en-US" sz="1050" spc="-10">
                <a:latin typeface="ＭＳ ゴシック" panose="020B0609070205080204" pitchFamily="49" charset="-128"/>
                <a:ea typeface="ＭＳ ゴシック" panose="020B0609070205080204" pitchFamily="49" charset="-128"/>
                <a:cs typeface="ＭＳ ゴシック"/>
              </a:rPr>
              <a:t>二</a:t>
            </a:r>
            <a:r>
              <a:rPr sz="1050" spc="-10" err="1">
                <a:latin typeface="ＭＳ ゴシック" panose="020B0609070205080204" pitchFamily="49" charset="-128"/>
                <a:ea typeface="ＭＳ ゴシック" panose="020B0609070205080204" pitchFamily="49" charset="-128"/>
                <a:cs typeface="ＭＳ ゴシック"/>
              </a:rPr>
              <a:t>条関</a:t>
            </a:r>
            <a:r>
              <a:rPr sz="1050" err="1">
                <a:latin typeface="ＭＳ ゴシック" panose="020B0609070205080204" pitchFamily="49" charset="-128"/>
                <a:ea typeface="ＭＳ ゴシック" panose="020B0609070205080204" pitchFamily="49" charset="-128"/>
                <a:cs typeface="ＭＳ ゴシック"/>
              </a:rPr>
              <a:t>係</a:t>
            </a:r>
            <a:r>
              <a:rPr sz="1050">
                <a:latin typeface="ＭＳ ゴシック" panose="020B0609070205080204" pitchFamily="49" charset="-128"/>
                <a:ea typeface="ＭＳ ゴシック" panose="020B0609070205080204" pitchFamily="49" charset="-128"/>
                <a:cs typeface="ＭＳ ゴシック"/>
              </a:rPr>
              <a:t>)</a:t>
            </a:r>
          </a:p>
        </p:txBody>
      </p:sp>
      <p:graphicFrame>
        <p:nvGraphicFramePr>
          <p:cNvPr id="5" name="object 5"/>
          <p:cNvGraphicFramePr>
            <a:graphicFrameLocks noGrp="1"/>
          </p:cNvGraphicFramePr>
          <p:nvPr>
            <p:extLst>
              <p:ext uri="{D42A27DB-BD31-4B8C-83A1-F6EECF244321}">
                <p14:modId xmlns:p14="http://schemas.microsoft.com/office/powerpoint/2010/main" val="1041684161"/>
              </p:ext>
            </p:extLst>
          </p:nvPr>
        </p:nvGraphicFramePr>
        <p:xfrm>
          <a:off x="1077772" y="2720076"/>
          <a:ext cx="5405752" cy="6123305"/>
        </p:xfrm>
        <a:graphic>
          <a:graphicData uri="http://schemas.openxmlformats.org/drawingml/2006/table">
            <a:tbl>
              <a:tblPr firstRow="1" bandRow="1">
                <a:tableStyleId>{2D5ABB26-0587-4C30-8999-92F81FD0307C}</a:tableStyleId>
              </a:tblPr>
              <a:tblGrid>
                <a:gridCol w="383540">
                  <a:extLst>
                    <a:ext uri="{9D8B030D-6E8A-4147-A177-3AD203B41FA5}">
                      <a16:colId xmlns:a16="http://schemas.microsoft.com/office/drawing/2014/main" val="20000"/>
                    </a:ext>
                  </a:extLst>
                </a:gridCol>
                <a:gridCol w="459104">
                  <a:extLst>
                    <a:ext uri="{9D8B030D-6E8A-4147-A177-3AD203B41FA5}">
                      <a16:colId xmlns:a16="http://schemas.microsoft.com/office/drawing/2014/main" val="20001"/>
                    </a:ext>
                  </a:extLst>
                </a:gridCol>
                <a:gridCol w="136984">
                  <a:extLst>
                    <a:ext uri="{9D8B030D-6E8A-4147-A177-3AD203B41FA5}">
                      <a16:colId xmlns:a16="http://schemas.microsoft.com/office/drawing/2014/main" val="20002"/>
                    </a:ext>
                  </a:extLst>
                </a:gridCol>
                <a:gridCol w="1719121">
                  <a:extLst>
                    <a:ext uri="{9D8B030D-6E8A-4147-A177-3AD203B41FA5}">
                      <a16:colId xmlns:a16="http://schemas.microsoft.com/office/drawing/2014/main" val="2427479007"/>
                    </a:ext>
                  </a:extLst>
                </a:gridCol>
                <a:gridCol w="846454">
                  <a:extLst>
                    <a:ext uri="{9D8B030D-6E8A-4147-A177-3AD203B41FA5}">
                      <a16:colId xmlns:a16="http://schemas.microsoft.com/office/drawing/2014/main" val="20003"/>
                    </a:ext>
                  </a:extLst>
                </a:gridCol>
                <a:gridCol w="1223645">
                  <a:extLst>
                    <a:ext uri="{9D8B030D-6E8A-4147-A177-3AD203B41FA5}">
                      <a16:colId xmlns:a16="http://schemas.microsoft.com/office/drawing/2014/main" val="20004"/>
                    </a:ext>
                  </a:extLst>
                </a:gridCol>
                <a:gridCol w="636904">
                  <a:extLst>
                    <a:ext uri="{9D8B030D-6E8A-4147-A177-3AD203B41FA5}">
                      <a16:colId xmlns:a16="http://schemas.microsoft.com/office/drawing/2014/main" val="20005"/>
                    </a:ext>
                  </a:extLst>
                </a:gridCol>
              </a:tblGrid>
              <a:tr h="871219">
                <a:tc gridSpan="7">
                  <a:txBody>
                    <a:bodyPr/>
                    <a:lstStyle/>
                    <a:p>
                      <a:pPr>
                        <a:lnSpc>
                          <a:spcPct val="100000"/>
                        </a:lnSpc>
                        <a:spcBef>
                          <a:spcPts val="5"/>
                        </a:spcBef>
                      </a:pPr>
                      <a:endParaRPr sz="1200">
                        <a:latin typeface="ＭＳ ゴシック" panose="020B0609070205080204" pitchFamily="49" charset="-128"/>
                        <a:ea typeface="ＭＳ ゴシック" panose="020B0609070205080204" pitchFamily="49" charset="-128"/>
                        <a:cs typeface="Times New Roman"/>
                      </a:endParaRPr>
                    </a:p>
                    <a:p>
                      <a:pPr marL="74295">
                        <a:lnSpc>
                          <a:spcPct val="100000"/>
                        </a:lnSpc>
                        <a:tabLst>
                          <a:tab pos="608965" algn="l"/>
                        </a:tabLst>
                      </a:pPr>
                      <a:r>
                        <a:rPr sz="1050" spc="5">
                          <a:latin typeface="ＭＳ ゴシック" panose="020B0609070205080204" pitchFamily="49" charset="-128"/>
                          <a:ea typeface="ＭＳ ゴシック" panose="020B0609070205080204" pitchFamily="49" charset="-128"/>
                          <a:cs typeface="ＭＳ ゴシック"/>
                        </a:rPr>
                        <a:t>第	号</a:t>
                      </a:r>
                      <a:endParaRPr sz="1050">
                        <a:latin typeface="ＭＳ ゴシック" panose="020B0609070205080204" pitchFamily="49" charset="-128"/>
                        <a:ea typeface="ＭＳ ゴシック" panose="020B0609070205080204" pitchFamily="49" charset="-128"/>
                        <a:cs typeface="ＭＳ ゴシック"/>
                      </a:endParaRPr>
                    </a:p>
                    <a:p>
                      <a:pPr>
                        <a:lnSpc>
                          <a:spcPct val="100000"/>
                        </a:lnSpc>
                        <a:spcBef>
                          <a:spcPts val="35"/>
                        </a:spcBef>
                      </a:pPr>
                      <a:endParaRPr sz="1250">
                        <a:latin typeface="ＭＳ ゴシック" panose="020B0609070205080204" pitchFamily="49" charset="-128"/>
                        <a:ea typeface="ＭＳ ゴシック" panose="020B0609070205080204" pitchFamily="49" charset="-128"/>
                        <a:cs typeface="Times New Roman"/>
                      </a:endParaRPr>
                    </a:p>
                    <a:p>
                      <a:pPr marL="1270" algn="ctr">
                        <a:lnSpc>
                          <a:spcPct val="100000"/>
                        </a:lnSpc>
                        <a:spcBef>
                          <a:spcPts val="5"/>
                        </a:spcBef>
                      </a:pPr>
                      <a:r>
                        <a:rPr sz="1050" u="sng" err="1">
                          <a:uFill>
                            <a:solidFill>
                              <a:srgbClr val="000000"/>
                            </a:solidFill>
                          </a:uFill>
                          <a:latin typeface="ＭＳ ゴシック" panose="020B0609070205080204" pitchFamily="49" charset="-128"/>
                          <a:ea typeface="ＭＳ ゴシック" panose="020B0609070205080204" pitchFamily="49" charset="-128"/>
                          <a:cs typeface="ＭＳ ゴシック"/>
                        </a:rPr>
                        <a:t>児童</a:t>
                      </a:r>
                      <a:r>
                        <a:rPr sz="1050" u="sng" spc="-15" err="1">
                          <a:uFill>
                            <a:solidFill>
                              <a:srgbClr val="000000"/>
                            </a:solidFill>
                          </a:uFill>
                          <a:latin typeface="ＭＳ ゴシック" panose="020B0609070205080204" pitchFamily="49" charset="-128"/>
                          <a:ea typeface="ＭＳ ゴシック" panose="020B0609070205080204" pitchFamily="49" charset="-128"/>
                          <a:cs typeface="ＭＳ ゴシック"/>
                        </a:rPr>
                        <a:t>扶</a:t>
                      </a:r>
                      <a:r>
                        <a:rPr sz="1050" u="sng" err="1">
                          <a:uFill>
                            <a:solidFill>
                              <a:srgbClr val="000000"/>
                            </a:solidFill>
                          </a:uFill>
                          <a:latin typeface="ＭＳ ゴシック" panose="020B0609070205080204" pitchFamily="49" charset="-128"/>
                          <a:ea typeface="ＭＳ ゴシック" panose="020B0609070205080204" pitchFamily="49" charset="-128"/>
                          <a:cs typeface="ＭＳ ゴシック"/>
                        </a:rPr>
                        <a:t>養</a:t>
                      </a:r>
                      <a:r>
                        <a:rPr sz="1050" u="sng" spc="-15" err="1">
                          <a:uFill>
                            <a:solidFill>
                              <a:srgbClr val="000000"/>
                            </a:solidFill>
                          </a:uFill>
                          <a:latin typeface="ＭＳ ゴシック" panose="020B0609070205080204" pitchFamily="49" charset="-128"/>
                          <a:ea typeface="ＭＳ ゴシック" panose="020B0609070205080204" pitchFamily="49" charset="-128"/>
                          <a:cs typeface="ＭＳ ゴシック"/>
                        </a:rPr>
                        <a:t>手</a:t>
                      </a:r>
                      <a:r>
                        <a:rPr sz="1050" u="sng" err="1">
                          <a:uFill>
                            <a:solidFill>
                              <a:srgbClr val="000000"/>
                            </a:solidFill>
                          </a:uFill>
                          <a:latin typeface="ＭＳ ゴシック" panose="020B0609070205080204" pitchFamily="49" charset="-128"/>
                          <a:ea typeface="ＭＳ ゴシック" panose="020B0609070205080204" pitchFamily="49" charset="-128"/>
                          <a:cs typeface="ＭＳ ゴシック"/>
                        </a:rPr>
                        <a:t>当</a:t>
                      </a:r>
                      <a:r>
                        <a:rPr lang="ja-JP" altLang="en-US" sz="1050" u="sng">
                          <a:uFill>
                            <a:solidFill>
                              <a:srgbClr val="000000"/>
                            </a:solidFill>
                          </a:uFill>
                          <a:latin typeface="ＭＳ ゴシック" panose="020B0609070205080204" pitchFamily="49" charset="-128"/>
                          <a:ea typeface="ＭＳ ゴシック" panose="020B0609070205080204" pitchFamily="49" charset="-128"/>
                          <a:cs typeface="ＭＳ ゴシック"/>
                        </a:rPr>
                        <a:t>資格喪失通知書</a:t>
                      </a:r>
                      <a:endParaRPr sz="1050" u="sng">
                        <a:latin typeface="ＭＳ ゴシック" panose="020B0609070205080204" pitchFamily="49" charset="-128"/>
                        <a:ea typeface="ＭＳ ゴシック" panose="020B0609070205080204" pitchFamily="49" charset="-128"/>
                        <a:cs typeface="ＭＳ ゴシック"/>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kumimoji="1" lang="ja-JP" altLang="en-US"/>
                    </a:p>
                  </a:txBody>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13717">
                <a:tc gridSpan="3">
                  <a:txBody>
                    <a:bodyPr/>
                    <a:lstStyle/>
                    <a:p>
                      <a:pPr marL="88265" algn="dist">
                        <a:lnSpc>
                          <a:spcPct val="100000"/>
                        </a:lnSpc>
                        <a:spcBef>
                          <a:spcPts val="880"/>
                        </a:spcBef>
                        <a:tabLst>
                          <a:tab pos="621665" algn="l"/>
                        </a:tabLst>
                      </a:pP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氏名</a:t>
                      </a:r>
                    </a:p>
                  </a:txBody>
                  <a:tcPr marL="0" marR="72000" marT="11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88265" algn="dist">
                        <a:lnSpc>
                          <a:spcPct val="100000"/>
                        </a:lnSpc>
                        <a:spcBef>
                          <a:spcPts val="880"/>
                        </a:spcBef>
                        <a:tabLst>
                          <a:tab pos="621665" algn="l"/>
                        </a:tabLst>
                      </a:pP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証書</a:t>
                      </a:r>
                      <a:br>
                        <a:rPr lang="en-US" altLang="ja-JP" sz="1050">
                          <a:solidFill>
                            <a:schemeClr val="tx1"/>
                          </a:solidFill>
                          <a:latin typeface="ＭＳ ゴシック" panose="020B0609070205080204" pitchFamily="49" charset="-128"/>
                          <a:ea typeface="ＭＳ ゴシック" panose="020B0609070205080204" pitchFamily="49" charset="-128"/>
                          <a:cs typeface="ＭＳ ゴシック"/>
                        </a:rPr>
                      </a:b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番号</a:t>
                      </a:r>
                    </a:p>
                  </a:txBody>
                  <a:tcPr marL="0" marR="72000" marT="11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algn="r">
                        <a:lnSpc>
                          <a:spcPct val="100000"/>
                        </a:lnSpc>
                      </a:pPr>
                      <a:r>
                        <a:rPr lang="ja-JP" altLang="en-US" sz="1050">
                          <a:latin typeface="ＭＳ ゴシック" panose="020B0609070205080204" pitchFamily="49" charset="-128"/>
                          <a:ea typeface="ＭＳ ゴシック" panose="020B0609070205080204" pitchFamily="49" charset="-128"/>
                          <a:cs typeface="Times New Roman"/>
                        </a:rPr>
                        <a:t>第　　　　　　　　　　号</a:t>
                      </a:r>
                      <a:endParaRPr sz="1050">
                        <a:latin typeface="ＭＳ ゴシック" panose="020B0609070205080204" pitchFamily="49" charset="-128"/>
                        <a:ea typeface="ＭＳ ゴシック" panose="020B0609070205080204" pitchFamily="49" charset="-128"/>
                        <a:cs typeface="Times New Roman"/>
                      </a:endParaRPr>
                    </a:p>
                  </a:txBody>
                  <a:tcPr marL="0" marR="7200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341630">
                <a:tc gridSpan="3">
                  <a:txBody>
                    <a:bodyPr/>
                    <a:lstStyle/>
                    <a:p>
                      <a:pPr marL="88265" algn="dist">
                        <a:lnSpc>
                          <a:spcPct val="100000"/>
                        </a:lnSpc>
                        <a:spcBef>
                          <a:spcPts val="880"/>
                        </a:spcBef>
                        <a:tabLst>
                          <a:tab pos="621665" algn="l"/>
                        </a:tabLst>
                      </a:pP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住所</a:t>
                      </a:r>
                      <a:endParaRPr sz="1050">
                        <a:solidFill>
                          <a:schemeClr val="tx1"/>
                        </a:solidFill>
                        <a:latin typeface="ＭＳ ゴシック" panose="020B0609070205080204" pitchFamily="49" charset="-128"/>
                        <a:ea typeface="ＭＳ ゴシック" panose="020B0609070205080204" pitchFamily="49" charset="-128"/>
                        <a:cs typeface="ＭＳ ゴシック"/>
                      </a:endParaRPr>
                    </a:p>
                  </a:txBody>
                  <a:tcPr marL="0" marR="72000" marT="11176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endParaRPr kumimoji="1" lang="ja-JP" altLang="en-US"/>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9954679"/>
                  </a:ext>
                </a:extLst>
              </a:tr>
              <a:tr h="288290">
                <a:tc gridSpan="3">
                  <a:txBody>
                    <a:bodyPr/>
                    <a:lstStyle/>
                    <a:p>
                      <a:pPr marL="88265" algn="dist">
                        <a:lnSpc>
                          <a:spcPct val="100000"/>
                        </a:lnSpc>
                        <a:spcBef>
                          <a:spcPts val="880"/>
                        </a:spcBef>
                        <a:tabLst>
                          <a:tab pos="621665" algn="l"/>
                        </a:tabLst>
                      </a:pP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受給資格が</a:t>
                      </a:r>
                      <a:br>
                        <a:rPr lang="en-US" altLang="ja-JP" sz="1050">
                          <a:solidFill>
                            <a:schemeClr val="tx1"/>
                          </a:solidFill>
                          <a:latin typeface="ＭＳ ゴシック" panose="020B0609070205080204" pitchFamily="49" charset="-128"/>
                          <a:ea typeface="ＭＳ ゴシック" panose="020B0609070205080204" pitchFamily="49" charset="-128"/>
                          <a:cs typeface="ＭＳ ゴシック"/>
                        </a:rPr>
                      </a:b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なくなつた</a:t>
                      </a:r>
                      <a:br>
                        <a:rPr lang="en-US" altLang="ja-JP" sz="1050">
                          <a:solidFill>
                            <a:schemeClr val="tx1"/>
                          </a:solidFill>
                          <a:latin typeface="ＭＳ ゴシック" panose="020B0609070205080204" pitchFamily="49" charset="-128"/>
                          <a:ea typeface="ＭＳ ゴシック" panose="020B0609070205080204" pitchFamily="49" charset="-128"/>
                          <a:cs typeface="ＭＳ ゴシック"/>
                        </a:rPr>
                      </a:b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理由</a:t>
                      </a:r>
                    </a:p>
                  </a:txBody>
                  <a:tcPr marL="0" marR="72000" marT="1117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4">
                  <a:txBody>
                    <a:bodyPr/>
                    <a:lstStyle/>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505460">
                <a:tc gridSpan="3">
                  <a:txBody>
                    <a:bodyPr/>
                    <a:lstStyle/>
                    <a:p>
                      <a:pPr marL="88265" algn="dist">
                        <a:lnSpc>
                          <a:spcPct val="100000"/>
                        </a:lnSpc>
                        <a:spcBef>
                          <a:spcPts val="880"/>
                        </a:spcBef>
                        <a:tabLst>
                          <a:tab pos="621665" algn="l"/>
                        </a:tabLst>
                      </a:pP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受給資格が</a:t>
                      </a:r>
                      <a:br>
                        <a:rPr lang="en-US" altLang="ja-JP" sz="1050">
                          <a:solidFill>
                            <a:schemeClr val="tx1"/>
                          </a:solidFill>
                          <a:latin typeface="ＭＳ ゴシック" panose="020B0609070205080204" pitchFamily="49" charset="-128"/>
                          <a:ea typeface="ＭＳ ゴシック" panose="020B0609070205080204" pitchFamily="49" charset="-128"/>
                          <a:cs typeface="ＭＳ ゴシック"/>
                        </a:rPr>
                      </a:br>
                      <a:r>
                        <a:rPr lang="ja-JP" altLang="en-US" sz="1050">
                          <a:solidFill>
                            <a:schemeClr val="tx1"/>
                          </a:solidFill>
                          <a:latin typeface="ＭＳ ゴシック" panose="020B0609070205080204" pitchFamily="49" charset="-128"/>
                          <a:ea typeface="ＭＳ ゴシック" panose="020B0609070205080204" pitchFamily="49" charset="-128"/>
                          <a:cs typeface="ＭＳ ゴシック"/>
                        </a:rPr>
                        <a:t>なくなつた日</a:t>
                      </a:r>
                    </a:p>
                  </a:txBody>
                  <a:tcPr marL="0" marR="72000" marT="11176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gridSpan="4">
                  <a:txBody>
                    <a:bodyPr/>
                    <a:lstStyle/>
                    <a:p>
                      <a:pPr algn="l"/>
                      <a:r>
                        <a:rPr kumimoji="1" lang="ja-JP" altLang="en-US" sz="1050" dirty="0"/>
                        <a:t>　　　令和　　年　　　月　　　日</a:t>
                      </a: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41030464"/>
                  </a:ext>
                </a:extLst>
              </a:tr>
              <a:tr h="339090">
                <a:tc gridSpan="3">
                  <a:txBody>
                    <a:bodyPr/>
                    <a:lstStyle/>
                    <a:p>
                      <a:pPr marL="88265" algn="dist">
                        <a:lnSpc>
                          <a:spcPct val="100000"/>
                        </a:lnSpc>
                        <a:spcBef>
                          <a:spcPts val="880"/>
                        </a:spcBef>
                        <a:tabLst>
                          <a:tab pos="621665" algn="l"/>
                        </a:tabLst>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備考</a:t>
                      </a:r>
                    </a:p>
                  </a:txBody>
                  <a:tcPr marL="0" marR="72000" marT="11176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tc gridSpan="4">
                  <a:txBody>
                    <a:bodyPr/>
                    <a:lstStyle/>
                    <a:p>
                      <a:pPr algn="l"/>
                      <a:endParaRPr kumimoji="1" lang="ja-JP" altLang="en-US" sz="1050"/>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26511796"/>
                  </a:ext>
                </a:extLst>
              </a:tr>
              <a:tr h="962025">
                <a:tc gridSpan="7">
                  <a:txBody>
                    <a:bodyPr/>
                    <a:lstStyle/>
                    <a:p>
                      <a:pPr marL="2540" indent="135255">
                        <a:lnSpc>
                          <a:spcPct val="108600"/>
                        </a:lnSpc>
                        <a:spcBef>
                          <a:spcPts val="5"/>
                        </a:spcBef>
                        <a:tabLst>
                          <a:tab pos="677545" algn="l"/>
                          <a:tab pos="1083310" algn="l"/>
                          <a:tab pos="1487170" algn="l"/>
                        </a:tabLst>
                      </a:pPr>
                      <a:r>
                        <a:rPr lang="ja-JP" altLang="en-US" sz="1050" spc="10">
                          <a:latin typeface="ＭＳ ゴシック" panose="020B0609070205080204" pitchFamily="49" charset="-128"/>
                          <a:ea typeface="ＭＳ ゴシック" panose="020B0609070205080204" pitchFamily="49" charset="-128"/>
                          <a:cs typeface="ＭＳ ゴシック"/>
                        </a:rPr>
                        <a:t>上記のとおり、受給者は児童扶養手当の受給資格がなくなりましたので通知します。</a:t>
                      </a:r>
                      <a:br>
                        <a:rPr lang="en-US" altLang="ja-JP" sz="1050" spc="10">
                          <a:latin typeface="ＭＳ ゴシック" panose="020B0609070205080204" pitchFamily="49" charset="-128"/>
                          <a:ea typeface="ＭＳ ゴシック" panose="020B0609070205080204" pitchFamily="49" charset="-128"/>
                          <a:cs typeface="ＭＳ ゴシック"/>
                        </a:rPr>
                      </a:br>
                      <a:r>
                        <a:rPr lang="ja-JP" altLang="en-US" sz="1050" spc="10">
                          <a:latin typeface="ＭＳ ゴシック" panose="020B0609070205080204" pitchFamily="49" charset="-128"/>
                          <a:ea typeface="ＭＳ ゴシック" panose="020B0609070205080204" pitchFamily="49" charset="-128"/>
                          <a:cs typeface="ＭＳ ゴシック"/>
                        </a:rPr>
                        <a:t>　これに不服があるときは、この通知を受けた日の翌日から起算して</a:t>
                      </a:r>
                      <a:r>
                        <a:rPr lang="en-US" altLang="ja-JP" sz="1050" spc="10">
                          <a:latin typeface="ＭＳ ゴシック" panose="020B0609070205080204" pitchFamily="49" charset="-128"/>
                          <a:ea typeface="ＭＳ ゴシック" panose="020B0609070205080204" pitchFamily="49" charset="-128"/>
                          <a:cs typeface="ＭＳ ゴシック"/>
                        </a:rPr>
                        <a:t>3</a:t>
                      </a:r>
                      <a:r>
                        <a:rPr lang="ja-JP" altLang="en-US" sz="1050" spc="10">
                          <a:latin typeface="ＭＳ ゴシック" panose="020B0609070205080204" pitchFamily="49" charset="-128"/>
                          <a:ea typeface="ＭＳ ゴシック" panose="020B0609070205080204" pitchFamily="49" charset="-128"/>
                          <a:cs typeface="ＭＳ ゴシック"/>
                        </a:rPr>
                        <a:t>か月以内に、書面で、都道府県知事に対して審査請求することができます。</a:t>
                      </a:r>
                      <a:br>
                        <a:rPr lang="en-US" altLang="ja-JP" sz="1050" spc="10">
                          <a:latin typeface="ＭＳ ゴシック" panose="020B0609070205080204" pitchFamily="49" charset="-128"/>
                          <a:ea typeface="ＭＳ ゴシック" panose="020B0609070205080204" pitchFamily="49" charset="-128"/>
                          <a:cs typeface="ＭＳ ゴシック"/>
                        </a:rPr>
                      </a:br>
                      <a:r>
                        <a:rPr lang="ja-JP" altLang="en-US" sz="1050" spc="10">
                          <a:latin typeface="ＭＳ ゴシック" panose="020B0609070205080204" pitchFamily="49" charset="-128"/>
                          <a:ea typeface="ＭＳ ゴシック" panose="020B0609070205080204" pitchFamily="49" charset="-128"/>
                          <a:cs typeface="ＭＳ ゴシック"/>
                        </a:rPr>
                        <a:t>　なお、この通知書を受けた日の翌日から起算して</a:t>
                      </a:r>
                      <a:r>
                        <a:rPr lang="en-US" altLang="ja-JP" sz="1050" spc="10">
                          <a:latin typeface="ＭＳ ゴシック" panose="020B0609070205080204" pitchFamily="49" charset="-128"/>
                          <a:ea typeface="ＭＳ ゴシック" panose="020B0609070205080204" pitchFamily="49" charset="-128"/>
                          <a:cs typeface="ＭＳ ゴシック"/>
                        </a:rPr>
                        <a:t>3</a:t>
                      </a:r>
                      <a:r>
                        <a:rPr lang="ja-JP" altLang="en-US" sz="1050" spc="10">
                          <a:latin typeface="ＭＳ ゴシック" panose="020B0609070205080204" pitchFamily="49" charset="-128"/>
                          <a:ea typeface="ＭＳ ゴシック" panose="020B0609070205080204" pitchFamily="49" charset="-128"/>
                          <a:cs typeface="ＭＳ ゴシック"/>
                        </a:rPr>
                        <a:t>か月以内であつても、この処分の日の翌日から起算して</a:t>
                      </a:r>
                      <a:r>
                        <a:rPr lang="en-US" altLang="ja-JP" sz="1050" spc="10">
                          <a:latin typeface="ＭＳ ゴシック" panose="020B0609070205080204" pitchFamily="49" charset="-128"/>
                          <a:ea typeface="ＭＳ ゴシック" panose="020B0609070205080204" pitchFamily="49" charset="-128"/>
                          <a:cs typeface="ＭＳ ゴシック"/>
                        </a:rPr>
                        <a:t>1</a:t>
                      </a:r>
                      <a:r>
                        <a:rPr lang="ja-JP" altLang="en-US" sz="1050" spc="10">
                          <a:latin typeface="ＭＳ ゴシック" panose="020B0609070205080204" pitchFamily="49" charset="-128"/>
                          <a:ea typeface="ＭＳ ゴシック" panose="020B0609070205080204" pitchFamily="49" charset="-128"/>
                          <a:cs typeface="ＭＳ ゴシック"/>
                        </a:rPr>
                        <a:t>年を経過したときは、審査請求をすることができません。</a:t>
                      </a:r>
                      <a:br>
                        <a:rPr lang="en-US" altLang="ja-JP" sz="1050" spc="10">
                          <a:latin typeface="ＭＳ ゴシック" panose="020B0609070205080204" pitchFamily="49" charset="-128"/>
                          <a:ea typeface="ＭＳ ゴシック" panose="020B0609070205080204" pitchFamily="49" charset="-128"/>
                          <a:cs typeface="ＭＳ ゴシック"/>
                        </a:rPr>
                      </a:br>
                      <a:r>
                        <a:rPr lang="ja-JP" altLang="en-US" sz="1050" spc="10">
                          <a:latin typeface="ＭＳ ゴシック" panose="020B0609070205080204" pitchFamily="49" charset="-128"/>
                          <a:ea typeface="ＭＳ ゴシック" panose="020B0609070205080204" pitchFamily="49" charset="-128"/>
                          <a:cs typeface="ＭＳ ゴシック"/>
                        </a:rPr>
                        <a:t>　また、この通知書を受けた日の翌日から起算して</a:t>
                      </a:r>
                      <a:r>
                        <a:rPr lang="en-US" altLang="ja-JP" sz="1050" spc="10">
                          <a:latin typeface="ＭＳ ゴシック" panose="020B0609070205080204" pitchFamily="49" charset="-128"/>
                          <a:ea typeface="ＭＳ ゴシック" panose="020B0609070205080204" pitchFamily="49" charset="-128"/>
                          <a:cs typeface="ＭＳ ゴシック"/>
                        </a:rPr>
                        <a:t>6</a:t>
                      </a:r>
                      <a:r>
                        <a:rPr lang="ja-JP" altLang="en-US" sz="1050" spc="10">
                          <a:latin typeface="ＭＳ ゴシック" panose="020B0609070205080204" pitchFamily="49" charset="-128"/>
                          <a:ea typeface="ＭＳ ゴシック" panose="020B0609070205080204" pitchFamily="49" charset="-128"/>
                          <a:cs typeface="ＭＳ ゴシック"/>
                        </a:rPr>
                        <a:t>か月以内に、市町村</a:t>
                      </a:r>
                      <a:r>
                        <a:rPr lang="en-US" altLang="ja-JP" sz="1050" spc="10">
                          <a:latin typeface="ＭＳ ゴシック" panose="020B0609070205080204" pitchFamily="49" charset="-128"/>
                          <a:ea typeface="ＭＳ ゴシック" panose="020B0609070205080204" pitchFamily="49" charset="-128"/>
                          <a:cs typeface="ＭＳ ゴシック"/>
                        </a:rPr>
                        <a:t>(</a:t>
                      </a:r>
                      <a:r>
                        <a:rPr lang="ja-JP" altLang="en-US" sz="1050" spc="10">
                          <a:latin typeface="ＭＳ ゴシック" panose="020B0609070205080204" pitchFamily="49" charset="-128"/>
                          <a:ea typeface="ＭＳ ゴシック" panose="020B0609070205080204" pitchFamily="49" charset="-128"/>
                          <a:cs typeface="ＭＳ ゴシック"/>
                        </a:rPr>
                        <a:t>都道府県</a:t>
                      </a:r>
                      <a:r>
                        <a:rPr lang="en-US" altLang="ja-JP" sz="1050" spc="10">
                          <a:latin typeface="ＭＳ ゴシック" panose="020B0609070205080204" pitchFamily="49" charset="-128"/>
                          <a:ea typeface="ＭＳ ゴシック" panose="020B0609070205080204" pitchFamily="49" charset="-128"/>
                          <a:cs typeface="ＭＳ ゴシック"/>
                        </a:rPr>
                        <a:t>)</a:t>
                      </a:r>
                      <a:r>
                        <a:rPr lang="ja-JP" altLang="en-US" sz="1050" spc="10">
                          <a:latin typeface="ＭＳ ゴシック" panose="020B0609070205080204" pitchFamily="49" charset="-128"/>
                          <a:ea typeface="ＭＳ ゴシック" panose="020B0609070205080204" pitchFamily="49" charset="-128"/>
                          <a:cs typeface="ＭＳ ゴシック"/>
                        </a:rPr>
                        <a:t>を被告として</a:t>
                      </a:r>
                      <a:r>
                        <a:rPr lang="en-US" altLang="ja-JP" sz="1050" spc="-15">
                          <a:latin typeface="ＭＳ ゴシック"/>
                          <a:cs typeface="ＭＳ ゴシック"/>
                        </a:rPr>
                        <a:t>(</a:t>
                      </a:r>
                      <a:r>
                        <a:rPr lang="ja-JP" altLang="en-US" sz="1050" spc="5">
                          <a:latin typeface="ＭＳ ゴシック"/>
                          <a:cs typeface="ＭＳ ゴシック"/>
                        </a:rPr>
                        <a:t>訴</a:t>
                      </a:r>
                      <a:r>
                        <a:rPr lang="ja-JP" altLang="en-US" sz="1050" spc="-10">
                          <a:latin typeface="ＭＳ ゴシック"/>
                          <a:cs typeface="ＭＳ ゴシック"/>
                        </a:rPr>
                        <a:t>訟</a:t>
                      </a:r>
                      <a:r>
                        <a:rPr lang="ja-JP" altLang="en-US" sz="1050" spc="5">
                          <a:latin typeface="ＭＳ ゴシック"/>
                          <a:cs typeface="ＭＳ ゴシック"/>
                        </a:rPr>
                        <a:t>に</a:t>
                      </a:r>
                      <a:r>
                        <a:rPr lang="ja-JP" altLang="en-US" sz="1050" spc="-10">
                          <a:latin typeface="ＭＳ ゴシック"/>
                          <a:cs typeface="ＭＳ ゴシック"/>
                        </a:rPr>
                        <a:t>お</a:t>
                      </a:r>
                      <a:r>
                        <a:rPr lang="ja-JP" altLang="en-US" sz="1050" spc="5">
                          <a:latin typeface="ＭＳ ゴシック"/>
                          <a:cs typeface="ＭＳ ゴシック"/>
                        </a:rPr>
                        <a:t>い</a:t>
                      </a:r>
                      <a:r>
                        <a:rPr lang="ja-JP" altLang="en-US" sz="1050" spc="-10">
                          <a:latin typeface="ＭＳ ゴシック"/>
                          <a:cs typeface="ＭＳ ゴシック"/>
                        </a:rPr>
                        <a:t>て</a:t>
                      </a:r>
                      <a:r>
                        <a:rPr lang="ja-JP" altLang="en-US" sz="1050" spc="5">
                          <a:latin typeface="ＭＳ ゴシック"/>
                          <a:cs typeface="ＭＳ ゴシック"/>
                        </a:rPr>
                        <a:t>市</a:t>
                      </a:r>
                      <a:r>
                        <a:rPr lang="ja-JP" altLang="en-US" sz="1050" spc="-10">
                          <a:latin typeface="ＭＳ ゴシック"/>
                          <a:cs typeface="ＭＳ ゴシック"/>
                        </a:rPr>
                        <a:t>町村</a:t>
                      </a:r>
                      <a:r>
                        <a:rPr lang="en-US" altLang="ja-JP" sz="1050">
                          <a:latin typeface="ＭＳ ゴシック"/>
                          <a:cs typeface="ＭＳ ゴシック"/>
                        </a:rPr>
                        <a:t>(</a:t>
                      </a:r>
                      <a:r>
                        <a:rPr lang="ja-JP" altLang="en-US" sz="1050" spc="5">
                          <a:latin typeface="ＭＳ ゴシック"/>
                          <a:cs typeface="ＭＳ ゴシック"/>
                        </a:rPr>
                        <a:t>都</a:t>
                      </a:r>
                      <a:r>
                        <a:rPr lang="ja-JP" altLang="en-US" sz="1050" spc="-10">
                          <a:latin typeface="ＭＳ ゴシック"/>
                          <a:cs typeface="ＭＳ ゴシック"/>
                        </a:rPr>
                        <a:t>道</a:t>
                      </a:r>
                      <a:r>
                        <a:rPr lang="ja-JP" altLang="en-US" sz="1050" spc="5">
                          <a:latin typeface="ＭＳ ゴシック"/>
                          <a:cs typeface="ＭＳ ゴシック"/>
                        </a:rPr>
                        <a:t>府</a:t>
                      </a:r>
                      <a:r>
                        <a:rPr lang="ja-JP" altLang="en-US" sz="1050">
                          <a:latin typeface="ＭＳ ゴシック"/>
                          <a:cs typeface="ＭＳ ゴシック"/>
                        </a:rPr>
                        <a:t>県</a:t>
                      </a:r>
                      <a:r>
                        <a:rPr lang="en-US" altLang="ja-JP" sz="1050" spc="-15">
                          <a:latin typeface="ＭＳ ゴシック"/>
                          <a:cs typeface="ＭＳ ゴシック"/>
                        </a:rPr>
                        <a:t>)</a:t>
                      </a:r>
                      <a:r>
                        <a:rPr lang="ja-JP" altLang="en-US" sz="1050" spc="5">
                          <a:latin typeface="ＭＳ ゴシック"/>
                          <a:cs typeface="ＭＳ ゴシック"/>
                        </a:rPr>
                        <a:t>を</a:t>
                      </a:r>
                      <a:r>
                        <a:rPr lang="ja-JP" altLang="en-US" sz="1050" spc="-10">
                          <a:latin typeface="ＭＳ ゴシック"/>
                          <a:cs typeface="ＭＳ ゴシック"/>
                        </a:rPr>
                        <a:t>代</a:t>
                      </a:r>
                      <a:r>
                        <a:rPr lang="ja-JP" altLang="en-US" sz="1050" spc="5">
                          <a:latin typeface="ＭＳ ゴシック"/>
                          <a:cs typeface="ＭＳ ゴシック"/>
                        </a:rPr>
                        <a:t>表</a:t>
                      </a:r>
                      <a:r>
                        <a:rPr lang="ja-JP" altLang="en-US" sz="1050" spc="-10">
                          <a:latin typeface="ＭＳ ゴシック"/>
                          <a:cs typeface="ＭＳ ゴシック"/>
                        </a:rPr>
                        <a:t>す</a:t>
                      </a:r>
                      <a:r>
                        <a:rPr lang="ja-JP" altLang="en-US" sz="1050" spc="5">
                          <a:latin typeface="ＭＳ ゴシック"/>
                          <a:cs typeface="ＭＳ ゴシック"/>
                        </a:rPr>
                        <a:t>る</a:t>
                      </a:r>
                      <a:r>
                        <a:rPr lang="ja-JP" altLang="en-US" sz="1050" spc="-10">
                          <a:latin typeface="ＭＳ ゴシック"/>
                          <a:cs typeface="ＭＳ ゴシック"/>
                        </a:rPr>
                        <a:t>者</a:t>
                      </a:r>
                      <a:r>
                        <a:rPr lang="ja-JP" altLang="en-US" sz="1050" spc="5">
                          <a:latin typeface="ＭＳ ゴシック"/>
                          <a:cs typeface="ＭＳ ゴシック"/>
                        </a:rPr>
                        <a:t>は市</a:t>
                      </a:r>
                      <a:r>
                        <a:rPr lang="ja-JP" altLang="en-US" sz="1050" spc="-10">
                          <a:latin typeface="ＭＳ ゴシック"/>
                          <a:cs typeface="ＭＳ ゴシック"/>
                        </a:rPr>
                        <a:t>町</a:t>
                      </a:r>
                      <a:r>
                        <a:rPr lang="ja-JP" altLang="en-US" sz="1050" spc="5">
                          <a:latin typeface="ＭＳ ゴシック"/>
                          <a:cs typeface="ＭＳ ゴシック"/>
                        </a:rPr>
                        <a:t>村</a:t>
                      </a:r>
                      <a:r>
                        <a:rPr lang="ja-JP" altLang="en-US" sz="1050" spc="-10">
                          <a:latin typeface="ＭＳ ゴシック"/>
                          <a:cs typeface="ＭＳ ゴシック"/>
                        </a:rPr>
                        <a:t>長</a:t>
                      </a:r>
                      <a:r>
                        <a:rPr lang="en-US" altLang="ja-JP" sz="1050">
                          <a:latin typeface="ＭＳ ゴシック"/>
                          <a:cs typeface="ＭＳ ゴシック"/>
                        </a:rPr>
                        <a:t>(</a:t>
                      </a:r>
                      <a:r>
                        <a:rPr lang="ja-JP" altLang="en-US" sz="1050" spc="-10">
                          <a:latin typeface="ＭＳ ゴシック"/>
                          <a:cs typeface="ＭＳ ゴシック"/>
                        </a:rPr>
                        <a:t>都</a:t>
                      </a:r>
                      <a:r>
                        <a:rPr lang="ja-JP" altLang="en-US" sz="1050" spc="5">
                          <a:latin typeface="ＭＳ ゴシック"/>
                          <a:cs typeface="ＭＳ ゴシック"/>
                        </a:rPr>
                        <a:t>道</a:t>
                      </a:r>
                      <a:r>
                        <a:rPr lang="ja-JP" altLang="en-US" sz="1050" spc="-10">
                          <a:latin typeface="ＭＳ ゴシック"/>
                          <a:cs typeface="ＭＳ ゴシック"/>
                        </a:rPr>
                        <a:t>府</a:t>
                      </a:r>
                      <a:r>
                        <a:rPr lang="ja-JP" altLang="en-US" sz="1050" spc="5">
                          <a:latin typeface="ＭＳ ゴシック"/>
                          <a:cs typeface="ＭＳ ゴシック"/>
                        </a:rPr>
                        <a:t>県</a:t>
                      </a:r>
                      <a:r>
                        <a:rPr lang="ja-JP" altLang="en-US" sz="1050" spc="-10">
                          <a:latin typeface="ＭＳ ゴシック"/>
                          <a:cs typeface="ＭＳ ゴシック"/>
                        </a:rPr>
                        <a:t>知事</a:t>
                      </a:r>
                      <a:r>
                        <a:rPr lang="en-US" altLang="ja-JP" sz="1050">
                          <a:latin typeface="ＭＳ ゴシック"/>
                          <a:cs typeface="ＭＳ ゴシック"/>
                        </a:rPr>
                        <a:t>)</a:t>
                      </a:r>
                      <a:r>
                        <a:rPr lang="ja-JP" altLang="en-US" sz="1050" spc="5">
                          <a:latin typeface="ＭＳ ゴシック"/>
                          <a:cs typeface="ＭＳ ゴシック"/>
                        </a:rPr>
                        <a:t>と</a:t>
                      </a:r>
                      <a:r>
                        <a:rPr lang="ja-JP" altLang="en-US" sz="1050" spc="-10">
                          <a:latin typeface="ＭＳ ゴシック"/>
                          <a:cs typeface="ＭＳ ゴシック"/>
                        </a:rPr>
                        <a:t>な</a:t>
                      </a:r>
                      <a:r>
                        <a:rPr lang="ja-JP" altLang="en-US" sz="1050" spc="5">
                          <a:latin typeface="ＭＳ ゴシック"/>
                          <a:cs typeface="ＭＳ ゴシック"/>
                        </a:rPr>
                        <a:t>りま す。</a:t>
                      </a:r>
                      <a:r>
                        <a:rPr lang="en-US" altLang="ja-JP" sz="1050" spc="-15">
                          <a:latin typeface="ＭＳ ゴシック"/>
                          <a:cs typeface="ＭＳ ゴシック"/>
                        </a:rPr>
                        <a:t>) </a:t>
                      </a:r>
                      <a:r>
                        <a:rPr lang="ja-JP" altLang="en-US" sz="1050" spc="-15">
                          <a:latin typeface="ＭＳ ゴシック"/>
                          <a:cs typeface="ＭＳ ゴシック"/>
                        </a:rPr>
                        <a:t>、処分の取消しの訴えを提起することができます。</a:t>
                      </a:r>
                      <a:endParaRPr lang="en-US" altLang="ja-JP" sz="1050" spc="-15">
                        <a:latin typeface="ＭＳ ゴシック"/>
                        <a:cs typeface="ＭＳ ゴシック"/>
                      </a:endParaRPr>
                    </a:p>
                    <a:p>
                      <a:pPr marL="2540" indent="135255">
                        <a:lnSpc>
                          <a:spcPct val="108600"/>
                        </a:lnSpc>
                        <a:spcBef>
                          <a:spcPts val="5"/>
                        </a:spcBef>
                        <a:tabLst>
                          <a:tab pos="677545" algn="l"/>
                          <a:tab pos="1083310" algn="l"/>
                          <a:tab pos="1487170" algn="l"/>
                        </a:tabLst>
                      </a:pPr>
                      <a:r>
                        <a:rPr lang="ja-JP" altLang="en-US" sz="1050" spc="-15">
                          <a:latin typeface="ＭＳ ゴシック"/>
                          <a:ea typeface="ＭＳ ゴシック" panose="020B0609070205080204" pitchFamily="49" charset="-128"/>
                          <a:cs typeface="ＭＳ ゴシック"/>
                        </a:rPr>
                        <a:t>なお、この通知書を受けた日の翌日から起算して</a:t>
                      </a:r>
                      <a:r>
                        <a:rPr lang="en-US" altLang="ja-JP" sz="1050" spc="-15">
                          <a:latin typeface="ＭＳ ゴシック"/>
                          <a:ea typeface="ＭＳ ゴシック" panose="020B0609070205080204" pitchFamily="49" charset="-128"/>
                          <a:cs typeface="ＭＳ ゴシック"/>
                        </a:rPr>
                        <a:t>6</a:t>
                      </a:r>
                      <a:r>
                        <a:rPr lang="ja-JP" altLang="en-US" sz="1050" spc="-15">
                          <a:latin typeface="ＭＳ ゴシック"/>
                          <a:ea typeface="ＭＳ ゴシック" panose="020B0609070205080204" pitchFamily="49" charset="-128"/>
                          <a:cs typeface="ＭＳ ゴシック"/>
                        </a:rPr>
                        <a:t>か月以内であつても、この処分の日の翌日から起算して</a:t>
                      </a:r>
                      <a:r>
                        <a:rPr lang="en-US" altLang="ja-JP" sz="1050" spc="-15">
                          <a:latin typeface="ＭＳ ゴシック"/>
                          <a:ea typeface="ＭＳ ゴシック" panose="020B0609070205080204" pitchFamily="49" charset="-128"/>
                          <a:cs typeface="ＭＳ ゴシック"/>
                        </a:rPr>
                        <a:t>1</a:t>
                      </a:r>
                      <a:r>
                        <a:rPr lang="ja-JP" altLang="en-US" sz="1050" spc="-15">
                          <a:latin typeface="ＭＳ ゴシック"/>
                          <a:ea typeface="ＭＳ ゴシック" panose="020B0609070205080204" pitchFamily="49" charset="-128"/>
                          <a:cs typeface="ＭＳ ゴシック"/>
                        </a:rPr>
                        <a:t>年を経過したときは、処分の取消しの訴えを提起することができません。</a:t>
                      </a:r>
                      <a:endParaRPr lang="en-US" altLang="ja-JP" sz="1050" spc="-15">
                        <a:latin typeface="ＭＳ ゴシック"/>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sz="1250">
                        <a:latin typeface="ＭＳ ゴシック" panose="020B0609070205080204" pitchFamily="49" charset="-128"/>
                        <a:ea typeface="ＭＳ ゴシック" panose="020B0609070205080204" pitchFamily="49" charset="-128"/>
                        <a:cs typeface="Times New Roman"/>
                      </a:endParaRPr>
                    </a:p>
                    <a:p>
                      <a:pPr marL="403225">
                        <a:lnSpc>
                          <a:spcPct val="100000"/>
                        </a:lnSpc>
                        <a:tabLst>
                          <a:tab pos="936625" algn="l"/>
                          <a:tab pos="1337945" algn="l"/>
                          <a:tab pos="1738630" algn="l"/>
                        </a:tabLst>
                      </a:pPr>
                      <a:r>
                        <a:rPr sz="1050" spc="5" err="1">
                          <a:latin typeface="ＭＳ ゴシック" panose="020B0609070205080204" pitchFamily="49" charset="-128"/>
                          <a:ea typeface="ＭＳ ゴシック" panose="020B0609070205080204" pitchFamily="49" charset="-128"/>
                          <a:cs typeface="ＭＳ ゴシック"/>
                        </a:rPr>
                        <a:t>令和</a:t>
                      </a:r>
                      <a:r>
                        <a:rPr sz="1050" spc="5">
                          <a:latin typeface="ＭＳ ゴシック" panose="020B0609070205080204" pitchFamily="49" charset="-128"/>
                          <a:ea typeface="ＭＳ ゴシック" panose="020B0609070205080204" pitchFamily="49" charset="-128"/>
                          <a:cs typeface="ＭＳ ゴシック"/>
                        </a:rPr>
                        <a:t>	年	月	日</a:t>
                      </a:r>
                      <a:endParaRPr sz="1050">
                        <a:latin typeface="ＭＳ ゴシック" panose="020B0609070205080204" pitchFamily="49" charset="-128"/>
                        <a:ea typeface="ＭＳ ゴシック" panose="020B0609070205080204" pitchFamily="49" charset="-128"/>
                        <a:cs typeface="ＭＳ ゴシック"/>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kumimoji="1" lang="ja-JP" altLang="en-US"/>
                    </a:p>
                  </a:txBody>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495934">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tc>
                <a:tc gridSpan="4">
                  <a:txBody>
                    <a:bodyPr/>
                    <a:lstStyle/>
                    <a:p>
                      <a:pPr marL="1824989" marR="357505">
                        <a:lnSpc>
                          <a:spcPct val="108600"/>
                        </a:lnSpc>
                        <a:spcBef>
                          <a:spcPts val="635"/>
                        </a:spcBef>
                      </a:pPr>
                      <a:r>
                        <a:rPr sz="1050" err="1">
                          <a:latin typeface="ＭＳ ゴシック" panose="020B0609070205080204" pitchFamily="49" charset="-128"/>
                          <a:ea typeface="ＭＳ ゴシック" panose="020B0609070205080204" pitchFamily="49" charset="-128"/>
                          <a:cs typeface="ＭＳ ゴシック"/>
                        </a:rPr>
                        <a:t>都道</a:t>
                      </a:r>
                      <a:r>
                        <a:rPr sz="1050" spc="-15" err="1">
                          <a:latin typeface="ＭＳ ゴシック" panose="020B0609070205080204" pitchFamily="49" charset="-128"/>
                          <a:ea typeface="ＭＳ ゴシック" panose="020B0609070205080204" pitchFamily="49" charset="-128"/>
                          <a:cs typeface="ＭＳ ゴシック"/>
                        </a:rPr>
                        <a:t>府</a:t>
                      </a:r>
                      <a:r>
                        <a:rPr sz="1050" err="1">
                          <a:latin typeface="ＭＳ ゴシック" panose="020B0609070205080204" pitchFamily="49" charset="-128"/>
                          <a:ea typeface="ＭＳ ゴシック" panose="020B0609070205080204" pitchFamily="49" charset="-128"/>
                          <a:cs typeface="ＭＳ ゴシック"/>
                        </a:rPr>
                        <a:t>県</a:t>
                      </a:r>
                      <a:r>
                        <a:rPr sz="1050" spc="-15" err="1">
                          <a:latin typeface="ＭＳ ゴシック" panose="020B0609070205080204" pitchFamily="49" charset="-128"/>
                          <a:ea typeface="ＭＳ ゴシック" panose="020B0609070205080204" pitchFamily="49" charset="-128"/>
                          <a:cs typeface="ＭＳ ゴシック"/>
                        </a:rPr>
                        <a:t>知</a:t>
                      </a:r>
                      <a:r>
                        <a:rPr sz="1050" err="1">
                          <a:latin typeface="ＭＳ ゴシック" panose="020B0609070205080204" pitchFamily="49" charset="-128"/>
                          <a:ea typeface="ＭＳ ゴシック" panose="020B0609070205080204" pitchFamily="49" charset="-128"/>
                          <a:cs typeface="ＭＳ ゴシック"/>
                        </a:rPr>
                        <a:t>事</a:t>
                      </a:r>
                      <a:r>
                        <a:rPr sz="1050" spc="-15">
                          <a:latin typeface="ＭＳ ゴシック" panose="020B0609070205080204" pitchFamily="49" charset="-128"/>
                          <a:ea typeface="ＭＳ ゴシック" panose="020B0609070205080204" pitchFamily="49" charset="-128"/>
                          <a:cs typeface="ＭＳ ゴシック"/>
                        </a:rPr>
                        <a:t>(</a:t>
                      </a:r>
                      <a:r>
                        <a:rPr sz="1050" err="1">
                          <a:latin typeface="ＭＳ ゴシック" panose="020B0609070205080204" pitchFamily="49" charset="-128"/>
                          <a:ea typeface="ＭＳ ゴシック" panose="020B0609070205080204" pitchFamily="49" charset="-128"/>
                          <a:cs typeface="ＭＳ ゴシック"/>
                        </a:rPr>
                        <a:t>福</a:t>
                      </a:r>
                      <a:r>
                        <a:rPr sz="1050" spc="-15" err="1">
                          <a:latin typeface="ＭＳ ゴシック" panose="020B0609070205080204" pitchFamily="49" charset="-128"/>
                          <a:ea typeface="ＭＳ ゴシック" panose="020B0609070205080204" pitchFamily="49" charset="-128"/>
                          <a:cs typeface="ＭＳ ゴシック"/>
                        </a:rPr>
                        <a:t>祉</a:t>
                      </a:r>
                      <a:r>
                        <a:rPr sz="1050" err="1">
                          <a:latin typeface="ＭＳ ゴシック" panose="020B0609070205080204" pitchFamily="49" charset="-128"/>
                          <a:ea typeface="ＭＳ ゴシック" panose="020B0609070205080204" pitchFamily="49" charset="-128"/>
                          <a:cs typeface="ＭＳ ゴシック"/>
                        </a:rPr>
                        <a:t>事</a:t>
                      </a:r>
                      <a:r>
                        <a:rPr sz="1050" spc="-15" err="1">
                          <a:latin typeface="ＭＳ ゴシック" panose="020B0609070205080204" pitchFamily="49" charset="-128"/>
                          <a:ea typeface="ＭＳ ゴシック" panose="020B0609070205080204" pitchFamily="49" charset="-128"/>
                          <a:cs typeface="ＭＳ ゴシック"/>
                        </a:rPr>
                        <a:t>務所</a:t>
                      </a:r>
                      <a:r>
                        <a:rPr sz="1050" spc="-5" err="1">
                          <a:latin typeface="ＭＳ ゴシック" panose="020B0609070205080204" pitchFamily="49" charset="-128"/>
                          <a:ea typeface="ＭＳ ゴシック" panose="020B0609070205080204" pitchFamily="49" charset="-128"/>
                          <a:cs typeface="ＭＳ ゴシック"/>
                        </a:rPr>
                        <a:t>長</a:t>
                      </a:r>
                      <a:r>
                        <a:rPr sz="1050">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市</a:t>
                      </a:r>
                      <a:r>
                        <a:rPr sz="1050" spc="140">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町</a:t>
                      </a:r>
                      <a:r>
                        <a:rPr sz="1050" spc="145">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村</a:t>
                      </a:r>
                      <a:r>
                        <a:rPr sz="1050" spc="140">
                          <a:latin typeface="ＭＳ ゴシック" panose="020B0609070205080204" pitchFamily="49" charset="-128"/>
                          <a:ea typeface="ＭＳ ゴシック" panose="020B0609070205080204" pitchFamily="49" charset="-128"/>
                          <a:cs typeface="ＭＳ ゴシック"/>
                        </a:rPr>
                        <a:t> </a:t>
                      </a:r>
                      <a:r>
                        <a:rPr sz="1050" spc="5">
                          <a:latin typeface="ＭＳ ゴシック" panose="020B0609070205080204" pitchFamily="49" charset="-128"/>
                          <a:ea typeface="ＭＳ ゴシック" panose="020B0609070205080204" pitchFamily="49" charset="-128"/>
                          <a:cs typeface="ＭＳ ゴシック"/>
                        </a:rPr>
                        <a:t>長</a:t>
                      </a:r>
                      <a:r>
                        <a:rPr sz="1050" spc="-15">
                          <a:latin typeface="ＭＳ ゴシック" panose="020B0609070205080204" pitchFamily="49" charset="-128"/>
                          <a:ea typeface="ＭＳ ゴシック" panose="020B0609070205080204" pitchFamily="49" charset="-128"/>
                          <a:cs typeface="ＭＳ ゴシック"/>
                        </a:rPr>
                        <a:t>(</a:t>
                      </a:r>
                      <a:r>
                        <a:rPr sz="1050" spc="5" err="1">
                          <a:latin typeface="ＭＳ ゴシック" panose="020B0609070205080204" pitchFamily="49" charset="-128"/>
                          <a:ea typeface="ＭＳ ゴシック" panose="020B0609070205080204" pitchFamily="49" charset="-128"/>
                          <a:cs typeface="ＭＳ ゴシック"/>
                        </a:rPr>
                        <a:t>福</a:t>
                      </a:r>
                      <a:r>
                        <a:rPr sz="1050" spc="-10" err="1">
                          <a:latin typeface="ＭＳ ゴシック" panose="020B0609070205080204" pitchFamily="49" charset="-128"/>
                          <a:ea typeface="ＭＳ ゴシック" panose="020B0609070205080204" pitchFamily="49" charset="-128"/>
                          <a:cs typeface="ＭＳ ゴシック"/>
                        </a:rPr>
                        <a:t>祉</a:t>
                      </a:r>
                      <a:r>
                        <a:rPr sz="1050" spc="5" err="1">
                          <a:latin typeface="ＭＳ ゴシック" panose="020B0609070205080204" pitchFamily="49" charset="-128"/>
                          <a:ea typeface="ＭＳ ゴシック" panose="020B0609070205080204" pitchFamily="49" charset="-128"/>
                          <a:cs typeface="ＭＳ ゴシック"/>
                        </a:rPr>
                        <a:t>事</a:t>
                      </a:r>
                      <a:r>
                        <a:rPr sz="1050" spc="-10" err="1">
                          <a:latin typeface="ＭＳ ゴシック" panose="020B0609070205080204" pitchFamily="49" charset="-128"/>
                          <a:ea typeface="ＭＳ ゴシック" panose="020B0609070205080204" pitchFamily="49" charset="-128"/>
                          <a:cs typeface="ＭＳ ゴシック"/>
                        </a:rPr>
                        <a:t>務所</a:t>
                      </a:r>
                      <a:r>
                        <a:rPr sz="1050" err="1">
                          <a:latin typeface="ＭＳ ゴシック" panose="020B0609070205080204" pitchFamily="49" charset="-128"/>
                          <a:ea typeface="ＭＳ ゴシック" panose="020B0609070205080204" pitchFamily="49" charset="-128"/>
                          <a:cs typeface="ＭＳ ゴシック"/>
                        </a:rPr>
                        <a:t>長</a:t>
                      </a:r>
                      <a:r>
                        <a:rPr sz="1050">
                          <a:latin typeface="ＭＳ ゴシック" panose="020B0609070205080204" pitchFamily="49" charset="-128"/>
                          <a:ea typeface="ＭＳ ゴシック" panose="020B0609070205080204" pitchFamily="49" charset="-128"/>
                          <a:cs typeface="ＭＳ ゴシック"/>
                        </a:rPr>
                        <a:t>)</a:t>
                      </a:r>
                    </a:p>
                  </a:txBody>
                  <a:tcPr marL="0" marR="0" marT="80645" marB="0"/>
                </a:tc>
                <a:tc hMerge="1">
                  <a:txBody>
                    <a:bodyPr/>
                    <a:lstStyle/>
                    <a:p>
                      <a:endParaRPr kumimoji="1" lang="ja-JP" altLang="en-US"/>
                    </a:p>
                  </a:txBody>
                  <a:tcPr/>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
                        </a:spcBef>
                      </a:pPr>
                      <a:endParaRPr sz="1200">
                        <a:latin typeface="ＭＳ ゴシック" panose="020B0609070205080204" pitchFamily="49" charset="-128"/>
                        <a:ea typeface="ＭＳ ゴシック" panose="020B0609070205080204" pitchFamily="49" charset="-128"/>
                        <a:cs typeface="Times New Roman"/>
                      </a:endParaRPr>
                    </a:p>
                    <a:p>
                      <a:pPr marL="365125">
                        <a:lnSpc>
                          <a:spcPct val="100000"/>
                        </a:lnSpc>
                        <a:spcBef>
                          <a:spcPts val="5"/>
                        </a:spcBef>
                      </a:pPr>
                      <a:r>
                        <a:rPr sz="1050">
                          <a:latin typeface="ＭＳ ゴシック" panose="020B0609070205080204" pitchFamily="49" charset="-128"/>
                          <a:ea typeface="ＭＳ ゴシック" panose="020B0609070205080204" pitchFamily="49" charset="-128"/>
                          <a:cs typeface="ＭＳ ゴシック"/>
                        </a:rPr>
                        <a:t>印</a:t>
                      </a:r>
                    </a:p>
                  </a:txBody>
                  <a:tcPr marL="0" marR="0" marT="5715" marB="0">
                    <a:lnR w="6350">
                      <a:solidFill>
                        <a:srgbClr val="000000"/>
                      </a:solidFill>
                      <a:prstDash val="solid"/>
                    </a:lnR>
                  </a:tcPr>
                </a:tc>
                <a:extLst>
                  <a:ext uri="{0D108BD9-81ED-4DB2-BD59-A6C34878D82A}">
                    <a16:rowId xmlns:a16="http://schemas.microsoft.com/office/drawing/2014/main" val="10009"/>
                  </a:ext>
                </a:extLst>
              </a:tr>
              <a:tr h="332105">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B w="6350">
                      <a:solidFill>
                        <a:srgbClr val="000000"/>
                      </a:solidFill>
                      <a:prstDash val="solid"/>
                    </a:lnB>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B w="6350">
                      <a:solidFill>
                        <a:srgbClr val="000000"/>
                      </a:solidFill>
                      <a:prstDash val="solid"/>
                    </a:lnB>
                  </a:tcPr>
                </a:tc>
                <a:tc gridSpan="4">
                  <a:txBody>
                    <a:bodyPr/>
                    <a:lstStyle/>
                    <a:p>
                      <a:pPr marL="762635">
                        <a:lnSpc>
                          <a:spcPct val="100000"/>
                        </a:lnSpc>
                        <a:spcBef>
                          <a:spcPts val="450"/>
                        </a:spcBef>
                      </a:pPr>
                      <a:endParaRPr sz="1050">
                        <a:latin typeface="ＭＳ ゴシック" panose="020B0609070205080204" pitchFamily="49" charset="-128"/>
                        <a:ea typeface="ＭＳ ゴシック" panose="020B0609070205080204" pitchFamily="49" charset="-128"/>
                        <a:cs typeface="ＭＳ ゴシック"/>
                      </a:endParaRPr>
                    </a:p>
                  </a:txBody>
                  <a:tcPr marL="0" marR="0" marT="57150" marB="0">
                    <a:lnB w="6350">
                      <a:solidFill>
                        <a:srgbClr val="000000"/>
                      </a:solidFill>
                      <a:prstDash val="solid"/>
                    </a:lnB>
                  </a:tcPr>
                </a:tc>
                <a:tc hMerge="1">
                  <a:txBody>
                    <a:bodyPr/>
                    <a:lstStyle/>
                    <a:p>
                      <a:endParaRPr kumimoji="1" lang="ja-JP" altLang="en-US"/>
                    </a:p>
                  </a:txBody>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dirty="0">
                        <a:latin typeface="ＭＳ ゴシック" panose="020B0609070205080204" pitchFamily="49" charset="-128"/>
                        <a:ea typeface="ＭＳ ゴシック" panose="020B0609070205080204" pitchFamily="49" charset="-128"/>
                        <a:cs typeface="Times New Roman"/>
                      </a:endParaRPr>
                    </a:p>
                  </a:txBody>
                  <a:tcPr marL="0" marR="0" marT="0" marB="0">
                    <a:lnR w="6350">
                      <a:solidFill>
                        <a:srgbClr val="000000"/>
                      </a:solidFill>
                      <a:prstDash val="solid"/>
                    </a:lnR>
                    <a:lnB w="6350">
                      <a:solidFill>
                        <a:srgbClr val="000000"/>
                      </a:solidFill>
                      <a:prstDash val="solid"/>
                    </a:lnB>
                  </a:tcPr>
                </a:tc>
                <a:extLst>
                  <a:ext uri="{0D108BD9-81ED-4DB2-BD59-A6C34878D82A}">
                    <a16:rowId xmlns:a16="http://schemas.microsoft.com/office/drawing/2014/main" val="10010"/>
                  </a:ext>
                </a:extLst>
              </a:tr>
            </a:tbl>
          </a:graphicData>
        </a:graphic>
      </p:graphicFrame>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06.</a:t>
                      </a:r>
                      <a:r>
                        <a:rPr kumimoji="1" lang="ja-JP" altLang="en-US" sz="1050" b="0">
                          <a:solidFill>
                            <a:schemeClr val="tx1"/>
                          </a:solidFill>
                          <a:latin typeface="ＭＳ ゴシック" panose="020B0609070205080204" pitchFamily="49" charset="-128"/>
                          <a:ea typeface="ＭＳ ゴシック" panose="020B0609070205080204" pitchFamily="49" charset="-128"/>
                        </a:rPr>
                        <a:t>資格喪失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児童扶養手当資格喪失通知書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7" name="object 7"/>
          <p:cNvSpPr/>
          <p:nvPr/>
        </p:nvSpPr>
        <p:spPr>
          <a:xfrm>
            <a:off x="5476875" y="8111726"/>
            <a:ext cx="66675" cy="327025"/>
          </a:xfrm>
          <a:custGeom>
            <a:avLst/>
            <a:gdLst/>
            <a:ahLst/>
            <a:cxnLst/>
            <a:rect l="l" t="t" r="r" b="b"/>
            <a:pathLst>
              <a:path w="66675" h="327025">
                <a:moveTo>
                  <a:pt x="0" y="0"/>
                </a:moveTo>
                <a:lnTo>
                  <a:pt x="12987" y="2141"/>
                </a:lnTo>
                <a:lnTo>
                  <a:pt x="23606" y="7985"/>
                </a:lnTo>
                <a:lnTo>
                  <a:pt x="30771" y="16662"/>
                </a:lnTo>
                <a:lnTo>
                  <a:pt x="33400" y="27305"/>
                </a:lnTo>
                <a:lnTo>
                  <a:pt x="33400" y="136271"/>
                </a:lnTo>
                <a:lnTo>
                  <a:pt x="36010" y="146859"/>
                </a:lnTo>
                <a:lnTo>
                  <a:pt x="43132" y="155543"/>
                </a:lnTo>
                <a:lnTo>
                  <a:pt x="53707" y="161416"/>
                </a:lnTo>
                <a:lnTo>
                  <a:pt x="66675" y="163575"/>
                </a:lnTo>
                <a:lnTo>
                  <a:pt x="53707" y="165715"/>
                </a:lnTo>
                <a:lnTo>
                  <a:pt x="43132" y="171545"/>
                </a:lnTo>
                <a:lnTo>
                  <a:pt x="36010" y="180185"/>
                </a:lnTo>
                <a:lnTo>
                  <a:pt x="33400" y="190754"/>
                </a:lnTo>
                <a:lnTo>
                  <a:pt x="33400" y="299720"/>
                </a:lnTo>
                <a:lnTo>
                  <a:pt x="30771" y="310362"/>
                </a:lnTo>
                <a:lnTo>
                  <a:pt x="23606" y="319039"/>
                </a:lnTo>
                <a:lnTo>
                  <a:pt x="12987" y="324883"/>
                </a:lnTo>
                <a:lnTo>
                  <a:pt x="0" y="327025"/>
                </a:lnTo>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 name="object 8"/>
          <p:cNvSpPr/>
          <p:nvPr/>
        </p:nvSpPr>
        <p:spPr>
          <a:xfrm>
            <a:off x="6189345" y="8213326"/>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8" name="object 6">
            <a:extLst>
              <a:ext uri="{FF2B5EF4-FFF2-40B4-BE49-F238E27FC236}">
                <a16:creationId xmlns:a16="http://schemas.microsoft.com/office/drawing/2014/main" id="{65C3B44E-E33B-4162-8849-032C6B7CD29C}"/>
              </a:ext>
            </a:extLst>
          </p:cNvPr>
          <p:cNvSpPr txBox="1"/>
          <p:nvPr/>
        </p:nvSpPr>
        <p:spPr>
          <a:xfrm>
            <a:off x="2538448" y="8668393"/>
            <a:ext cx="579784" cy="175048"/>
          </a:xfrm>
          <a:prstGeom prst="rect">
            <a:avLst/>
          </a:prstGeom>
        </p:spPr>
        <p:txBody>
          <a:bodyPr vert="horz" wrap="square" lIns="0" tIns="13335" rIns="0" bIns="0" rtlCol="0">
            <a:spAutoFit/>
          </a:bodyPr>
          <a:lstStyle/>
          <a:p>
            <a:pPr marL="12700" algn="ctr">
              <a:lnSpc>
                <a:spcPct val="100000"/>
              </a:lnSpc>
              <a:spcBef>
                <a:spcPts val="105"/>
              </a:spcBef>
              <a:tabLst>
                <a:tab pos="280670" algn="l"/>
              </a:tabLst>
            </a:pPr>
            <a:r>
              <a:rPr lang="ja-JP" altLang="en-US" sz="1050" spc="5" dirty="0">
                <a:latin typeface="ＭＳ ゴシック" panose="020B0609070205080204" pitchFamily="49" charset="-128"/>
                <a:ea typeface="ＭＳ ゴシック" panose="020B0609070205080204" pitchFamily="49" charset="-128"/>
                <a:cs typeface="ＭＳ ゴシック"/>
              </a:rPr>
              <a:t>殿</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（様）</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65" name="正方形/長方形 64">
            <a:extLst>
              <a:ext uri="{FF2B5EF4-FFF2-40B4-BE49-F238E27FC236}">
                <a16:creationId xmlns:a16="http://schemas.microsoft.com/office/drawing/2014/main" id="{C81B42FB-923B-4CAC-BECA-1851F3E75E8C}"/>
              </a:ext>
            </a:extLst>
          </p:cNvPr>
          <p:cNvSpPr/>
          <p:nvPr/>
        </p:nvSpPr>
        <p:spPr>
          <a:xfrm>
            <a:off x="4125645" y="8942393"/>
            <a:ext cx="2357879" cy="1348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72" name="object 2">
            <a:extLst>
              <a:ext uri="{FF2B5EF4-FFF2-40B4-BE49-F238E27FC236}">
                <a16:creationId xmlns:a16="http://schemas.microsoft.com/office/drawing/2014/main" id="{EBDB42C0-237A-459D-92BD-8893BB7C1A37}"/>
              </a:ext>
            </a:extLst>
          </p:cNvPr>
          <p:cNvSpPr txBox="1"/>
          <p:nvPr/>
        </p:nvSpPr>
        <p:spPr>
          <a:xfrm>
            <a:off x="3525766" y="8533931"/>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p>
        </p:txBody>
      </p:sp>
      <p:grpSp>
        <p:nvGrpSpPr>
          <p:cNvPr id="36" name="グループ化 35">
            <a:extLst>
              <a:ext uri="{FF2B5EF4-FFF2-40B4-BE49-F238E27FC236}">
                <a16:creationId xmlns:a16="http://schemas.microsoft.com/office/drawing/2014/main" id="{16AEE13D-EE6B-4B96-B44A-1BCBE0053386}"/>
              </a:ext>
            </a:extLst>
          </p:cNvPr>
          <p:cNvGrpSpPr/>
          <p:nvPr/>
        </p:nvGrpSpPr>
        <p:grpSpPr>
          <a:xfrm>
            <a:off x="1067381" y="473107"/>
            <a:ext cx="2395805" cy="1546263"/>
            <a:chOff x="1384206" y="774699"/>
            <a:chExt cx="2395805" cy="1546263"/>
          </a:xfrm>
        </p:grpSpPr>
        <p:grpSp>
          <p:nvGrpSpPr>
            <p:cNvPr id="37" name="object 3">
              <a:extLst>
                <a:ext uri="{FF2B5EF4-FFF2-40B4-BE49-F238E27FC236}">
                  <a16:creationId xmlns:a16="http://schemas.microsoft.com/office/drawing/2014/main" id="{68EE8EB2-CD7F-41C1-B530-DEB2B5544239}"/>
                </a:ext>
              </a:extLst>
            </p:cNvPr>
            <p:cNvGrpSpPr/>
            <p:nvPr/>
          </p:nvGrpSpPr>
          <p:grpSpPr>
            <a:xfrm>
              <a:off x="1600792" y="2086207"/>
              <a:ext cx="1955790" cy="91002"/>
              <a:chOff x="3671299" y="9382245"/>
              <a:chExt cx="1955790" cy="91002"/>
            </a:xfrm>
            <a:solidFill>
              <a:srgbClr val="00B0F0"/>
            </a:solidFill>
          </p:grpSpPr>
          <p:pic>
            <p:nvPicPr>
              <p:cNvPr id="40" name="object 4">
                <a:extLst>
                  <a:ext uri="{FF2B5EF4-FFF2-40B4-BE49-F238E27FC236}">
                    <a16:creationId xmlns:a16="http://schemas.microsoft.com/office/drawing/2014/main" id="{4B361FDD-96AE-44E3-B992-968984C31ED1}"/>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1" name="object 5">
                <a:extLst>
                  <a:ext uri="{FF2B5EF4-FFF2-40B4-BE49-F238E27FC236}">
                    <a16:creationId xmlns:a16="http://schemas.microsoft.com/office/drawing/2014/main" id="{6269B6CE-91F1-490D-ADD1-C2B2DC0DE76A}"/>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5" name="object 6">
                <a:extLst>
                  <a:ext uri="{FF2B5EF4-FFF2-40B4-BE49-F238E27FC236}">
                    <a16:creationId xmlns:a16="http://schemas.microsoft.com/office/drawing/2014/main" id="{D073CF0C-1B58-4FA1-8538-6D84FB90C3BB}"/>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66" name="object 7">
                <a:extLst>
                  <a:ext uri="{FF2B5EF4-FFF2-40B4-BE49-F238E27FC236}">
                    <a16:creationId xmlns:a16="http://schemas.microsoft.com/office/drawing/2014/main" id="{44973C0A-687A-4D47-9B8C-232BDD6DF8B4}"/>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7" name="object 8">
                <a:extLst>
                  <a:ext uri="{FF2B5EF4-FFF2-40B4-BE49-F238E27FC236}">
                    <a16:creationId xmlns:a16="http://schemas.microsoft.com/office/drawing/2014/main" id="{1CAC6C1B-0F30-4830-A280-4C5773919E53}"/>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3" name="object 9">
                <a:extLst>
                  <a:ext uri="{FF2B5EF4-FFF2-40B4-BE49-F238E27FC236}">
                    <a16:creationId xmlns:a16="http://schemas.microsoft.com/office/drawing/2014/main" id="{774F439B-8245-49D5-8F16-9ADD05A338F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4" name="object 10">
                <a:extLst>
                  <a:ext uri="{FF2B5EF4-FFF2-40B4-BE49-F238E27FC236}">
                    <a16:creationId xmlns:a16="http://schemas.microsoft.com/office/drawing/2014/main" id="{512C07D3-4ED5-4B9C-A767-0FF7F4BA415F}"/>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5" name="object 11">
                <a:extLst>
                  <a:ext uri="{FF2B5EF4-FFF2-40B4-BE49-F238E27FC236}">
                    <a16:creationId xmlns:a16="http://schemas.microsoft.com/office/drawing/2014/main" id="{14C22A35-9C0C-4B6C-849F-AD158B8B4C7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6" name="object 12">
                <a:extLst>
                  <a:ext uri="{FF2B5EF4-FFF2-40B4-BE49-F238E27FC236}">
                    <a16:creationId xmlns:a16="http://schemas.microsoft.com/office/drawing/2014/main" id="{DE798DB2-1379-40CD-AFB8-6435685604C2}"/>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77" name="object 13">
                <a:extLst>
                  <a:ext uri="{FF2B5EF4-FFF2-40B4-BE49-F238E27FC236}">
                    <a16:creationId xmlns:a16="http://schemas.microsoft.com/office/drawing/2014/main" id="{11D30878-B8DF-4DCC-B3AC-F9CE5D76EC46}"/>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78" name="object 14">
                <a:extLst>
                  <a:ext uri="{FF2B5EF4-FFF2-40B4-BE49-F238E27FC236}">
                    <a16:creationId xmlns:a16="http://schemas.microsoft.com/office/drawing/2014/main" id="{21258FFC-49A3-44AD-BE42-805C833A3CB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79" name="object 15">
                <a:extLst>
                  <a:ext uri="{FF2B5EF4-FFF2-40B4-BE49-F238E27FC236}">
                    <a16:creationId xmlns:a16="http://schemas.microsoft.com/office/drawing/2014/main" id="{DC144282-00E9-44A4-B8EA-212382CE551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0" name="object 16">
                <a:extLst>
                  <a:ext uri="{FF2B5EF4-FFF2-40B4-BE49-F238E27FC236}">
                    <a16:creationId xmlns:a16="http://schemas.microsoft.com/office/drawing/2014/main" id="{A55D0D98-9845-4CD4-B8C4-2CA6AE7EA641}"/>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1" name="object 17">
                <a:extLst>
                  <a:ext uri="{FF2B5EF4-FFF2-40B4-BE49-F238E27FC236}">
                    <a16:creationId xmlns:a16="http://schemas.microsoft.com/office/drawing/2014/main" id="{959CCFF3-CFD4-4E9A-AA4E-62252F71DA91}"/>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2" name="object 18">
                <a:extLst>
                  <a:ext uri="{FF2B5EF4-FFF2-40B4-BE49-F238E27FC236}">
                    <a16:creationId xmlns:a16="http://schemas.microsoft.com/office/drawing/2014/main" id="{DF66548F-5FD1-413D-B6FC-577A4557A67A}"/>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3" name="object 19">
                <a:extLst>
                  <a:ext uri="{FF2B5EF4-FFF2-40B4-BE49-F238E27FC236}">
                    <a16:creationId xmlns:a16="http://schemas.microsoft.com/office/drawing/2014/main" id="{D202E72A-CB2C-48BE-9F5D-15EA164E80BF}"/>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4" name="object 20">
                <a:extLst>
                  <a:ext uri="{FF2B5EF4-FFF2-40B4-BE49-F238E27FC236}">
                    <a16:creationId xmlns:a16="http://schemas.microsoft.com/office/drawing/2014/main" id="{208D6D05-76A8-4169-B5A3-2329B8C3056A}"/>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85" name="object 21">
                <a:extLst>
                  <a:ext uri="{FF2B5EF4-FFF2-40B4-BE49-F238E27FC236}">
                    <a16:creationId xmlns:a16="http://schemas.microsoft.com/office/drawing/2014/main" id="{0878C2C6-8BB2-4BB0-B891-1C8B7E8B0D57}"/>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86" name="object 22">
                <a:extLst>
                  <a:ext uri="{FF2B5EF4-FFF2-40B4-BE49-F238E27FC236}">
                    <a16:creationId xmlns:a16="http://schemas.microsoft.com/office/drawing/2014/main" id="{4E459A34-1740-4BBE-A718-A60D49A67D4F}"/>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87" name="object 23">
                <a:extLst>
                  <a:ext uri="{FF2B5EF4-FFF2-40B4-BE49-F238E27FC236}">
                    <a16:creationId xmlns:a16="http://schemas.microsoft.com/office/drawing/2014/main" id="{017F4B2B-8FD7-4ED9-8428-6DF79B3CE708}"/>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88" name="object 24">
                <a:extLst>
                  <a:ext uri="{FF2B5EF4-FFF2-40B4-BE49-F238E27FC236}">
                    <a16:creationId xmlns:a16="http://schemas.microsoft.com/office/drawing/2014/main" id="{205942B6-4CE3-49C6-B495-0234199BABFF}"/>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89" name="object 25">
                <a:extLst>
                  <a:ext uri="{FF2B5EF4-FFF2-40B4-BE49-F238E27FC236}">
                    <a16:creationId xmlns:a16="http://schemas.microsoft.com/office/drawing/2014/main" id="{8678CA6E-F1E0-4E4D-9492-BD44A9A5D071}"/>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0" name="object 26">
                <a:extLst>
                  <a:ext uri="{FF2B5EF4-FFF2-40B4-BE49-F238E27FC236}">
                    <a16:creationId xmlns:a16="http://schemas.microsoft.com/office/drawing/2014/main" id="{3191174D-FF5C-45B1-94C3-83E86DFD53C2}"/>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39" name="正方形/長方形 38">
              <a:extLst>
                <a:ext uri="{FF2B5EF4-FFF2-40B4-BE49-F238E27FC236}">
                  <a16:creationId xmlns:a16="http://schemas.microsoft.com/office/drawing/2014/main" id="{58D6A754-5511-4B47-A1E8-B0BEE89FAD20}"/>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3" name="object 2">
            <a:extLst>
              <a:ext uri="{FF2B5EF4-FFF2-40B4-BE49-F238E27FC236}">
                <a16:creationId xmlns:a16="http://schemas.microsoft.com/office/drawing/2014/main" id="{270340F9-CF1E-816E-0894-3F49176FABC6}"/>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4" name="object 2">
            <a:extLst>
              <a:ext uri="{FF2B5EF4-FFF2-40B4-BE49-F238E27FC236}">
                <a16:creationId xmlns:a16="http://schemas.microsoft.com/office/drawing/2014/main" id="{E66889E7-7A36-1FEB-CD12-6E8EF461EF11}"/>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325569446"/>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07.</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未支払請求</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296922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nvGraphicFramePr>
        <p:xfrm>
          <a:off x="84206" y="88900"/>
          <a:ext cx="3922644" cy="251460"/>
        </p:xfrm>
        <a:graphic>
          <a:graphicData uri="http://schemas.openxmlformats.org/drawingml/2006/table">
            <a:tbl>
              <a:tblPr firstRow="1" bandRow="1">
                <a:tableStyleId>{5C22544A-7EE6-4342-B048-85BDC9FD1C3A}</a:tableStyleId>
              </a:tblPr>
              <a:tblGrid>
                <a:gridCol w="1522752">
                  <a:extLst>
                    <a:ext uri="{9D8B030D-6E8A-4147-A177-3AD203B41FA5}">
                      <a16:colId xmlns:a16="http://schemas.microsoft.com/office/drawing/2014/main" val="946548730"/>
                    </a:ext>
                  </a:extLst>
                </a:gridCol>
                <a:gridCol w="2399892">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07.</a:t>
                      </a:r>
                      <a:r>
                        <a:rPr kumimoji="1" lang="ja-JP" altLang="en-US" sz="1050" b="0">
                          <a:solidFill>
                            <a:schemeClr val="tx1"/>
                          </a:solidFill>
                          <a:latin typeface="ＭＳ ゴシック" panose="020B0609070205080204" pitchFamily="49" charset="-128"/>
                          <a:ea typeface="ＭＳ ゴシック" panose="020B0609070205080204" pitchFamily="49" charset="-128"/>
                        </a:rPr>
                        <a:t>未支払請求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未支払児童扶養手当請求却下通知書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3060700"/>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未支払児童扶養手当請求却下通知書</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527980"/>
            <a:ext cx="5415404" cy="336631"/>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日付けで請求のありました未支払児童扶養手当の支給については、次の通り、請求を却下することに決定しましたので、通知します。</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3341405990"/>
              </p:ext>
            </p:extLst>
          </p:nvPr>
        </p:nvGraphicFramePr>
        <p:xfrm>
          <a:off x="1068120" y="4070938"/>
          <a:ext cx="5415405" cy="2615976"/>
        </p:xfrm>
        <a:graphic>
          <a:graphicData uri="http://schemas.openxmlformats.org/drawingml/2006/table">
            <a:tbl>
              <a:tblPr firstRow="1" bandRow="1">
                <a:tableStyleId>{5C22544A-7EE6-4342-B048-85BDC9FD1C3A}</a:tableStyleId>
              </a:tblPr>
              <a:tblGrid>
                <a:gridCol w="271730">
                  <a:extLst>
                    <a:ext uri="{9D8B030D-6E8A-4147-A177-3AD203B41FA5}">
                      <a16:colId xmlns:a16="http://schemas.microsoft.com/office/drawing/2014/main" val="1851289240"/>
                    </a:ext>
                  </a:extLst>
                </a:gridCol>
                <a:gridCol w="1066800">
                  <a:extLst>
                    <a:ext uri="{9D8B030D-6E8A-4147-A177-3AD203B41FA5}">
                      <a16:colId xmlns:a16="http://schemas.microsoft.com/office/drawing/2014/main" val="1825416878"/>
                    </a:ext>
                  </a:extLst>
                </a:gridCol>
                <a:gridCol w="4076875">
                  <a:extLst>
                    <a:ext uri="{9D8B030D-6E8A-4147-A177-3AD203B41FA5}">
                      <a16:colId xmlns:a16="http://schemas.microsoft.com/office/drawing/2014/main" val="1626101871"/>
                    </a:ext>
                  </a:extLst>
                </a:gridCol>
              </a:tblGrid>
              <a:tr h="367257">
                <a:tc gridSpan="2">
                  <a:txBody>
                    <a:bodyPr/>
                    <a:lstStyle/>
                    <a:p>
                      <a:pPr algn="dist"/>
                      <a:r>
                        <a:rPr kumimoji="1" lang="ja-JP" altLang="en-US" sz="1050" b="0">
                          <a:solidFill>
                            <a:srgbClr val="00B0F0"/>
                          </a:solidFill>
                          <a:latin typeface="ＭＳ ゴシック 本文"/>
                        </a:rPr>
                        <a:t>未支払手当請求者氏名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215838"/>
                  </a:ext>
                </a:extLst>
              </a:tr>
              <a:tr h="367257">
                <a:tc gridSpan="2">
                  <a:txBody>
                    <a:bodyPr/>
                    <a:lstStyle/>
                    <a:p>
                      <a:pPr algn="dist"/>
                      <a:r>
                        <a:rPr kumimoji="1" lang="ja-JP" altLang="en-US" sz="1050" b="0">
                          <a:solidFill>
                            <a:srgbClr val="00B0F0"/>
                          </a:solidFill>
                          <a:latin typeface="ＭＳ ゴシック 本文"/>
                        </a:rPr>
                        <a:t>未支払手当請求者住所</a:t>
                      </a:r>
                      <a:endParaRPr kumimoji="1" lang="en-US" altLang="ja-JP"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4498421"/>
                  </a:ext>
                </a:extLst>
              </a:tr>
              <a:tr h="392589">
                <a:tc rowSpan="2">
                  <a:txBody>
                    <a:bodyPr/>
                    <a:lstStyle/>
                    <a:p>
                      <a:pPr algn="dist"/>
                      <a:r>
                        <a:rPr kumimoji="1" lang="ja-JP" altLang="en-US" sz="1050" b="0" strike="noStrike" dirty="0">
                          <a:solidFill>
                            <a:srgbClr val="00B0F0"/>
                          </a:solidFill>
                          <a:latin typeface="ＭＳ ゴシック 本文"/>
                        </a:rPr>
                        <a:t>請求</a:t>
                      </a:r>
                      <a:r>
                        <a:rPr kumimoji="1" lang="ja-JP" altLang="en-US" sz="1050" b="0" dirty="0">
                          <a:solidFill>
                            <a:srgbClr val="00B0F0"/>
                          </a:solidFill>
                          <a:latin typeface="ＭＳ ゴシック 本文"/>
                        </a:rPr>
                        <a:t>内容</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b="0" strike="noStrike" dirty="0">
                          <a:solidFill>
                            <a:srgbClr val="00B0F0"/>
                          </a:solidFill>
                          <a:latin typeface="ＭＳ ゴシック 本文"/>
                        </a:rPr>
                        <a:t>請求</a:t>
                      </a:r>
                      <a:r>
                        <a:rPr kumimoji="1" lang="ja-JP" altLang="en-US" sz="1050" b="0" dirty="0">
                          <a:solidFill>
                            <a:srgbClr val="00B0F0"/>
                          </a:solidFill>
                          <a:latin typeface="ＭＳ ゴシック 本文"/>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latin typeface="ＭＳ ゴシック 本文"/>
                        </a:rPr>
                        <a:t>　令和　　年　　月分から　令和　　年　　月分まで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392589">
                <a:tc vMerge="1">
                  <a:txBody>
                    <a:bodyPr/>
                    <a:lstStyle/>
                    <a:p>
                      <a:pPr algn="dist"/>
                      <a:endParaRPr kumimoji="1" lang="ja-JP" altLang="en-US"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b="0" strike="noStrike" dirty="0">
                          <a:solidFill>
                            <a:srgbClr val="00B0F0"/>
                          </a:solidFill>
                          <a:latin typeface="ＭＳ ゴシック 本文"/>
                        </a:rPr>
                        <a:t>請求</a:t>
                      </a:r>
                      <a:r>
                        <a:rPr kumimoji="1" lang="ja-JP" altLang="en-US" sz="1050" b="0" dirty="0">
                          <a:solidFill>
                            <a:srgbClr val="00B0F0"/>
                          </a:solidFill>
                          <a:latin typeface="ＭＳ ゴシック 本文"/>
                        </a:rPr>
                        <a:t>金額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rgbClr val="00B0F0"/>
                          </a:solidFill>
                          <a:latin typeface="ＭＳ ゴシック 本文"/>
                        </a:rPr>
                        <a:t>　　　　　　　　　　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1007838">
                <a:tc gridSpan="2">
                  <a:txBody>
                    <a:bodyPr/>
                    <a:lstStyle/>
                    <a:p>
                      <a:pPr algn="dist"/>
                      <a:r>
                        <a:rPr kumimoji="1" lang="ja-JP" altLang="en-US" sz="1050" b="0">
                          <a:solidFill>
                            <a:srgbClr val="00B0F0"/>
                          </a:solidFill>
                          <a:latin typeface="ＭＳ ゴシック 本文"/>
                        </a:rPr>
                        <a:t>却下した理由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050" dirty="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411153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35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216637"/>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391364"/>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603942"/>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3" name="object 6">
            <a:extLst>
              <a:ext uri="{FF2B5EF4-FFF2-40B4-BE49-F238E27FC236}">
                <a16:creationId xmlns:a16="http://schemas.microsoft.com/office/drawing/2014/main" id="{47C92BFF-0DDC-4072-9852-A7DE5EC2A363}"/>
              </a:ext>
            </a:extLst>
          </p:cNvPr>
          <p:cNvSpPr txBox="1"/>
          <p:nvPr/>
        </p:nvSpPr>
        <p:spPr>
          <a:xfrm>
            <a:off x="1050725" y="6761010"/>
            <a:ext cx="2295525" cy="175048"/>
          </a:xfrm>
          <a:prstGeom prst="rect">
            <a:avLst/>
          </a:prstGeom>
        </p:spPr>
        <p:txBody>
          <a:bodyPr vert="horz" wrap="square" lIns="0" tIns="13335" rIns="0" bIns="0" rtlCol="0">
            <a:spAutoFit/>
          </a:bodyPr>
          <a:lstStyle/>
          <a:p>
            <a:pPr marL="12700">
              <a:lnSpc>
                <a:spcPct val="100000"/>
              </a:lnSpc>
              <a:spcBef>
                <a:spcPts val="105"/>
              </a:spcBef>
              <a:tabLst>
                <a:tab pos="280670" algn="l"/>
              </a:tabLst>
            </a:pPr>
            <a:r>
              <a:rPr sz="1050" spc="5" dirty="0">
                <a:solidFill>
                  <a:srgbClr val="00B0F0"/>
                </a:solidFill>
                <a:latin typeface="ＭＳ ゴシック" panose="020B0609070205080204" pitchFamily="49" charset="-128"/>
                <a:ea typeface="ＭＳ ゴシック" panose="020B0609070205080204" pitchFamily="49" charset="-128"/>
                <a:cs typeface="ＭＳ ゴシック"/>
              </a:rPr>
              <a:t>◎	</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裏</a:t>
            </a:r>
            <a:r>
              <a:rPr sz="1050" spc="5" dirty="0" err="1">
                <a:solidFill>
                  <a:srgbClr val="00B0F0"/>
                </a:solidFill>
                <a:latin typeface="ＭＳ ゴシック" panose="020B0609070205080204" pitchFamily="49" charset="-128"/>
                <a:ea typeface="ＭＳ ゴシック" panose="020B0609070205080204" pitchFamily="49" charset="-128"/>
                <a:cs typeface="ＭＳ ゴシック"/>
              </a:rPr>
              <a:t>面</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の</a:t>
            </a:r>
            <a:r>
              <a:rPr sz="1050" spc="5" dirty="0" err="1">
                <a:solidFill>
                  <a:srgbClr val="00B0F0"/>
                </a:solidFill>
                <a:latin typeface="ＭＳ ゴシック" panose="020B0609070205080204" pitchFamily="49" charset="-128"/>
                <a:ea typeface="ＭＳ ゴシック" panose="020B0609070205080204" pitchFamily="49" charset="-128"/>
                <a:cs typeface="ＭＳ ゴシック"/>
              </a:rPr>
              <a:t>注</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意</a:t>
            </a:r>
            <a:r>
              <a:rPr sz="1050" spc="5" dirty="0" err="1">
                <a:solidFill>
                  <a:srgbClr val="00B0F0"/>
                </a:solidFill>
                <a:latin typeface="ＭＳ ゴシック" panose="020B0609070205080204" pitchFamily="49" charset="-128"/>
                <a:ea typeface="ＭＳ ゴシック" panose="020B0609070205080204" pitchFamily="49" charset="-128"/>
                <a:cs typeface="ＭＳ ゴシック"/>
              </a:rPr>
              <a:t>を</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よ</a:t>
            </a:r>
            <a:r>
              <a:rPr sz="1050" spc="5" dirty="0" err="1">
                <a:solidFill>
                  <a:srgbClr val="00B0F0"/>
                </a:solidFill>
                <a:latin typeface="ＭＳ ゴシック" panose="020B0609070205080204" pitchFamily="49" charset="-128"/>
                <a:ea typeface="ＭＳ ゴシック" panose="020B0609070205080204" pitchFamily="49" charset="-128"/>
                <a:cs typeface="ＭＳ ゴシック"/>
              </a:rPr>
              <a:t>く</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読</a:t>
            </a:r>
            <a:r>
              <a:rPr sz="1050" spc="5" dirty="0" err="1">
                <a:solidFill>
                  <a:srgbClr val="00B0F0"/>
                </a:solidFill>
                <a:latin typeface="ＭＳ ゴシック" panose="020B0609070205080204" pitchFamily="49" charset="-128"/>
                <a:ea typeface="ＭＳ ゴシック" panose="020B0609070205080204" pitchFamily="49" charset="-128"/>
                <a:cs typeface="ＭＳ ゴシック"/>
              </a:rPr>
              <a:t>んで</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下</a:t>
            </a:r>
            <a:r>
              <a:rPr sz="1050" spc="5" dirty="0" err="1">
                <a:solidFill>
                  <a:srgbClr val="00B0F0"/>
                </a:solidFill>
                <a:latin typeface="ＭＳ ゴシック" panose="020B0609070205080204" pitchFamily="49" charset="-128"/>
                <a:ea typeface="ＭＳ ゴシック" panose="020B0609070205080204" pitchFamily="49" charset="-128"/>
                <a:cs typeface="ＭＳ ゴシック"/>
              </a:rPr>
              <a:t>さ</a:t>
            </a:r>
            <a:r>
              <a:rPr sz="1050" spc="-10" dirty="0" err="1">
                <a:solidFill>
                  <a:srgbClr val="00B0F0"/>
                </a:solidFill>
                <a:latin typeface="ＭＳ ゴシック" panose="020B0609070205080204" pitchFamily="49" charset="-128"/>
                <a:ea typeface="ＭＳ ゴシック" panose="020B0609070205080204" pitchFamily="49" charset="-128"/>
                <a:cs typeface="ＭＳ ゴシック"/>
              </a:rPr>
              <a:t>い</a:t>
            </a:r>
            <a:r>
              <a:rPr sz="1050" spc="5" dirty="0">
                <a:solidFill>
                  <a:srgbClr val="00B0F0"/>
                </a:solidFill>
                <a:latin typeface="ＭＳ ゴシック" panose="020B0609070205080204" pitchFamily="49" charset="-128"/>
                <a:ea typeface="ＭＳ ゴシック" panose="020B0609070205080204" pitchFamily="49" charset="-128"/>
                <a:cs typeface="ＭＳ ゴシック"/>
              </a:rPr>
              <a:t>。</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4" name="object 2">
            <a:extLst>
              <a:ext uri="{FF2B5EF4-FFF2-40B4-BE49-F238E27FC236}">
                <a16:creationId xmlns:a16="http://schemas.microsoft.com/office/drawing/2014/main" id="{4EDB0BCE-0EDF-4997-9E70-9F72AEDE42DA}"/>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5" name="object 2">
            <a:extLst>
              <a:ext uri="{FF2B5EF4-FFF2-40B4-BE49-F238E27FC236}">
                <a16:creationId xmlns:a16="http://schemas.microsoft.com/office/drawing/2014/main" id="{FB7A47EC-D446-48F1-BA7C-3670699B88BD}"/>
              </a:ext>
            </a:extLst>
          </p:cNvPr>
          <p:cNvSpPr txBox="1"/>
          <p:nvPr/>
        </p:nvSpPr>
        <p:spPr>
          <a:xfrm>
            <a:off x="5218987" y="595751"/>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42" name="object 2">
            <a:extLst>
              <a:ext uri="{FF2B5EF4-FFF2-40B4-BE49-F238E27FC236}">
                <a16:creationId xmlns:a16="http://schemas.microsoft.com/office/drawing/2014/main" id="{7A031D73-B38A-48D8-B45E-6AE95982C3EC}"/>
              </a:ext>
            </a:extLst>
          </p:cNvPr>
          <p:cNvSpPr txBox="1"/>
          <p:nvPr/>
        </p:nvSpPr>
        <p:spPr>
          <a:xfrm>
            <a:off x="1068120" y="2066707"/>
            <a:ext cx="1760220" cy="175048"/>
          </a:xfrm>
          <a:prstGeom prst="rect">
            <a:avLst/>
          </a:prstGeom>
        </p:spPr>
        <p:txBody>
          <a:bodyPr vert="horz" wrap="square" lIns="0" tIns="13335" rIns="0" bIns="0" rtlCol="0">
            <a:spAutoFit/>
          </a:bodyPr>
          <a:lstStyle/>
          <a:p>
            <a:pPr marL="12700">
              <a:lnSpc>
                <a:spcPct val="100000"/>
              </a:lnSpc>
              <a:spcBef>
                <a:spcPts val="105"/>
              </a:spcBef>
            </a:pPr>
            <a:r>
              <a:rPr sz="1050" spc="-10" dirty="0">
                <a:solidFill>
                  <a:srgbClr val="00B0F0"/>
                </a:solidFill>
                <a:latin typeface="ＭＳ ゴシック" panose="020B0609070205080204" pitchFamily="49" charset="-128"/>
                <a:ea typeface="ＭＳ ゴシック" panose="020B0609070205080204" pitchFamily="49" charset="-128"/>
                <a:cs typeface="ＭＳ ゴシック"/>
              </a:rPr>
              <a:t>第</a:t>
            </a:r>
            <a:r>
              <a:rPr lang="ja-JP" altLang="en-US" sz="1050" spc="-10" dirty="0">
                <a:solidFill>
                  <a:srgbClr val="00B0F0"/>
                </a:solidFill>
                <a:latin typeface="ＭＳ ゴシック" panose="020B0609070205080204" pitchFamily="49" charset="-128"/>
                <a:ea typeface="ＭＳ ゴシック" panose="020B0609070205080204" pitchFamily="49" charset="-128"/>
                <a:cs typeface="ＭＳ ゴシック"/>
              </a:rPr>
              <a:t>　　　</a:t>
            </a:r>
            <a:r>
              <a:rPr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7" name="グループ化 46">
            <a:extLst>
              <a:ext uri="{FF2B5EF4-FFF2-40B4-BE49-F238E27FC236}">
                <a16:creationId xmlns:a16="http://schemas.microsoft.com/office/drawing/2014/main" id="{3F82B68A-33E9-460D-B1A5-91734DBB78AF}"/>
              </a:ext>
            </a:extLst>
          </p:cNvPr>
          <p:cNvGrpSpPr/>
          <p:nvPr/>
        </p:nvGrpSpPr>
        <p:grpSpPr>
          <a:xfrm>
            <a:off x="1067381" y="473107"/>
            <a:ext cx="2395805" cy="1546263"/>
            <a:chOff x="1384206" y="774699"/>
            <a:chExt cx="2395805" cy="1546263"/>
          </a:xfrm>
        </p:grpSpPr>
        <p:grpSp>
          <p:nvGrpSpPr>
            <p:cNvPr id="48" name="object 3">
              <a:extLst>
                <a:ext uri="{FF2B5EF4-FFF2-40B4-BE49-F238E27FC236}">
                  <a16:creationId xmlns:a16="http://schemas.microsoft.com/office/drawing/2014/main" id="{3AC48818-CEB0-469B-BE55-DE9842E61185}"/>
                </a:ext>
              </a:extLst>
            </p:cNvPr>
            <p:cNvGrpSpPr/>
            <p:nvPr/>
          </p:nvGrpSpPr>
          <p:grpSpPr>
            <a:xfrm>
              <a:off x="1600792" y="2086207"/>
              <a:ext cx="1955790" cy="91002"/>
              <a:chOff x="3671299" y="9382245"/>
              <a:chExt cx="1955790" cy="91002"/>
            </a:xfrm>
            <a:solidFill>
              <a:srgbClr val="00B0F0"/>
            </a:solidFill>
          </p:grpSpPr>
          <p:pic>
            <p:nvPicPr>
              <p:cNvPr id="50" name="object 4">
                <a:extLst>
                  <a:ext uri="{FF2B5EF4-FFF2-40B4-BE49-F238E27FC236}">
                    <a16:creationId xmlns:a16="http://schemas.microsoft.com/office/drawing/2014/main" id="{D77F4D8B-90B8-453C-8650-F137953FB9A2}"/>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1" name="object 5">
                <a:extLst>
                  <a:ext uri="{FF2B5EF4-FFF2-40B4-BE49-F238E27FC236}">
                    <a16:creationId xmlns:a16="http://schemas.microsoft.com/office/drawing/2014/main" id="{D5E24851-F56F-4B02-B921-1BEAF5A653A7}"/>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2" name="object 6">
                <a:extLst>
                  <a:ext uri="{FF2B5EF4-FFF2-40B4-BE49-F238E27FC236}">
                    <a16:creationId xmlns:a16="http://schemas.microsoft.com/office/drawing/2014/main" id="{D6FFEC6D-0ADE-4ADE-91FD-39FF83883A2D}"/>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3" name="object 7">
                <a:extLst>
                  <a:ext uri="{FF2B5EF4-FFF2-40B4-BE49-F238E27FC236}">
                    <a16:creationId xmlns:a16="http://schemas.microsoft.com/office/drawing/2014/main" id="{D2AB1BCA-3237-434C-85AB-7950DD056F9C}"/>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4" name="object 8">
                <a:extLst>
                  <a:ext uri="{FF2B5EF4-FFF2-40B4-BE49-F238E27FC236}">
                    <a16:creationId xmlns:a16="http://schemas.microsoft.com/office/drawing/2014/main" id="{2DC31EF4-0A27-4383-9396-A769FACA5075}"/>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5" name="object 9">
                <a:extLst>
                  <a:ext uri="{FF2B5EF4-FFF2-40B4-BE49-F238E27FC236}">
                    <a16:creationId xmlns:a16="http://schemas.microsoft.com/office/drawing/2014/main" id="{662E2EC5-7CD7-4873-9D0B-790C88080F90}"/>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6" name="object 10">
                <a:extLst>
                  <a:ext uri="{FF2B5EF4-FFF2-40B4-BE49-F238E27FC236}">
                    <a16:creationId xmlns:a16="http://schemas.microsoft.com/office/drawing/2014/main" id="{15AEAA1D-ACB1-4E85-895C-4119D9F112CE}"/>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7" name="object 11">
                <a:extLst>
                  <a:ext uri="{FF2B5EF4-FFF2-40B4-BE49-F238E27FC236}">
                    <a16:creationId xmlns:a16="http://schemas.microsoft.com/office/drawing/2014/main" id="{D0FE2623-E997-455E-820C-E74D946226CC}"/>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8" name="object 12">
                <a:extLst>
                  <a:ext uri="{FF2B5EF4-FFF2-40B4-BE49-F238E27FC236}">
                    <a16:creationId xmlns:a16="http://schemas.microsoft.com/office/drawing/2014/main" id="{27CE2F83-FD8F-46B9-BED2-75C4E607CBFA}"/>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9" name="object 13">
                <a:extLst>
                  <a:ext uri="{FF2B5EF4-FFF2-40B4-BE49-F238E27FC236}">
                    <a16:creationId xmlns:a16="http://schemas.microsoft.com/office/drawing/2014/main" id="{16E4E09E-3A2E-4229-8D9D-46245EC772C6}"/>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0" name="object 14">
                <a:extLst>
                  <a:ext uri="{FF2B5EF4-FFF2-40B4-BE49-F238E27FC236}">
                    <a16:creationId xmlns:a16="http://schemas.microsoft.com/office/drawing/2014/main" id="{3443DFDE-FA1A-4729-8A48-F8BD37B093DF}"/>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1" name="object 15">
                <a:extLst>
                  <a:ext uri="{FF2B5EF4-FFF2-40B4-BE49-F238E27FC236}">
                    <a16:creationId xmlns:a16="http://schemas.microsoft.com/office/drawing/2014/main" id="{F3D277BE-A292-4D17-896D-108636741D83}"/>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2" name="object 16">
                <a:extLst>
                  <a:ext uri="{FF2B5EF4-FFF2-40B4-BE49-F238E27FC236}">
                    <a16:creationId xmlns:a16="http://schemas.microsoft.com/office/drawing/2014/main" id="{5A01F93F-4630-40E4-B070-7AA047B805D9}"/>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3" name="object 17">
                <a:extLst>
                  <a:ext uri="{FF2B5EF4-FFF2-40B4-BE49-F238E27FC236}">
                    <a16:creationId xmlns:a16="http://schemas.microsoft.com/office/drawing/2014/main" id="{0AE20349-FC39-4074-884A-B1B0636F2E37}"/>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4" name="object 18">
                <a:extLst>
                  <a:ext uri="{FF2B5EF4-FFF2-40B4-BE49-F238E27FC236}">
                    <a16:creationId xmlns:a16="http://schemas.microsoft.com/office/drawing/2014/main" id="{2CBF4B6C-8BFF-4C2A-B2BA-799B785573AF}"/>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5" name="object 19">
                <a:extLst>
                  <a:ext uri="{FF2B5EF4-FFF2-40B4-BE49-F238E27FC236}">
                    <a16:creationId xmlns:a16="http://schemas.microsoft.com/office/drawing/2014/main" id="{FD871EA7-FCD3-426D-AB92-B07A7FC2FF3F}"/>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6" name="object 20">
                <a:extLst>
                  <a:ext uri="{FF2B5EF4-FFF2-40B4-BE49-F238E27FC236}">
                    <a16:creationId xmlns:a16="http://schemas.microsoft.com/office/drawing/2014/main" id="{09BC5730-DB4A-4635-A8E7-7DEF39C74025}"/>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7" name="object 21">
                <a:extLst>
                  <a:ext uri="{FF2B5EF4-FFF2-40B4-BE49-F238E27FC236}">
                    <a16:creationId xmlns:a16="http://schemas.microsoft.com/office/drawing/2014/main" id="{25716C6D-1D03-4725-98F9-0D2177A32F5D}"/>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8" name="object 22">
                <a:extLst>
                  <a:ext uri="{FF2B5EF4-FFF2-40B4-BE49-F238E27FC236}">
                    <a16:creationId xmlns:a16="http://schemas.microsoft.com/office/drawing/2014/main" id="{AB8847E0-E01D-4079-B0A2-F2AD35465AFD}"/>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9" name="object 23">
                <a:extLst>
                  <a:ext uri="{FF2B5EF4-FFF2-40B4-BE49-F238E27FC236}">
                    <a16:creationId xmlns:a16="http://schemas.microsoft.com/office/drawing/2014/main" id="{040F0A33-082E-4842-AC70-8F7C9A83312E}"/>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0" name="object 24">
                <a:extLst>
                  <a:ext uri="{FF2B5EF4-FFF2-40B4-BE49-F238E27FC236}">
                    <a16:creationId xmlns:a16="http://schemas.microsoft.com/office/drawing/2014/main" id="{49FD3646-2F6B-4937-8D0C-6CFB6F52E30A}"/>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1" name="object 25">
                <a:extLst>
                  <a:ext uri="{FF2B5EF4-FFF2-40B4-BE49-F238E27FC236}">
                    <a16:creationId xmlns:a16="http://schemas.microsoft.com/office/drawing/2014/main" id="{6F372915-6F6B-47B9-AFEB-EC686B69C30A}"/>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2" name="object 26">
                <a:extLst>
                  <a:ext uri="{FF2B5EF4-FFF2-40B4-BE49-F238E27FC236}">
                    <a16:creationId xmlns:a16="http://schemas.microsoft.com/office/drawing/2014/main" id="{BCD52F4F-1DFE-4E41-B963-62EADDA31A9C}"/>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9" name="正方形/長方形 48">
              <a:extLst>
                <a:ext uri="{FF2B5EF4-FFF2-40B4-BE49-F238E27FC236}">
                  <a16:creationId xmlns:a16="http://schemas.microsoft.com/office/drawing/2014/main" id="{69AA20FF-9823-438F-917E-DD93668389DA}"/>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233546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a:extLst>
              <a:ext uri="{FF2B5EF4-FFF2-40B4-BE49-F238E27FC236}">
                <a16:creationId xmlns:a16="http://schemas.microsoft.com/office/drawing/2014/main" id="{48C298E1-A5F6-4631-8154-A407963228E0}"/>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宛名状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grpSp>
        <p:nvGrpSpPr>
          <p:cNvPr id="32" name="グループ化 31">
            <a:extLst>
              <a:ext uri="{FF2B5EF4-FFF2-40B4-BE49-F238E27FC236}">
                <a16:creationId xmlns:a16="http://schemas.microsoft.com/office/drawing/2014/main" id="{DAB90881-E85C-4BF9-9D12-152E5696E6A8}"/>
              </a:ext>
            </a:extLst>
          </p:cNvPr>
          <p:cNvGrpSpPr/>
          <p:nvPr/>
        </p:nvGrpSpPr>
        <p:grpSpPr>
          <a:xfrm>
            <a:off x="1384206" y="774699"/>
            <a:ext cx="2395805" cy="1546263"/>
            <a:chOff x="1384206" y="774699"/>
            <a:chExt cx="2395805" cy="1546263"/>
          </a:xfrm>
        </p:grpSpPr>
        <p:grpSp>
          <p:nvGrpSpPr>
            <p:cNvPr id="56" name="object 3">
              <a:extLst>
                <a:ext uri="{FF2B5EF4-FFF2-40B4-BE49-F238E27FC236}">
                  <a16:creationId xmlns:a16="http://schemas.microsoft.com/office/drawing/2014/main" id="{FC80A88C-D250-485E-B90F-5FA0AE212DBF}"/>
                </a:ext>
              </a:extLst>
            </p:cNvPr>
            <p:cNvGrpSpPr/>
            <p:nvPr/>
          </p:nvGrpSpPr>
          <p:grpSpPr>
            <a:xfrm>
              <a:off x="1600792" y="2086207"/>
              <a:ext cx="1955790" cy="91002"/>
              <a:chOff x="3671299" y="9382245"/>
              <a:chExt cx="1955790" cy="91002"/>
            </a:xfrm>
            <a:solidFill>
              <a:srgbClr val="00B0F0"/>
            </a:solidFill>
          </p:grpSpPr>
          <p:pic>
            <p:nvPicPr>
              <p:cNvPr id="58" name="object 4">
                <a:extLst>
                  <a:ext uri="{FF2B5EF4-FFF2-40B4-BE49-F238E27FC236}">
                    <a16:creationId xmlns:a16="http://schemas.microsoft.com/office/drawing/2014/main" id="{5F60A233-40C3-4FFA-ABD6-E5BFEC01F747}"/>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9" name="object 5">
                <a:extLst>
                  <a:ext uri="{FF2B5EF4-FFF2-40B4-BE49-F238E27FC236}">
                    <a16:creationId xmlns:a16="http://schemas.microsoft.com/office/drawing/2014/main" id="{F0A4B8D2-3E13-402A-ABE7-2524A20067CC}"/>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60" name="object 6">
                <a:extLst>
                  <a:ext uri="{FF2B5EF4-FFF2-40B4-BE49-F238E27FC236}">
                    <a16:creationId xmlns:a16="http://schemas.microsoft.com/office/drawing/2014/main" id="{FA750364-2747-42D0-96FA-BB99A0547DF8}"/>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61" name="object 7">
                <a:extLst>
                  <a:ext uri="{FF2B5EF4-FFF2-40B4-BE49-F238E27FC236}">
                    <a16:creationId xmlns:a16="http://schemas.microsoft.com/office/drawing/2014/main" id="{A4449B49-06EA-4B3B-841F-AB9EEA70AEFE}"/>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2" name="object 8">
                <a:extLst>
                  <a:ext uri="{FF2B5EF4-FFF2-40B4-BE49-F238E27FC236}">
                    <a16:creationId xmlns:a16="http://schemas.microsoft.com/office/drawing/2014/main" id="{421EB011-DE56-439C-B278-D97042FE670E}"/>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3" name="object 9">
                <a:extLst>
                  <a:ext uri="{FF2B5EF4-FFF2-40B4-BE49-F238E27FC236}">
                    <a16:creationId xmlns:a16="http://schemas.microsoft.com/office/drawing/2014/main" id="{0149462D-5C58-40D6-9D54-19F46AD81720}"/>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4" name="object 10">
                <a:extLst>
                  <a:ext uri="{FF2B5EF4-FFF2-40B4-BE49-F238E27FC236}">
                    <a16:creationId xmlns:a16="http://schemas.microsoft.com/office/drawing/2014/main" id="{DBCE80C6-6D3F-4DFE-BE49-D6A9FCA51760}"/>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5" name="object 11">
                <a:extLst>
                  <a:ext uri="{FF2B5EF4-FFF2-40B4-BE49-F238E27FC236}">
                    <a16:creationId xmlns:a16="http://schemas.microsoft.com/office/drawing/2014/main" id="{DC645F74-0D4B-4FBD-B5A5-B210239EE58D}"/>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6" name="object 12">
                <a:extLst>
                  <a:ext uri="{FF2B5EF4-FFF2-40B4-BE49-F238E27FC236}">
                    <a16:creationId xmlns:a16="http://schemas.microsoft.com/office/drawing/2014/main" id="{A4E606E7-9865-458C-9682-88BF5C8BE250}"/>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7" name="object 13">
                <a:extLst>
                  <a:ext uri="{FF2B5EF4-FFF2-40B4-BE49-F238E27FC236}">
                    <a16:creationId xmlns:a16="http://schemas.microsoft.com/office/drawing/2014/main" id="{DDDD32A8-9160-4DC7-868C-356F694A21F7}"/>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8" name="object 14">
                <a:extLst>
                  <a:ext uri="{FF2B5EF4-FFF2-40B4-BE49-F238E27FC236}">
                    <a16:creationId xmlns:a16="http://schemas.microsoft.com/office/drawing/2014/main" id="{2122F2A8-767A-46EB-A861-9FF72B17AD68}"/>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9" name="object 15">
                <a:extLst>
                  <a:ext uri="{FF2B5EF4-FFF2-40B4-BE49-F238E27FC236}">
                    <a16:creationId xmlns:a16="http://schemas.microsoft.com/office/drawing/2014/main" id="{8A3FD96A-2E0A-42AA-AFEE-9EB4951A6A78}"/>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70" name="object 16">
                <a:extLst>
                  <a:ext uri="{FF2B5EF4-FFF2-40B4-BE49-F238E27FC236}">
                    <a16:creationId xmlns:a16="http://schemas.microsoft.com/office/drawing/2014/main" id="{4D588669-AD62-4C45-9920-51FAB3F53F80}"/>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71" name="object 17">
                <a:extLst>
                  <a:ext uri="{FF2B5EF4-FFF2-40B4-BE49-F238E27FC236}">
                    <a16:creationId xmlns:a16="http://schemas.microsoft.com/office/drawing/2014/main" id="{3F23324B-9BDF-4344-9D56-01D6848D4CC1}"/>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2" name="object 18">
                <a:extLst>
                  <a:ext uri="{FF2B5EF4-FFF2-40B4-BE49-F238E27FC236}">
                    <a16:creationId xmlns:a16="http://schemas.microsoft.com/office/drawing/2014/main" id="{C6A479F0-2451-426A-838E-EF5026D8BF86}"/>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3" name="object 19">
                <a:extLst>
                  <a:ext uri="{FF2B5EF4-FFF2-40B4-BE49-F238E27FC236}">
                    <a16:creationId xmlns:a16="http://schemas.microsoft.com/office/drawing/2014/main" id="{AD661BAF-ACA8-4593-8A62-CFB7F7942F7F}"/>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4" name="object 20">
                <a:extLst>
                  <a:ext uri="{FF2B5EF4-FFF2-40B4-BE49-F238E27FC236}">
                    <a16:creationId xmlns:a16="http://schemas.microsoft.com/office/drawing/2014/main" id="{F821962F-EB98-4908-8873-C31E6F629E52}"/>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5" name="object 21">
                <a:extLst>
                  <a:ext uri="{FF2B5EF4-FFF2-40B4-BE49-F238E27FC236}">
                    <a16:creationId xmlns:a16="http://schemas.microsoft.com/office/drawing/2014/main" id="{FBC47F5E-F20F-4E7B-92E2-DE893C9A2FC0}"/>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6" name="object 22">
                <a:extLst>
                  <a:ext uri="{FF2B5EF4-FFF2-40B4-BE49-F238E27FC236}">
                    <a16:creationId xmlns:a16="http://schemas.microsoft.com/office/drawing/2014/main" id="{4430DD26-53B8-4DD9-8F83-7CAC03E2C7C2}"/>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7" name="object 23">
                <a:extLst>
                  <a:ext uri="{FF2B5EF4-FFF2-40B4-BE49-F238E27FC236}">
                    <a16:creationId xmlns:a16="http://schemas.microsoft.com/office/drawing/2014/main" id="{04FC5F08-E739-4F1A-92CC-EBAC5A6DA37C}"/>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8" name="object 24">
                <a:extLst>
                  <a:ext uri="{FF2B5EF4-FFF2-40B4-BE49-F238E27FC236}">
                    <a16:creationId xmlns:a16="http://schemas.microsoft.com/office/drawing/2014/main" id="{619F6F77-6D72-4143-BE91-59DE30F592C3}"/>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9" name="object 25">
                <a:extLst>
                  <a:ext uri="{FF2B5EF4-FFF2-40B4-BE49-F238E27FC236}">
                    <a16:creationId xmlns:a16="http://schemas.microsoft.com/office/drawing/2014/main" id="{A2118583-2CC1-4CCC-A40E-95ED9573AA16}"/>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80" name="object 26">
                <a:extLst>
                  <a:ext uri="{FF2B5EF4-FFF2-40B4-BE49-F238E27FC236}">
                    <a16:creationId xmlns:a16="http://schemas.microsoft.com/office/drawing/2014/main" id="{10030C61-66F0-4515-8060-A80350E6A665}"/>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57" name="正方形/長方形 56">
              <a:extLst>
                <a:ext uri="{FF2B5EF4-FFF2-40B4-BE49-F238E27FC236}">
                  <a16:creationId xmlns:a16="http://schemas.microsoft.com/office/drawing/2014/main" id="{1F8DECD8-3518-4F0F-9CC9-B206C630CB33}"/>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1038504"/>
            <a:ext cx="5363845" cy="2563843"/>
          </a:xfrm>
          <a:prstGeom prst="rect">
            <a:avLst/>
          </a:prstGeom>
        </p:spPr>
        <p:txBody>
          <a:bodyPr vert="horz" wrap="square" lIns="0" tIns="64135" rIns="0" bIns="0" rtlCol="0">
            <a:spAutoFit/>
          </a:bodyPr>
          <a:lstStyle/>
          <a:p>
            <a:pPr marL="2345690">
              <a:lnSpc>
                <a:spcPct val="100000"/>
              </a:lnSpc>
              <a:spcBef>
                <a:spcPts val="505"/>
              </a:spcBef>
              <a:tabLst>
                <a:tab pos="2813685" algn="l"/>
              </a:tabLst>
            </a:pPr>
            <a:r>
              <a:rPr sz="1050" spc="-15">
                <a:solidFill>
                  <a:srgbClr val="00B0F0"/>
                </a:solidFill>
                <a:latin typeface="ＭＳ ゴシック"/>
                <a:cs typeface="ＭＳ ゴシック"/>
              </a:rPr>
              <a:t>(</a:t>
            </a:r>
            <a:r>
              <a:rPr sz="1050" spc="5">
                <a:solidFill>
                  <a:srgbClr val="00B0F0"/>
                </a:solidFill>
                <a:latin typeface="ＭＳ ゴシック"/>
                <a:cs typeface="ＭＳ ゴシック"/>
              </a:rPr>
              <a:t>裏	面</a:t>
            </a:r>
            <a:r>
              <a:rPr sz="1050">
                <a:solidFill>
                  <a:srgbClr val="00B0F0"/>
                </a:solidFill>
                <a:latin typeface="ＭＳ ゴシック"/>
                <a:cs typeface="ＭＳ ゴシック"/>
              </a:rPr>
              <a:t>)</a:t>
            </a:r>
          </a:p>
          <a:p>
            <a:pPr marL="12700">
              <a:lnSpc>
                <a:spcPct val="100000"/>
              </a:lnSpc>
              <a:spcBef>
                <a:spcPts val="409"/>
              </a:spcBef>
              <a:tabLst>
                <a:tab pos="280670" algn="l"/>
              </a:tabLst>
            </a:pPr>
            <a:r>
              <a:rPr sz="1050" spc="5">
                <a:solidFill>
                  <a:srgbClr val="00B0F0"/>
                </a:solidFill>
                <a:latin typeface="ＭＳ ゴシック"/>
                <a:cs typeface="ＭＳ ゴシック"/>
              </a:rPr>
              <a:t>注	意</a:t>
            </a:r>
            <a:endParaRPr sz="1050">
              <a:solidFill>
                <a:srgbClr val="00B0F0"/>
              </a:solidFill>
              <a:latin typeface="ＭＳ ゴシック"/>
              <a:cs typeface="ＭＳ ゴシック"/>
            </a:endParaRPr>
          </a:p>
          <a:p>
            <a:pPr marL="212090" marR="5080" indent="-66040">
              <a:lnSpc>
                <a:spcPts val="1680"/>
              </a:lnSpc>
              <a:spcBef>
                <a:spcPts val="115"/>
              </a:spcBef>
              <a:buAutoNum type="arabicPlain"/>
              <a:tabLst>
                <a:tab pos="346075" algn="l"/>
                <a:tab pos="346710" algn="l"/>
              </a:tabLst>
            </a:pPr>
            <a:r>
              <a:rPr lang="ja-JP" altLang="en-US" sz="1050" spc="5">
                <a:solidFill>
                  <a:srgbClr val="00B0F0"/>
                </a:solidFill>
                <a:latin typeface="ＭＳ ゴシック"/>
                <a:cs typeface="ＭＳ ゴシック"/>
              </a:rPr>
              <a:t>　</a:t>
            </a:r>
            <a:r>
              <a:rPr sz="1050" spc="5">
                <a:solidFill>
                  <a:srgbClr val="00B0F0"/>
                </a:solidFill>
                <a:latin typeface="ＭＳ ゴシック"/>
                <a:cs typeface="ＭＳ ゴシック"/>
              </a:rPr>
              <a:t>こ</a:t>
            </a:r>
            <a:r>
              <a:rPr lang="ja-JP" altLang="en-US" sz="1050" spc="5">
                <a:solidFill>
                  <a:srgbClr val="00B0F0"/>
                </a:solidFill>
                <a:latin typeface="ＭＳ ゴシック"/>
                <a:cs typeface="ＭＳ ゴシック"/>
              </a:rPr>
              <a:t>れに</a:t>
            </a:r>
            <a:r>
              <a:rPr sz="1050" spc="-10">
                <a:solidFill>
                  <a:srgbClr val="00B0F0"/>
                </a:solidFill>
                <a:latin typeface="ＭＳ ゴシック"/>
                <a:cs typeface="ＭＳ ゴシック"/>
              </a:rPr>
              <a:t>不</a:t>
            </a:r>
            <a:r>
              <a:rPr sz="1050" spc="5">
                <a:solidFill>
                  <a:srgbClr val="00B0F0"/>
                </a:solidFill>
                <a:latin typeface="ＭＳ ゴシック"/>
                <a:cs typeface="ＭＳ ゴシック"/>
              </a:rPr>
              <a:t>服</a:t>
            </a:r>
            <a:r>
              <a:rPr sz="1050" spc="-10">
                <a:solidFill>
                  <a:srgbClr val="00B0F0"/>
                </a:solidFill>
                <a:latin typeface="ＭＳ ゴシック"/>
                <a:cs typeface="ＭＳ ゴシック"/>
              </a:rPr>
              <a:t>があ</a:t>
            </a:r>
            <a:r>
              <a:rPr sz="1050" spc="5">
                <a:solidFill>
                  <a:srgbClr val="00B0F0"/>
                </a:solidFill>
                <a:latin typeface="ＭＳ ゴシック"/>
                <a:cs typeface="ＭＳ ゴシック"/>
              </a:rPr>
              <a:t>ると</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通</a:t>
            </a:r>
            <a:r>
              <a:rPr sz="1050" spc="-10">
                <a:solidFill>
                  <a:srgbClr val="00B0F0"/>
                </a:solidFill>
                <a:latin typeface="ＭＳ ゴシック"/>
                <a:cs typeface="ＭＳ ゴシック"/>
              </a:rPr>
              <a:t>知</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受け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翌</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算</a:t>
            </a:r>
            <a:r>
              <a:rPr sz="1050" spc="5">
                <a:solidFill>
                  <a:srgbClr val="00B0F0"/>
                </a:solidFill>
                <a:latin typeface="ＭＳ ゴシック"/>
                <a:cs typeface="ＭＳ ゴシック"/>
              </a:rPr>
              <a:t>して</a:t>
            </a:r>
            <a:r>
              <a:rPr sz="1050" spc="-15">
                <a:solidFill>
                  <a:srgbClr val="00B0F0"/>
                </a:solidFill>
                <a:latin typeface="ＭＳ ゴシック"/>
                <a:cs typeface="ＭＳ ゴシック"/>
              </a:rPr>
              <a:t>3</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以内 </a:t>
            </a:r>
            <a:r>
              <a:rPr sz="1050" spc="5" err="1">
                <a:solidFill>
                  <a:srgbClr val="00B0F0"/>
                </a:solidFill>
                <a:latin typeface="ＭＳ ゴシック"/>
                <a:cs typeface="ＭＳ ゴシック"/>
              </a:rPr>
              <a:t>に、</a:t>
            </a:r>
            <a:r>
              <a:rPr sz="1050" spc="-10" err="1">
                <a:solidFill>
                  <a:srgbClr val="00B0F0"/>
                </a:solidFill>
                <a:latin typeface="ＭＳ ゴシック"/>
                <a:cs typeface="ＭＳ ゴシック"/>
              </a:rPr>
              <a:t>書</a:t>
            </a:r>
            <a:r>
              <a:rPr sz="1050" spc="5" err="1">
                <a:solidFill>
                  <a:srgbClr val="00B0F0"/>
                </a:solidFill>
                <a:latin typeface="ＭＳ ゴシック"/>
                <a:cs typeface="ＭＳ ゴシック"/>
              </a:rPr>
              <a:t>面</a:t>
            </a:r>
            <a:r>
              <a:rPr sz="1050" spc="-10" err="1">
                <a:solidFill>
                  <a:srgbClr val="00B0F0"/>
                </a:solidFill>
                <a:latin typeface="ＭＳ ゴシック"/>
                <a:cs typeface="ＭＳ ゴシック"/>
              </a:rPr>
              <a:t>で</a:t>
            </a:r>
            <a:r>
              <a:rPr sz="1050" spc="5" err="1">
                <a:solidFill>
                  <a:srgbClr val="00B0F0"/>
                </a:solidFill>
                <a:latin typeface="ＭＳ ゴシック"/>
                <a:cs typeface="ＭＳ ゴシック"/>
              </a:rPr>
              <a:t>、</a:t>
            </a:r>
            <a:r>
              <a:rPr sz="1050" spc="-10" err="1">
                <a:solidFill>
                  <a:srgbClr val="00B0F0"/>
                </a:solidFill>
                <a:latin typeface="ＭＳ ゴシック"/>
                <a:cs typeface="ＭＳ ゴシック"/>
              </a:rPr>
              <a:t>都</a:t>
            </a:r>
            <a:r>
              <a:rPr sz="1050" spc="5" err="1">
                <a:solidFill>
                  <a:srgbClr val="00B0F0"/>
                </a:solidFill>
                <a:latin typeface="ＭＳ ゴシック"/>
                <a:cs typeface="ＭＳ ゴシック"/>
              </a:rPr>
              <a:t>道</a:t>
            </a:r>
            <a:r>
              <a:rPr sz="1050" spc="-10" err="1">
                <a:solidFill>
                  <a:srgbClr val="00B0F0"/>
                </a:solidFill>
                <a:latin typeface="ＭＳ ゴシック"/>
                <a:cs typeface="ＭＳ ゴシック"/>
              </a:rPr>
              <a:t>府</a:t>
            </a:r>
            <a:r>
              <a:rPr sz="1050" spc="5" err="1">
                <a:solidFill>
                  <a:srgbClr val="00B0F0"/>
                </a:solidFill>
                <a:latin typeface="ＭＳ ゴシック"/>
                <a:cs typeface="ＭＳ ゴシック"/>
              </a:rPr>
              <a:t>県</a:t>
            </a:r>
            <a:r>
              <a:rPr sz="1050" spc="-10" err="1">
                <a:solidFill>
                  <a:srgbClr val="00B0F0"/>
                </a:solidFill>
                <a:latin typeface="ＭＳ ゴシック"/>
                <a:cs typeface="ＭＳ ゴシック"/>
              </a:rPr>
              <a:t>知</a:t>
            </a:r>
            <a:r>
              <a:rPr sz="1050" spc="5" err="1">
                <a:solidFill>
                  <a:srgbClr val="00B0F0"/>
                </a:solidFill>
                <a:latin typeface="ＭＳ ゴシック"/>
                <a:cs typeface="ＭＳ ゴシック"/>
              </a:rPr>
              <a:t>事に</a:t>
            </a:r>
            <a:r>
              <a:rPr sz="1050" spc="-10" err="1">
                <a:solidFill>
                  <a:srgbClr val="00B0F0"/>
                </a:solidFill>
                <a:latin typeface="ＭＳ ゴシック"/>
                <a:cs typeface="ＭＳ ゴシック"/>
              </a:rPr>
              <a:t>対</a:t>
            </a:r>
            <a:r>
              <a:rPr sz="1050" spc="5" err="1">
                <a:solidFill>
                  <a:srgbClr val="00B0F0"/>
                </a:solidFill>
                <a:latin typeface="ＭＳ ゴシック"/>
                <a:cs typeface="ＭＳ ゴシック"/>
              </a:rPr>
              <a:t>し</a:t>
            </a:r>
            <a:r>
              <a:rPr sz="1050" spc="-10" err="1">
                <a:solidFill>
                  <a:srgbClr val="00B0F0"/>
                </a:solidFill>
                <a:latin typeface="ＭＳ ゴシック"/>
                <a:cs typeface="ＭＳ ゴシック"/>
              </a:rPr>
              <a:t>て</a:t>
            </a:r>
            <a:r>
              <a:rPr sz="1050" spc="5" err="1">
                <a:solidFill>
                  <a:srgbClr val="00B0F0"/>
                </a:solidFill>
                <a:latin typeface="ＭＳ ゴシック"/>
                <a:cs typeface="ＭＳ ゴシック"/>
              </a:rPr>
              <a:t>審</a:t>
            </a:r>
            <a:r>
              <a:rPr sz="1050" spc="-10" err="1">
                <a:solidFill>
                  <a:srgbClr val="00B0F0"/>
                </a:solidFill>
                <a:latin typeface="ＭＳ ゴシック"/>
                <a:cs typeface="ＭＳ ゴシック"/>
              </a:rPr>
              <a:t>査</a:t>
            </a:r>
            <a:r>
              <a:rPr sz="1050" spc="5" err="1">
                <a:solidFill>
                  <a:srgbClr val="00B0F0"/>
                </a:solidFill>
                <a:latin typeface="ＭＳ ゴシック"/>
                <a:cs typeface="ＭＳ ゴシック"/>
              </a:rPr>
              <a:t>請</a:t>
            </a:r>
            <a:r>
              <a:rPr sz="1050" spc="-10" err="1">
                <a:solidFill>
                  <a:srgbClr val="00B0F0"/>
                </a:solidFill>
                <a:latin typeface="ＭＳ ゴシック"/>
                <a:cs typeface="ＭＳ ゴシック"/>
              </a:rPr>
              <a:t>求</a:t>
            </a:r>
            <a:r>
              <a:rPr sz="1050" spc="5" err="1">
                <a:solidFill>
                  <a:srgbClr val="00B0F0"/>
                </a:solidFill>
                <a:latin typeface="ＭＳ ゴシック"/>
                <a:cs typeface="ＭＳ ゴシック"/>
              </a:rPr>
              <a:t>を</a:t>
            </a:r>
            <a:r>
              <a:rPr sz="1050" spc="-10" err="1">
                <a:solidFill>
                  <a:srgbClr val="00B0F0"/>
                </a:solidFill>
                <a:latin typeface="ＭＳ ゴシック"/>
                <a:cs typeface="ＭＳ ゴシック"/>
              </a:rPr>
              <a:t>す</a:t>
            </a:r>
            <a:r>
              <a:rPr sz="1050" spc="5" err="1">
                <a:solidFill>
                  <a:srgbClr val="00B0F0"/>
                </a:solidFill>
                <a:latin typeface="ＭＳ ゴシック"/>
                <a:cs typeface="ＭＳ ゴシック"/>
              </a:rPr>
              <a:t>るこ</a:t>
            </a:r>
            <a:r>
              <a:rPr sz="1050" spc="-10" err="1">
                <a:solidFill>
                  <a:srgbClr val="00B0F0"/>
                </a:solidFill>
                <a:latin typeface="ＭＳ ゴシック"/>
                <a:cs typeface="ＭＳ ゴシック"/>
              </a:rPr>
              <a:t>と</a:t>
            </a:r>
            <a:r>
              <a:rPr sz="1050" spc="5" err="1">
                <a:solidFill>
                  <a:srgbClr val="00B0F0"/>
                </a:solidFill>
                <a:latin typeface="ＭＳ ゴシック"/>
                <a:cs typeface="ＭＳ ゴシック"/>
              </a:rPr>
              <a:t>が</a:t>
            </a:r>
            <a:r>
              <a:rPr sz="1050" spc="-10" err="1">
                <a:solidFill>
                  <a:srgbClr val="00B0F0"/>
                </a:solidFill>
                <a:latin typeface="ＭＳ ゴシック"/>
                <a:cs typeface="ＭＳ ゴシック"/>
              </a:rPr>
              <a:t>で</a:t>
            </a:r>
            <a:r>
              <a:rPr sz="1050" spc="5" err="1">
                <a:solidFill>
                  <a:srgbClr val="00B0F0"/>
                </a:solidFill>
                <a:latin typeface="ＭＳ ゴシック"/>
                <a:cs typeface="ＭＳ ゴシック"/>
              </a:rPr>
              <a:t>き</a:t>
            </a:r>
            <a:r>
              <a:rPr sz="1050" spc="-10" err="1">
                <a:solidFill>
                  <a:srgbClr val="00B0F0"/>
                </a:solidFill>
                <a:latin typeface="ＭＳ ゴシック"/>
                <a:cs typeface="ＭＳ ゴシック"/>
              </a:rPr>
              <a:t>ま</a:t>
            </a:r>
            <a:r>
              <a:rPr sz="1050" spc="5" err="1">
                <a:solidFill>
                  <a:srgbClr val="00B0F0"/>
                </a:solidFill>
                <a:latin typeface="ＭＳ ゴシック"/>
                <a:cs typeface="ＭＳ ゴシック"/>
              </a:rPr>
              <a:t>す</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a:p>
            <a:pPr marL="346075">
              <a:lnSpc>
                <a:spcPct val="100000"/>
              </a:lnSpc>
              <a:spcBef>
                <a:spcPts val="280"/>
              </a:spcBef>
            </a:pPr>
            <a:r>
              <a:rPr sz="1050" spc="5">
                <a:solidFill>
                  <a:srgbClr val="00B0F0"/>
                </a:solidFill>
                <a:latin typeface="ＭＳ ゴシック"/>
                <a:cs typeface="ＭＳ ゴシック"/>
              </a:rPr>
              <a:t>な</a:t>
            </a:r>
            <a:r>
              <a:rPr sz="1050" spc="-10">
                <a:solidFill>
                  <a:srgbClr val="00B0F0"/>
                </a:solidFill>
                <a:latin typeface="ＭＳ ゴシック"/>
                <a:cs typeface="ＭＳ ゴシック"/>
              </a:rPr>
              <a:t>お</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通</a:t>
            </a:r>
            <a:r>
              <a:rPr sz="1050" spc="5">
                <a:solidFill>
                  <a:srgbClr val="00B0F0"/>
                </a:solidFill>
                <a:latin typeface="ＭＳ ゴシック"/>
                <a:cs typeface="ＭＳ ゴシック"/>
              </a:rPr>
              <a:t>知</a:t>
            </a:r>
            <a:r>
              <a:rPr sz="1050" spc="-10">
                <a:solidFill>
                  <a:srgbClr val="00B0F0"/>
                </a:solidFill>
                <a:latin typeface="ＭＳ ゴシック"/>
                <a:cs typeface="ＭＳ ゴシック"/>
              </a:rPr>
              <a:t>書を</a:t>
            </a:r>
            <a:r>
              <a:rPr sz="1050" spc="5">
                <a:solidFill>
                  <a:srgbClr val="00B0F0"/>
                </a:solidFill>
                <a:latin typeface="ＭＳ ゴシック"/>
                <a:cs typeface="ＭＳ ゴシック"/>
              </a:rPr>
              <a:t>受け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翌</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算</a:t>
            </a:r>
            <a:r>
              <a:rPr sz="1050" spc="5">
                <a:solidFill>
                  <a:srgbClr val="00B0F0"/>
                </a:solidFill>
                <a:latin typeface="ＭＳ ゴシック"/>
                <a:cs typeface="ＭＳ ゴシック"/>
              </a:rPr>
              <a:t>して</a:t>
            </a:r>
            <a:r>
              <a:rPr sz="1050" spc="-15">
                <a:solidFill>
                  <a:srgbClr val="00B0F0"/>
                </a:solidFill>
                <a:latin typeface="ＭＳ ゴシック"/>
                <a:cs typeface="ＭＳ ゴシック"/>
              </a:rPr>
              <a:t>3</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以</a:t>
            </a:r>
            <a:r>
              <a:rPr sz="1050" spc="-10">
                <a:solidFill>
                  <a:srgbClr val="00B0F0"/>
                </a:solidFill>
                <a:latin typeface="ＭＳ ゴシック"/>
                <a:cs typeface="ＭＳ ゴシック"/>
              </a:rPr>
              <a:t>内</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あ</a:t>
            </a:r>
            <a:r>
              <a:rPr lang="ja-JP" altLang="en-US" sz="1050" spc="5">
                <a:solidFill>
                  <a:srgbClr val="00B0F0"/>
                </a:solidFill>
                <a:latin typeface="ＭＳ ゴシック"/>
                <a:cs typeface="ＭＳ ゴシック"/>
              </a:rPr>
              <a:t>って</a:t>
            </a:r>
            <a:r>
              <a:rPr sz="1050" spc="-10" err="1">
                <a:solidFill>
                  <a:srgbClr val="00B0F0"/>
                </a:solidFill>
                <a:latin typeface="ＭＳ ゴシック"/>
                <a:cs typeface="ＭＳ ゴシック"/>
              </a:rPr>
              <a:t>も</a:t>
            </a:r>
            <a:r>
              <a:rPr sz="1050" spc="5" err="1">
                <a:solidFill>
                  <a:srgbClr val="00B0F0"/>
                </a:solidFill>
                <a:latin typeface="ＭＳ ゴシック"/>
                <a:cs typeface="ＭＳ ゴシック"/>
              </a:rPr>
              <a:t>、こ</a:t>
            </a:r>
            <a:r>
              <a:rPr sz="1050" spc="-10" err="1">
                <a:solidFill>
                  <a:srgbClr val="00B0F0"/>
                </a:solidFill>
                <a:latin typeface="ＭＳ ゴシック"/>
                <a:cs typeface="ＭＳ ゴシック"/>
              </a:rPr>
              <a:t>の</a:t>
            </a:r>
            <a:r>
              <a:rPr sz="1050" spc="5" err="1">
                <a:solidFill>
                  <a:srgbClr val="00B0F0"/>
                </a:solidFill>
                <a:latin typeface="ＭＳ ゴシック"/>
                <a:cs typeface="ＭＳ ゴシック"/>
              </a:rPr>
              <a:t>処</a:t>
            </a:r>
            <a:r>
              <a:rPr sz="1050" spc="-10" err="1">
                <a:solidFill>
                  <a:srgbClr val="00B0F0"/>
                </a:solidFill>
                <a:latin typeface="ＭＳ ゴシック"/>
                <a:cs typeface="ＭＳ ゴシック"/>
              </a:rPr>
              <a:t>分</a:t>
            </a:r>
            <a:r>
              <a:rPr sz="1050" spc="5" err="1">
                <a:solidFill>
                  <a:srgbClr val="00B0F0"/>
                </a:solidFill>
                <a:latin typeface="ＭＳ ゴシック"/>
                <a:cs typeface="ＭＳ ゴシック"/>
              </a:rPr>
              <a:t>の</a:t>
            </a:r>
            <a:endParaRPr sz="1050">
              <a:solidFill>
                <a:srgbClr val="00B0F0"/>
              </a:solidFill>
              <a:latin typeface="ＭＳ ゴシック"/>
              <a:cs typeface="ＭＳ ゴシック"/>
            </a:endParaRPr>
          </a:p>
          <a:p>
            <a:pPr marL="212090">
              <a:lnSpc>
                <a:spcPct val="100000"/>
              </a:lnSpc>
              <a:spcBef>
                <a:spcPts val="420"/>
              </a:spcBef>
            </a:pPr>
            <a:r>
              <a:rPr sz="1050" spc="5">
                <a:solidFill>
                  <a:srgbClr val="00B0F0"/>
                </a:solidFill>
                <a:latin typeface="ＭＳ ゴシック"/>
                <a:cs typeface="ＭＳ ゴシック"/>
              </a:rPr>
              <a:t>日の</a:t>
            </a:r>
            <a:r>
              <a:rPr sz="1050" spc="-10">
                <a:solidFill>
                  <a:srgbClr val="00B0F0"/>
                </a:solidFill>
                <a:latin typeface="ＭＳ ゴシック"/>
                <a:cs typeface="ＭＳ ゴシック"/>
              </a:rPr>
              <a:t>翌</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起</a:t>
            </a:r>
            <a:r>
              <a:rPr sz="1050" spc="5">
                <a:solidFill>
                  <a:srgbClr val="00B0F0"/>
                </a:solidFill>
                <a:latin typeface="ＭＳ ゴシック"/>
                <a:cs typeface="ＭＳ ゴシック"/>
              </a:rPr>
              <a:t>算</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5">
                <a:solidFill>
                  <a:srgbClr val="00B0F0"/>
                </a:solidFill>
                <a:latin typeface="ＭＳ ゴシック"/>
                <a:cs typeface="ＭＳ ゴシック"/>
              </a:rPr>
              <a:t>1年</a:t>
            </a:r>
            <a:r>
              <a:rPr sz="1050" spc="5">
                <a:solidFill>
                  <a:srgbClr val="00B0F0"/>
                </a:solidFill>
                <a:latin typeface="ＭＳ ゴシック"/>
                <a:cs typeface="ＭＳ ゴシック"/>
              </a:rPr>
              <a:t>を経</a:t>
            </a:r>
            <a:r>
              <a:rPr sz="1050" spc="-10">
                <a:solidFill>
                  <a:srgbClr val="00B0F0"/>
                </a:solidFill>
                <a:latin typeface="ＭＳ ゴシック"/>
                <a:cs typeface="ＭＳ ゴシック"/>
              </a:rPr>
              <a:t>過</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審</a:t>
            </a:r>
            <a:r>
              <a:rPr sz="1050" spc="-10">
                <a:solidFill>
                  <a:srgbClr val="00B0F0"/>
                </a:solidFill>
                <a:latin typeface="ＭＳ ゴシック"/>
                <a:cs typeface="ＭＳ ゴシック"/>
              </a:rPr>
              <a:t>査</a:t>
            </a:r>
            <a:r>
              <a:rPr sz="1050" spc="5">
                <a:solidFill>
                  <a:srgbClr val="00B0F0"/>
                </a:solidFill>
                <a:latin typeface="ＭＳ ゴシック"/>
                <a:cs typeface="ＭＳ ゴシック"/>
              </a:rPr>
              <a:t>請求</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ま</a:t>
            </a:r>
            <a:r>
              <a:rPr sz="1050" spc="5">
                <a:solidFill>
                  <a:srgbClr val="00B0F0"/>
                </a:solidFill>
                <a:latin typeface="ＭＳ ゴシック"/>
                <a:cs typeface="ＭＳ ゴシック"/>
              </a:rPr>
              <a:t>せん。</a:t>
            </a:r>
            <a:endParaRPr sz="1050">
              <a:solidFill>
                <a:srgbClr val="00B0F0"/>
              </a:solidFill>
              <a:latin typeface="ＭＳ ゴシック"/>
              <a:cs typeface="ＭＳ ゴシック"/>
            </a:endParaRPr>
          </a:p>
          <a:p>
            <a:pPr marL="212090" marR="6350" indent="-66040" algn="just">
              <a:lnSpc>
                <a:spcPts val="1680"/>
              </a:lnSpc>
              <a:spcBef>
                <a:spcPts val="114"/>
              </a:spcBef>
              <a:buAutoNum type="arabicPlain" startAt="3"/>
              <a:tabLst>
                <a:tab pos="346710" algn="l"/>
              </a:tabLst>
            </a:pPr>
            <a:r>
              <a:rPr lang="ja-JP" altLang="en-US" sz="1050" spc="5">
                <a:solidFill>
                  <a:srgbClr val="00B0F0"/>
                </a:solidFill>
                <a:latin typeface="ＭＳ ゴシック"/>
                <a:cs typeface="ＭＳ ゴシック"/>
              </a:rPr>
              <a:t>　</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通</a:t>
            </a:r>
            <a:r>
              <a:rPr sz="1050" spc="-10">
                <a:solidFill>
                  <a:srgbClr val="00B0F0"/>
                </a:solidFill>
                <a:latin typeface="ＭＳ ゴシック"/>
                <a:cs typeface="ＭＳ ゴシック"/>
              </a:rPr>
              <a:t>知</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受</a:t>
            </a:r>
            <a:r>
              <a:rPr sz="1050" spc="-10">
                <a:solidFill>
                  <a:srgbClr val="00B0F0"/>
                </a:solidFill>
                <a:latin typeface="ＭＳ ゴシック"/>
                <a:cs typeface="ＭＳ ゴシック"/>
              </a:rPr>
              <a:t>けた</a:t>
            </a:r>
            <a:r>
              <a:rPr sz="1050" spc="5">
                <a:solidFill>
                  <a:srgbClr val="00B0F0"/>
                </a:solidFill>
                <a:latin typeface="ＭＳ ゴシック"/>
                <a:cs typeface="ＭＳ ゴシック"/>
              </a:rPr>
              <a:t>日の</a:t>
            </a:r>
            <a:r>
              <a:rPr sz="1050" spc="-10">
                <a:solidFill>
                  <a:srgbClr val="00B0F0"/>
                </a:solidFill>
                <a:latin typeface="ＭＳ ゴシック"/>
                <a:cs typeface="ＭＳ ゴシック"/>
              </a:rPr>
              <a:t>翌</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起</a:t>
            </a:r>
            <a:r>
              <a:rPr sz="1050" spc="5">
                <a:solidFill>
                  <a:srgbClr val="00B0F0"/>
                </a:solidFill>
                <a:latin typeface="ＭＳ ゴシック"/>
                <a:cs typeface="ＭＳ ゴシック"/>
              </a:rPr>
              <a:t>算</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5">
                <a:solidFill>
                  <a:srgbClr val="00B0F0"/>
                </a:solidFill>
                <a:latin typeface="ＭＳ ゴシック"/>
                <a:cs typeface="ＭＳ ゴシック"/>
              </a:rPr>
              <a:t>6</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月以</a:t>
            </a:r>
            <a:r>
              <a:rPr sz="1050" spc="-10">
                <a:solidFill>
                  <a:srgbClr val="00B0F0"/>
                </a:solidFill>
                <a:latin typeface="ＭＳ ゴシック"/>
                <a:cs typeface="ＭＳ ゴシック"/>
              </a:rPr>
              <a:t>内</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市</a:t>
            </a:r>
            <a:r>
              <a:rPr sz="1050" spc="-10">
                <a:solidFill>
                  <a:srgbClr val="00B0F0"/>
                </a:solidFill>
                <a:latin typeface="ＭＳ ゴシック"/>
                <a:cs typeface="ＭＳ ゴシック"/>
              </a:rPr>
              <a:t>町</a:t>
            </a:r>
            <a:r>
              <a:rPr sz="1050">
                <a:solidFill>
                  <a:srgbClr val="00B0F0"/>
                </a:solidFill>
                <a:latin typeface="ＭＳ ゴシック"/>
                <a:cs typeface="ＭＳ ゴシック"/>
              </a:rPr>
              <a:t>村</a:t>
            </a:r>
            <a:r>
              <a:rPr sz="1050" spc="-15">
                <a:solidFill>
                  <a:srgbClr val="00B0F0"/>
                </a:solidFill>
                <a:latin typeface="ＭＳ ゴシック"/>
                <a:cs typeface="ＭＳ ゴシック"/>
              </a:rPr>
              <a:t>(</a:t>
            </a:r>
            <a:r>
              <a:rPr sz="1050" spc="5" err="1">
                <a:solidFill>
                  <a:srgbClr val="00B0F0"/>
                </a:solidFill>
                <a:latin typeface="ＭＳ ゴシック"/>
                <a:cs typeface="ＭＳ ゴシック"/>
              </a:rPr>
              <a:t>都</a:t>
            </a:r>
            <a:r>
              <a:rPr sz="1050" spc="-10" err="1">
                <a:solidFill>
                  <a:srgbClr val="00B0F0"/>
                </a:solidFill>
                <a:latin typeface="ＭＳ ゴシック"/>
                <a:cs typeface="ＭＳ ゴシック"/>
              </a:rPr>
              <a:t>道府</a:t>
            </a:r>
            <a:r>
              <a:rPr sz="1050" spc="5" err="1">
                <a:solidFill>
                  <a:srgbClr val="00B0F0"/>
                </a:solidFill>
                <a:latin typeface="ＭＳ ゴシック"/>
                <a:cs typeface="ＭＳ ゴシック"/>
              </a:rPr>
              <a:t>県</a:t>
            </a:r>
            <a:r>
              <a:rPr sz="1050">
                <a:solidFill>
                  <a:srgbClr val="00B0F0"/>
                </a:solidFill>
                <a:latin typeface="ＭＳ ゴシック"/>
                <a:cs typeface="ＭＳ ゴシック"/>
              </a:rPr>
              <a:t>)</a:t>
            </a:r>
            <a:r>
              <a:rPr sz="1050" spc="-10" err="1">
                <a:solidFill>
                  <a:srgbClr val="00B0F0"/>
                </a:solidFill>
                <a:latin typeface="ＭＳ ゴシック"/>
                <a:cs typeface="ＭＳ ゴシック"/>
              </a:rPr>
              <a:t>を</a:t>
            </a:r>
            <a:r>
              <a:rPr sz="1050" spc="5" err="1">
                <a:solidFill>
                  <a:srgbClr val="00B0F0"/>
                </a:solidFill>
                <a:latin typeface="ＭＳ ゴシック"/>
                <a:cs typeface="ＭＳ ゴシック"/>
              </a:rPr>
              <a:t>被</a:t>
            </a:r>
            <a:r>
              <a:rPr sz="1050" spc="-10" err="1">
                <a:solidFill>
                  <a:srgbClr val="00B0F0"/>
                </a:solidFill>
                <a:latin typeface="ＭＳ ゴシック"/>
                <a:cs typeface="ＭＳ ゴシック"/>
              </a:rPr>
              <a:t>告</a:t>
            </a:r>
            <a:r>
              <a:rPr sz="1050" spc="5" err="1">
                <a:solidFill>
                  <a:srgbClr val="00B0F0"/>
                </a:solidFill>
                <a:latin typeface="ＭＳ ゴシック"/>
                <a:cs typeface="ＭＳ ゴシック"/>
              </a:rPr>
              <a:t>と</a:t>
            </a:r>
            <a:r>
              <a:rPr sz="1050" spc="5">
                <a:solidFill>
                  <a:srgbClr val="00B0F0"/>
                </a:solidFill>
                <a:latin typeface="ＭＳ ゴシック"/>
                <a:cs typeface="ＭＳ ゴシック"/>
              </a:rPr>
              <a:t> </a:t>
            </a:r>
            <a:r>
              <a:rPr sz="1050" spc="5" err="1">
                <a:solidFill>
                  <a:srgbClr val="00B0F0"/>
                </a:solidFill>
                <a:latin typeface="ＭＳ ゴシック"/>
                <a:cs typeface="ＭＳ ゴシック"/>
              </a:rPr>
              <a:t>して</a:t>
            </a:r>
            <a:r>
              <a:rPr sz="1050" spc="-15">
                <a:solidFill>
                  <a:srgbClr val="00B0F0"/>
                </a:solidFill>
                <a:latin typeface="ＭＳ ゴシック"/>
                <a:cs typeface="ＭＳ ゴシック"/>
              </a:rPr>
              <a:t>(</a:t>
            </a:r>
            <a:r>
              <a:rPr sz="1050" spc="5" err="1">
                <a:solidFill>
                  <a:srgbClr val="00B0F0"/>
                </a:solidFill>
                <a:latin typeface="ＭＳ ゴシック"/>
                <a:cs typeface="ＭＳ ゴシック"/>
              </a:rPr>
              <a:t>訴</a:t>
            </a:r>
            <a:r>
              <a:rPr sz="1050" spc="-10" err="1">
                <a:solidFill>
                  <a:srgbClr val="00B0F0"/>
                </a:solidFill>
                <a:latin typeface="ＭＳ ゴシック"/>
                <a:cs typeface="ＭＳ ゴシック"/>
              </a:rPr>
              <a:t>訟</a:t>
            </a:r>
            <a:r>
              <a:rPr sz="1050" spc="5" err="1">
                <a:solidFill>
                  <a:srgbClr val="00B0F0"/>
                </a:solidFill>
                <a:latin typeface="ＭＳ ゴシック"/>
                <a:cs typeface="ＭＳ ゴシック"/>
              </a:rPr>
              <a:t>に</a:t>
            </a:r>
            <a:r>
              <a:rPr sz="1050" spc="-10" err="1">
                <a:solidFill>
                  <a:srgbClr val="00B0F0"/>
                </a:solidFill>
                <a:latin typeface="ＭＳ ゴシック"/>
                <a:cs typeface="ＭＳ ゴシック"/>
              </a:rPr>
              <a:t>お</a:t>
            </a:r>
            <a:r>
              <a:rPr sz="1050" spc="5" err="1">
                <a:solidFill>
                  <a:srgbClr val="00B0F0"/>
                </a:solidFill>
                <a:latin typeface="ＭＳ ゴシック"/>
                <a:cs typeface="ＭＳ ゴシック"/>
              </a:rPr>
              <a:t>い</a:t>
            </a:r>
            <a:r>
              <a:rPr sz="1050" spc="-10" err="1">
                <a:solidFill>
                  <a:srgbClr val="00B0F0"/>
                </a:solidFill>
                <a:latin typeface="ＭＳ ゴシック"/>
                <a:cs typeface="ＭＳ ゴシック"/>
              </a:rPr>
              <a:t>て</a:t>
            </a:r>
            <a:r>
              <a:rPr sz="1050" spc="5" err="1">
                <a:solidFill>
                  <a:srgbClr val="00B0F0"/>
                </a:solidFill>
                <a:latin typeface="ＭＳ ゴシック"/>
                <a:cs typeface="ＭＳ ゴシック"/>
              </a:rPr>
              <a:t>市</a:t>
            </a:r>
            <a:r>
              <a:rPr sz="1050" spc="-10" err="1">
                <a:solidFill>
                  <a:srgbClr val="00B0F0"/>
                </a:solidFill>
                <a:latin typeface="ＭＳ ゴシック"/>
                <a:cs typeface="ＭＳ ゴシック"/>
              </a:rPr>
              <a:t>町村</a:t>
            </a:r>
            <a:r>
              <a:rPr sz="1050">
                <a:solidFill>
                  <a:srgbClr val="00B0F0"/>
                </a:solidFill>
                <a:latin typeface="ＭＳ ゴシック"/>
                <a:cs typeface="ＭＳ ゴシック"/>
              </a:rPr>
              <a:t>(</a:t>
            </a:r>
            <a:r>
              <a:rPr sz="1050" spc="5" err="1">
                <a:solidFill>
                  <a:srgbClr val="00B0F0"/>
                </a:solidFill>
                <a:latin typeface="ＭＳ ゴシック"/>
                <a:cs typeface="ＭＳ ゴシック"/>
              </a:rPr>
              <a:t>都</a:t>
            </a:r>
            <a:r>
              <a:rPr sz="1050" spc="-10" err="1">
                <a:solidFill>
                  <a:srgbClr val="00B0F0"/>
                </a:solidFill>
                <a:latin typeface="ＭＳ ゴシック"/>
                <a:cs typeface="ＭＳ ゴシック"/>
              </a:rPr>
              <a:t>道</a:t>
            </a:r>
            <a:r>
              <a:rPr sz="1050" spc="5" err="1">
                <a:solidFill>
                  <a:srgbClr val="00B0F0"/>
                </a:solidFill>
                <a:latin typeface="ＭＳ ゴシック"/>
                <a:cs typeface="ＭＳ ゴシック"/>
              </a:rPr>
              <a:t>府</a:t>
            </a:r>
            <a:r>
              <a:rPr sz="1050" err="1">
                <a:solidFill>
                  <a:srgbClr val="00B0F0"/>
                </a:solidFill>
                <a:latin typeface="ＭＳ ゴシック"/>
                <a:cs typeface="ＭＳ ゴシック"/>
              </a:rPr>
              <a:t>県</a:t>
            </a:r>
            <a:r>
              <a:rPr sz="1050" spc="-15">
                <a:solidFill>
                  <a:srgbClr val="00B0F0"/>
                </a:solidFill>
                <a:latin typeface="ＭＳ ゴシック"/>
                <a:cs typeface="ＭＳ ゴシック"/>
              </a:rPr>
              <a:t>)</a:t>
            </a:r>
            <a:r>
              <a:rPr sz="1050" spc="5" err="1">
                <a:solidFill>
                  <a:srgbClr val="00B0F0"/>
                </a:solidFill>
                <a:latin typeface="ＭＳ ゴシック"/>
                <a:cs typeface="ＭＳ ゴシック"/>
              </a:rPr>
              <a:t>を</a:t>
            </a:r>
            <a:r>
              <a:rPr sz="1050" spc="-10" err="1">
                <a:solidFill>
                  <a:srgbClr val="00B0F0"/>
                </a:solidFill>
                <a:latin typeface="ＭＳ ゴシック"/>
                <a:cs typeface="ＭＳ ゴシック"/>
              </a:rPr>
              <a:t>代</a:t>
            </a:r>
            <a:r>
              <a:rPr sz="1050" spc="5" err="1">
                <a:solidFill>
                  <a:srgbClr val="00B0F0"/>
                </a:solidFill>
                <a:latin typeface="ＭＳ ゴシック"/>
                <a:cs typeface="ＭＳ ゴシック"/>
              </a:rPr>
              <a:t>表</a:t>
            </a:r>
            <a:r>
              <a:rPr sz="1050" spc="-10" err="1">
                <a:solidFill>
                  <a:srgbClr val="00B0F0"/>
                </a:solidFill>
                <a:latin typeface="ＭＳ ゴシック"/>
                <a:cs typeface="ＭＳ ゴシック"/>
              </a:rPr>
              <a:t>す</a:t>
            </a:r>
            <a:r>
              <a:rPr sz="1050" spc="5" err="1">
                <a:solidFill>
                  <a:srgbClr val="00B0F0"/>
                </a:solidFill>
                <a:latin typeface="ＭＳ ゴシック"/>
                <a:cs typeface="ＭＳ ゴシック"/>
              </a:rPr>
              <a:t>る</a:t>
            </a:r>
            <a:r>
              <a:rPr sz="1050" spc="-10" err="1">
                <a:solidFill>
                  <a:srgbClr val="00B0F0"/>
                </a:solidFill>
                <a:latin typeface="ＭＳ ゴシック"/>
                <a:cs typeface="ＭＳ ゴシック"/>
              </a:rPr>
              <a:t>者</a:t>
            </a:r>
            <a:r>
              <a:rPr sz="1050" spc="5" err="1">
                <a:solidFill>
                  <a:srgbClr val="00B0F0"/>
                </a:solidFill>
                <a:latin typeface="ＭＳ ゴシック"/>
                <a:cs typeface="ＭＳ ゴシック"/>
              </a:rPr>
              <a:t>は市</a:t>
            </a:r>
            <a:r>
              <a:rPr sz="1050" spc="-10" err="1">
                <a:solidFill>
                  <a:srgbClr val="00B0F0"/>
                </a:solidFill>
                <a:latin typeface="ＭＳ ゴシック"/>
                <a:cs typeface="ＭＳ ゴシック"/>
              </a:rPr>
              <a:t>町</a:t>
            </a:r>
            <a:r>
              <a:rPr sz="1050" spc="5" err="1">
                <a:solidFill>
                  <a:srgbClr val="00B0F0"/>
                </a:solidFill>
                <a:latin typeface="ＭＳ ゴシック"/>
                <a:cs typeface="ＭＳ ゴシック"/>
              </a:rPr>
              <a:t>村</a:t>
            </a:r>
            <a:r>
              <a:rPr sz="1050" spc="-10" err="1">
                <a:solidFill>
                  <a:srgbClr val="00B0F0"/>
                </a:solidFill>
                <a:latin typeface="ＭＳ ゴシック"/>
                <a:cs typeface="ＭＳ ゴシック"/>
              </a:rPr>
              <a:t>長</a:t>
            </a:r>
            <a:r>
              <a:rPr sz="1050">
                <a:solidFill>
                  <a:srgbClr val="00B0F0"/>
                </a:solidFill>
                <a:latin typeface="ＭＳ ゴシック"/>
                <a:cs typeface="ＭＳ ゴシック"/>
              </a:rPr>
              <a:t>(</a:t>
            </a:r>
            <a:r>
              <a:rPr sz="1050" spc="-10" err="1">
                <a:solidFill>
                  <a:srgbClr val="00B0F0"/>
                </a:solidFill>
                <a:latin typeface="ＭＳ ゴシック"/>
                <a:cs typeface="ＭＳ ゴシック"/>
              </a:rPr>
              <a:t>都</a:t>
            </a:r>
            <a:r>
              <a:rPr sz="1050" spc="5" err="1">
                <a:solidFill>
                  <a:srgbClr val="00B0F0"/>
                </a:solidFill>
                <a:latin typeface="ＭＳ ゴシック"/>
                <a:cs typeface="ＭＳ ゴシック"/>
              </a:rPr>
              <a:t>道</a:t>
            </a:r>
            <a:r>
              <a:rPr sz="1050" spc="-10" err="1">
                <a:solidFill>
                  <a:srgbClr val="00B0F0"/>
                </a:solidFill>
                <a:latin typeface="ＭＳ ゴシック"/>
                <a:cs typeface="ＭＳ ゴシック"/>
              </a:rPr>
              <a:t>府</a:t>
            </a:r>
            <a:r>
              <a:rPr sz="1050" spc="5" err="1">
                <a:solidFill>
                  <a:srgbClr val="00B0F0"/>
                </a:solidFill>
                <a:latin typeface="ＭＳ ゴシック"/>
                <a:cs typeface="ＭＳ ゴシック"/>
              </a:rPr>
              <a:t>県</a:t>
            </a:r>
            <a:r>
              <a:rPr sz="1050" spc="-10" err="1">
                <a:solidFill>
                  <a:srgbClr val="00B0F0"/>
                </a:solidFill>
                <a:latin typeface="ＭＳ ゴシック"/>
                <a:cs typeface="ＭＳ ゴシック"/>
              </a:rPr>
              <a:t>知事</a:t>
            </a:r>
            <a:r>
              <a:rPr sz="1050">
                <a:solidFill>
                  <a:srgbClr val="00B0F0"/>
                </a:solidFill>
                <a:latin typeface="ＭＳ ゴシック"/>
                <a:cs typeface="ＭＳ ゴシック"/>
              </a:rPr>
              <a:t>)</a:t>
            </a:r>
            <a:r>
              <a:rPr sz="1050" spc="5" err="1">
                <a:solidFill>
                  <a:srgbClr val="00B0F0"/>
                </a:solidFill>
                <a:latin typeface="ＭＳ ゴシック"/>
                <a:cs typeface="ＭＳ ゴシック"/>
              </a:rPr>
              <a:t>と</a:t>
            </a:r>
            <a:r>
              <a:rPr sz="1050" spc="-10" err="1">
                <a:solidFill>
                  <a:srgbClr val="00B0F0"/>
                </a:solidFill>
                <a:latin typeface="ＭＳ ゴシック"/>
                <a:cs typeface="ＭＳ ゴシック"/>
              </a:rPr>
              <a:t>な</a:t>
            </a:r>
            <a:r>
              <a:rPr sz="1050" spc="5" err="1">
                <a:solidFill>
                  <a:srgbClr val="00B0F0"/>
                </a:solidFill>
                <a:latin typeface="ＭＳ ゴシック"/>
                <a:cs typeface="ＭＳ ゴシック"/>
              </a:rPr>
              <a:t>りま</a:t>
            </a:r>
            <a:r>
              <a:rPr sz="1050" spc="5">
                <a:solidFill>
                  <a:srgbClr val="00B0F0"/>
                </a:solidFill>
                <a:latin typeface="ＭＳ ゴシック"/>
                <a:cs typeface="ＭＳ ゴシック"/>
              </a:rPr>
              <a:t> す。</a:t>
            </a:r>
            <a:r>
              <a:rPr sz="1050" spc="-15">
                <a:solidFill>
                  <a:srgbClr val="00B0F0"/>
                </a:solidFill>
                <a:latin typeface="ＭＳ ゴシック"/>
                <a:cs typeface="ＭＳ ゴシック"/>
              </a:rPr>
              <a:t>)</a:t>
            </a:r>
            <a:r>
              <a:rPr sz="1050" spc="5">
                <a:solidFill>
                  <a:srgbClr val="00B0F0"/>
                </a:solidFill>
                <a:latin typeface="ＭＳ ゴシック"/>
                <a:cs typeface="ＭＳ ゴシック"/>
              </a:rPr>
              <a:t>、</a:t>
            </a:r>
            <a:r>
              <a:rPr sz="1050" spc="-10" err="1">
                <a:solidFill>
                  <a:srgbClr val="00B0F0"/>
                </a:solidFill>
                <a:latin typeface="ＭＳ ゴシック"/>
                <a:cs typeface="ＭＳ ゴシック"/>
              </a:rPr>
              <a:t>処</a:t>
            </a:r>
            <a:r>
              <a:rPr sz="1050" spc="5" err="1">
                <a:solidFill>
                  <a:srgbClr val="00B0F0"/>
                </a:solidFill>
                <a:latin typeface="ＭＳ ゴシック"/>
                <a:cs typeface="ＭＳ ゴシック"/>
              </a:rPr>
              <a:t>分</a:t>
            </a:r>
            <a:r>
              <a:rPr sz="1050" spc="-10" err="1">
                <a:solidFill>
                  <a:srgbClr val="00B0F0"/>
                </a:solidFill>
                <a:latin typeface="ＭＳ ゴシック"/>
                <a:cs typeface="ＭＳ ゴシック"/>
              </a:rPr>
              <a:t>の</a:t>
            </a:r>
            <a:r>
              <a:rPr sz="1050" spc="5" err="1">
                <a:solidFill>
                  <a:srgbClr val="00B0F0"/>
                </a:solidFill>
                <a:latin typeface="ＭＳ ゴシック"/>
                <a:cs typeface="ＭＳ ゴシック"/>
              </a:rPr>
              <a:t>取</a:t>
            </a:r>
            <a:r>
              <a:rPr sz="1050" spc="-10" err="1">
                <a:solidFill>
                  <a:srgbClr val="00B0F0"/>
                </a:solidFill>
                <a:latin typeface="ＭＳ ゴシック"/>
                <a:cs typeface="ＭＳ ゴシック"/>
              </a:rPr>
              <a:t>消</a:t>
            </a:r>
            <a:r>
              <a:rPr sz="1050" spc="5" err="1">
                <a:solidFill>
                  <a:srgbClr val="00B0F0"/>
                </a:solidFill>
                <a:latin typeface="ＭＳ ゴシック"/>
                <a:cs typeface="ＭＳ ゴシック"/>
              </a:rPr>
              <a:t>し</a:t>
            </a:r>
            <a:r>
              <a:rPr sz="1050" spc="-10" err="1">
                <a:solidFill>
                  <a:srgbClr val="00B0F0"/>
                </a:solidFill>
                <a:latin typeface="ＭＳ ゴシック"/>
                <a:cs typeface="ＭＳ ゴシック"/>
              </a:rPr>
              <a:t>の訴</a:t>
            </a:r>
            <a:r>
              <a:rPr sz="1050" spc="5" err="1">
                <a:solidFill>
                  <a:srgbClr val="00B0F0"/>
                </a:solidFill>
                <a:latin typeface="ＭＳ ゴシック"/>
                <a:cs typeface="ＭＳ ゴシック"/>
              </a:rPr>
              <a:t>えを</a:t>
            </a:r>
            <a:r>
              <a:rPr sz="1050" spc="-10" err="1">
                <a:solidFill>
                  <a:srgbClr val="00B0F0"/>
                </a:solidFill>
                <a:latin typeface="ＭＳ ゴシック"/>
                <a:cs typeface="ＭＳ ゴシック"/>
              </a:rPr>
              <a:t>提</a:t>
            </a:r>
            <a:r>
              <a:rPr sz="1050" spc="5" err="1">
                <a:solidFill>
                  <a:srgbClr val="00B0F0"/>
                </a:solidFill>
                <a:latin typeface="ＭＳ ゴシック"/>
                <a:cs typeface="ＭＳ ゴシック"/>
              </a:rPr>
              <a:t>起</a:t>
            </a:r>
            <a:r>
              <a:rPr sz="1050" spc="-10" err="1">
                <a:solidFill>
                  <a:srgbClr val="00B0F0"/>
                </a:solidFill>
                <a:latin typeface="ＭＳ ゴシック"/>
                <a:cs typeface="ＭＳ ゴシック"/>
              </a:rPr>
              <a:t>す</a:t>
            </a:r>
            <a:r>
              <a:rPr sz="1050" spc="5" err="1">
                <a:solidFill>
                  <a:srgbClr val="00B0F0"/>
                </a:solidFill>
                <a:latin typeface="ＭＳ ゴシック"/>
                <a:cs typeface="ＭＳ ゴシック"/>
              </a:rPr>
              <a:t>る</a:t>
            </a:r>
            <a:r>
              <a:rPr sz="1050" spc="-10" err="1">
                <a:solidFill>
                  <a:srgbClr val="00B0F0"/>
                </a:solidFill>
                <a:latin typeface="ＭＳ ゴシック"/>
                <a:cs typeface="ＭＳ ゴシック"/>
              </a:rPr>
              <a:t>こ</a:t>
            </a:r>
            <a:r>
              <a:rPr sz="1050" spc="5" err="1">
                <a:solidFill>
                  <a:srgbClr val="00B0F0"/>
                </a:solidFill>
                <a:latin typeface="ＭＳ ゴシック"/>
                <a:cs typeface="ＭＳ ゴシック"/>
              </a:rPr>
              <a:t>と</a:t>
            </a:r>
            <a:r>
              <a:rPr sz="1050" spc="-10" err="1">
                <a:solidFill>
                  <a:srgbClr val="00B0F0"/>
                </a:solidFill>
                <a:latin typeface="ＭＳ ゴシック"/>
                <a:cs typeface="ＭＳ ゴシック"/>
              </a:rPr>
              <a:t>が</a:t>
            </a:r>
            <a:r>
              <a:rPr sz="1050" spc="5" err="1">
                <a:solidFill>
                  <a:srgbClr val="00B0F0"/>
                </a:solidFill>
                <a:latin typeface="ＭＳ ゴシック"/>
                <a:cs typeface="ＭＳ ゴシック"/>
              </a:rPr>
              <a:t>で</a:t>
            </a:r>
            <a:r>
              <a:rPr sz="1050" spc="-10" err="1">
                <a:solidFill>
                  <a:srgbClr val="00B0F0"/>
                </a:solidFill>
                <a:latin typeface="ＭＳ ゴシック"/>
                <a:cs typeface="ＭＳ ゴシック"/>
              </a:rPr>
              <a:t>き</a:t>
            </a:r>
            <a:r>
              <a:rPr sz="1050" spc="5" err="1">
                <a:solidFill>
                  <a:srgbClr val="00B0F0"/>
                </a:solidFill>
                <a:latin typeface="ＭＳ ゴシック"/>
                <a:cs typeface="ＭＳ ゴシック"/>
              </a:rPr>
              <a:t>ます</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a:p>
            <a:pPr marL="346075">
              <a:lnSpc>
                <a:spcPct val="100000"/>
              </a:lnSpc>
              <a:spcBef>
                <a:spcPts val="285"/>
              </a:spcBef>
            </a:pPr>
            <a:r>
              <a:rPr sz="1050" spc="5">
                <a:solidFill>
                  <a:srgbClr val="00B0F0"/>
                </a:solidFill>
                <a:latin typeface="ＭＳ ゴシック"/>
                <a:cs typeface="ＭＳ ゴシック"/>
              </a:rPr>
              <a:t>な</a:t>
            </a:r>
            <a:r>
              <a:rPr sz="1050" spc="-10">
                <a:solidFill>
                  <a:srgbClr val="00B0F0"/>
                </a:solidFill>
                <a:latin typeface="ＭＳ ゴシック"/>
                <a:cs typeface="ＭＳ ゴシック"/>
              </a:rPr>
              <a:t>お</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通</a:t>
            </a:r>
            <a:r>
              <a:rPr sz="1050">
                <a:solidFill>
                  <a:srgbClr val="00B0F0"/>
                </a:solidFill>
                <a:latin typeface="ＭＳ ゴシック"/>
                <a:cs typeface="ＭＳ ゴシック"/>
              </a:rPr>
              <a:t>知</a:t>
            </a:r>
            <a:r>
              <a:rPr sz="1050" spc="-10">
                <a:solidFill>
                  <a:srgbClr val="00B0F0"/>
                </a:solidFill>
                <a:latin typeface="ＭＳ ゴシック"/>
                <a:cs typeface="ＭＳ ゴシック"/>
              </a:rPr>
              <a:t>書を</a:t>
            </a:r>
            <a:r>
              <a:rPr sz="1050" spc="5">
                <a:solidFill>
                  <a:srgbClr val="00B0F0"/>
                </a:solidFill>
                <a:latin typeface="ＭＳ ゴシック"/>
                <a:cs typeface="ＭＳ ゴシック"/>
              </a:rPr>
              <a:t>受け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翌</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算</a:t>
            </a:r>
            <a:r>
              <a:rPr sz="1050" spc="5">
                <a:solidFill>
                  <a:srgbClr val="00B0F0"/>
                </a:solidFill>
                <a:latin typeface="ＭＳ ゴシック"/>
                <a:cs typeface="ＭＳ ゴシック"/>
              </a:rPr>
              <a:t>して</a:t>
            </a:r>
            <a:r>
              <a:rPr sz="1050" spc="-15">
                <a:solidFill>
                  <a:srgbClr val="00B0F0"/>
                </a:solidFill>
                <a:latin typeface="ＭＳ ゴシック"/>
                <a:cs typeface="ＭＳ ゴシック"/>
              </a:rPr>
              <a:t>6</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以</a:t>
            </a:r>
            <a:r>
              <a:rPr sz="1050" spc="-10">
                <a:solidFill>
                  <a:srgbClr val="00B0F0"/>
                </a:solidFill>
                <a:latin typeface="ＭＳ ゴシック"/>
                <a:cs typeface="ＭＳ ゴシック"/>
              </a:rPr>
              <a:t>内</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あ</a:t>
            </a:r>
            <a:r>
              <a:rPr lang="ja-JP" altLang="en-US" sz="1050" spc="5">
                <a:solidFill>
                  <a:srgbClr val="00B0F0"/>
                </a:solidFill>
                <a:latin typeface="ＭＳ ゴシック"/>
                <a:cs typeface="ＭＳ ゴシック"/>
              </a:rPr>
              <a:t>って</a:t>
            </a:r>
            <a:r>
              <a:rPr sz="1050" spc="-10" err="1">
                <a:solidFill>
                  <a:srgbClr val="00B0F0"/>
                </a:solidFill>
                <a:latin typeface="ＭＳ ゴシック"/>
                <a:cs typeface="ＭＳ ゴシック"/>
              </a:rPr>
              <a:t>も</a:t>
            </a:r>
            <a:r>
              <a:rPr sz="1050" spc="5" err="1">
                <a:solidFill>
                  <a:srgbClr val="00B0F0"/>
                </a:solidFill>
                <a:latin typeface="ＭＳ ゴシック"/>
                <a:cs typeface="ＭＳ ゴシック"/>
              </a:rPr>
              <a:t>、こ</a:t>
            </a:r>
            <a:r>
              <a:rPr sz="1050" spc="-10" err="1">
                <a:solidFill>
                  <a:srgbClr val="00B0F0"/>
                </a:solidFill>
                <a:latin typeface="ＭＳ ゴシック"/>
                <a:cs typeface="ＭＳ ゴシック"/>
              </a:rPr>
              <a:t>の</a:t>
            </a:r>
            <a:r>
              <a:rPr sz="1050" spc="5" err="1">
                <a:solidFill>
                  <a:srgbClr val="00B0F0"/>
                </a:solidFill>
                <a:latin typeface="ＭＳ ゴシック"/>
                <a:cs typeface="ＭＳ ゴシック"/>
              </a:rPr>
              <a:t>処</a:t>
            </a:r>
            <a:r>
              <a:rPr sz="1050" spc="-10" err="1">
                <a:solidFill>
                  <a:srgbClr val="00B0F0"/>
                </a:solidFill>
                <a:latin typeface="ＭＳ ゴシック"/>
                <a:cs typeface="ＭＳ ゴシック"/>
              </a:rPr>
              <a:t>分</a:t>
            </a:r>
            <a:r>
              <a:rPr sz="1050" spc="5" err="1">
                <a:solidFill>
                  <a:srgbClr val="00B0F0"/>
                </a:solidFill>
                <a:latin typeface="ＭＳ ゴシック"/>
                <a:cs typeface="ＭＳ ゴシック"/>
              </a:rPr>
              <a:t>の</a:t>
            </a:r>
            <a:endParaRPr sz="1050">
              <a:solidFill>
                <a:srgbClr val="00B0F0"/>
              </a:solidFill>
              <a:latin typeface="ＭＳ ゴシック"/>
              <a:cs typeface="ＭＳ ゴシック"/>
            </a:endParaRPr>
          </a:p>
          <a:p>
            <a:pPr marL="212090" marR="5080">
              <a:lnSpc>
                <a:spcPct val="132400"/>
              </a:lnSpc>
              <a:spcBef>
                <a:spcPts val="10"/>
              </a:spcBef>
            </a:pPr>
            <a:r>
              <a:rPr sz="1050" spc="5">
                <a:solidFill>
                  <a:srgbClr val="00B0F0"/>
                </a:solidFill>
                <a:latin typeface="ＭＳ ゴシック"/>
                <a:cs typeface="ＭＳ ゴシック"/>
              </a:rPr>
              <a:t>日の</a:t>
            </a:r>
            <a:r>
              <a:rPr sz="1050" spc="-10">
                <a:solidFill>
                  <a:srgbClr val="00B0F0"/>
                </a:solidFill>
                <a:latin typeface="ＭＳ ゴシック"/>
                <a:cs typeface="ＭＳ ゴシック"/>
              </a:rPr>
              <a:t>翌</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起</a:t>
            </a:r>
            <a:r>
              <a:rPr sz="1050" spc="5">
                <a:solidFill>
                  <a:srgbClr val="00B0F0"/>
                </a:solidFill>
                <a:latin typeface="ＭＳ ゴシック"/>
                <a:cs typeface="ＭＳ ゴシック"/>
              </a:rPr>
              <a:t>算</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5">
                <a:solidFill>
                  <a:srgbClr val="00B0F0"/>
                </a:solidFill>
                <a:latin typeface="ＭＳ ゴシック"/>
                <a:cs typeface="ＭＳ ゴシック"/>
              </a:rPr>
              <a:t>1年</a:t>
            </a:r>
            <a:r>
              <a:rPr sz="1050" spc="5">
                <a:solidFill>
                  <a:srgbClr val="00B0F0"/>
                </a:solidFill>
                <a:latin typeface="ＭＳ ゴシック"/>
                <a:cs typeface="ＭＳ ゴシック"/>
              </a:rPr>
              <a:t>を経</a:t>
            </a:r>
            <a:r>
              <a:rPr sz="1050" spc="-10">
                <a:solidFill>
                  <a:srgbClr val="00B0F0"/>
                </a:solidFill>
                <a:latin typeface="ＭＳ ゴシック"/>
                <a:cs typeface="ＭＳ ゴシック"/>
              </a:rPr>
              <a:t>過</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処</a:t>
            </a:r>
            <a:r>
              <a:rPr sz="1050" spc="-10">
                <a:solidFill>
                  <a:srgbClr val="00B0F0"/>
                </a:solidFill>
                <a:latin typeface="ＭＳ ゴシック"/>
                <a:cs typeface="ＭＳ ゴシック"/>
              </a:rPr>
              <a:t>分</a:t>
            </a:r>
            <a:r>
              <a:rPr sz="1050" spc="5">
                <a:solidFill>
                  <a:srgbClr val="00B0F0"/>
                </a:solidFill>
                <a:latin typeface="ＭＳ ゴシック"/>
                <a:cs typeface="ＭＳ ゴシック"/>
              </a:rPr>
              <a:t>の取</a:t>
            </a:r>
            <a:r>
              <a:rPr sz="1050" spc="-10">
                <a:solidFill>
                  <a:srgbClr val="00B0F0"/>
                </a:solidFill>
                <a:latin typeface="ＭＳ ゴシック"/>
                <a:cs typeface="ＭＳ ゴシック"/>
              </a:rPr>
              <a:t>消</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訴</a:t>
            </a:r>
            <a:r>
              <a:rPr sz="1050" spc="-10">
                <a:solidFill>
                  <a:srgbClr val="00B0F0"/>
                </a:solidFill>
                <a:latin typeface="ＭＳ ゴシック"/>
                <a:cs typeface="ＭＳ ゴシック"/>
              </a:rPr>
              <a:t>え</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提</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がで </a:t>
            </a:r>
            <a:r>
              <a:rPr sz="1050" spc="5" err="1">
                <a:solidFill>
                  <a:srgbClr val="00B0F0"/>
                </a:solidFill>
                <a:latin typeface="ＭＳ ゴシック"/>
                <a:cs typeface="ＭＳ ゴシック"/>
              </a:rPr>
              <a:t>きま</a:t>
            </a:r>
            <a:r>
              <a:rPr sz="1050" spc="-10" err="1">
                <a:solidFill>
                  <a:srgbClr val="00B0F0"/>
                </a:solidFill>
                <a:latin typeface="ＭＳ ゴシック"/>
                <a:cs typeface="ＭＳ ゴシック"/>
              </a:rPr>
              <a:t>せ</a:t>
            </a:r>
            <a:r>
              <a:rPr sz="1050" spc="5" err="1">
                <a:solidFill>
                  <a:srgbClr val="00B0F0"/>
                </a:solidFill>
                <a:latin typeface="ＭＳ ゴシック"/>
                <a:cs typeface="ＭＳ ゴシック"/>
              </a:rPr>
              <a:t>ん</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p:txBody>
      </p:sp>
      <p:sp>
        <p:nvSpPr>
          <p:cNvPr id="7" name="object 2">
            <a:extLst>
              <a:ext uri="{FF2B5EF4-FFF2-40B4-BE49-F238E27FC236}">
                <a16:creationId xmlns:a16="http://schemas.microsoft.com/office/drawing/2014/main" id="{4CE93A63-6A1E-4EFD-889D-C24E6B1FE7F1}"/>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5" name="表 4">
            <a:extLst>
              <a:ext uri="{FF2B5EF4-FFF2-40B4-BE49-F238E27FC236}">
                <a16:creationId xmlns:a16="http://schemas.microsoft.com/office/drawing/2014/main" id="{3D759B9F-9BC3-46F1-B99A-56672E892183}"/>
              </a:ext>
            </a:extLst>
          </p:cNvPr>
          <p:cNvGraphicFramePr>
            <a:graphicFrameLocks noGrp="1"/>
          </p:cNvGraphicFramePr>
          <p:nvPr/>
        </p:nvGraphicFramePr>
        <p:xfrm>
          <a:off x="84206" y="88900"/>
          <a:ext cx="3922644" cy="251460"/>
        </p:xfrm>
        <a:graphic>
          <a:graphicData uri="http://schemas.openxmlformats.org/drawingml/2006/table">
            <a:tbl>
              <a:tblPr firstRow="1" bandRow="1">
                <a:tableStyleId>{5C22544A-7EE6-4342-B048-85BDC9FD1C3A}</a:tableStyleId>
              </a:tblPr>
              <a:tblGrid>
                <a:gridCol w="1522752">
                  <a:extLst>
                    <a:ext uri="{9D8B030D-6E8A-4147-A177-3AD203B41FA5}">
                      <a16:colId xmlns:a16="http://schemas.microsoft.com/office/drawing/2014/main" val="946548730"/>
                    </a:ext>
                  </a:extLst>
                </a:gridCol>
                <a:gridCol w="2399892">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07.</a:t>
                      </a:r>
                      <a:r>
                        <a:rPr kumimoji="1" lang="ja-JP" altLang="en-US" sz="1050" b="0">
                          <a:solidFill>
                            <a:schemeClr val="tx1"/>
                          </a:solidFill>
                          <a:latin typeface="ＭＳ ゴシック" panose="020B0609070205080204" pitchFamily="49" charset="-128"/>
                          <a:ea typeface="ＭＳ ゴシック" panose="020B0609070205080204" pitchFamily="49" charset="-128"/>
                        </a:rPr>
                        <a:t>未支払請求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未支払児童扶養手当請求却下通知書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07.</a:t>
                      </a:r>
                      <a:r>
                        <a:rPr kumimoji="1" lang="ja-JP" altLang="en-US" sz="1050" b="0">
                          <a:solidFill>
                            <a:schemeClr val="tx1"/>
                          </a:solidFill>
                          <a:latin typeface="ＭＳ ゴシック" panose="020B0609070205080204" pitchFamily="49" charset="-128"/>
                          <a:ea typeface="ＭＳ ゴシック" panose="020B0609070205080204" pitchFamily="49" charset="-128"/>
                        </a:rPr>
                        <a:t>未支払請求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児童扶養手当支払通知書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3186460"/>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zh-TW" altLang="en-US" sz="1050" dirty="0">
                <a:latin typeface="ＭＳ ゴシック" panose="020B0609070205080204" pitchFamily="49" charset="-128"/>
                <a:ea typeface="ＭＳ ゴシック" panose="020B0609070205080204" pitchFamily="49" charset="-128"/>
                <a:cs typeface="ＭＳ ゴシック"/>
              </a:rPr>
              <a:t>児童扶養手当支払通知書</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659484"/>
            <a:ext cx="5415404"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dirty="0">
                <a:latin typeface="ＭＳ ゴシック" panose="020B0609070205080204" pitchFamily="49" charset="-128"/>
                <a:ea typeface="ＭＳ ゴシック" panose="020B0609070205080204" pitchFamily="49" charset="-128"/>
                <a:cs typeface="ＭＳ ゴシック"/>
              </a:rPr>
              <a:t>以下の通り、ご指定の預金口座に振り込み手続きをしましたので、通知します。</a:t>
            </a:r>
            <a:endParaRPr sz="1050" dirty="0">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2611066397"/>
              </p:ext>
            </p:extLst>
          </p:nvPr>
        </p:nvGraphicFramePr>
        <p:xfrm>
          <a:off x="1068119" y="4012957"/>
          <a:ext cx="5415406" cy="1776768"/>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910715">
                  <a:extLst>
                    <a:ext uri="{9D8B030D-6E8A-4147-A177-3AD203B41FA5}">
                      <a16:colId xmlns:a16="http://schemas.microsoft.com/office/drawing/2014/main" val="1626101871"/>
                    </a:ext>
                  </a:extLst>
                </a:gridCol>
                <a:gridCol w="1676674">
                  <a:extLst>
                    <a:ext uri="{9D8B030D-6E8A-4147-A177-3AD203B41FA5}">
                      <a16:colId xmlns:a16="http://schemas.microsoft.com/office/drawing/2014/main" val="346167634"/>
                    </a:ext>
                  </a:extLst>
                </a:gridCol>
                <a:gridCol w="1676674">
                  <a:extLst>
                    <a:ext uri="{9D8B030D-6E8A-4147-A177-3AD203B41FA5}">
                      <a16:colId xmlns:a16="http://schemas.microsoft.com/office/drawing/2014/main" val="379059279"/>
                    </a:ext>
                  </a:extLst>
                </a:gridCol>
              </a:tblGrid>
              <a:tr h="206420">
                <a:tc gridSpan="2">
                  <a:txBody>
                    <a:bodyPr/>
                    <a:lstStyle/>
                    <a:p>
                      <a:pPr algn="dist"/>
                      <a:r>
                        <a:rPr kumimoji="1" lang="ja-JP" altLang="en-US" sz="1050" b="0" i="0" dirty="0">
                          <a:solidFill>
                            <a:schemeClr val="tx1"/>
                          </a:solidFill>
                          <a:latin typeface="ＭＳ ゴシック 本文"/>
                        </a:rPr>
                        <a:t>受取人氏名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i="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b="0" i="0">
                          <a:solidFill>
                            <a:srgbClr val="00B0F0"/>
                          </a:solidFill>
                        </a:rPr>
                        <a:t>第号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259734">
                <a:tc gridSpan="2">
                  <a:txBody>
                    <a:bodyPr/>
                    <a:lstStyle/>
                    <a:p>
                      <a:pPr algn="dist"/>
                      <a:r>
                        <a:rPr kumimoji="1" lang="ja-JP" altLang="en-US" sz="1050" b="0" i="0">
                          <a:solidFill>
                            <a:schemeClr val="tx1"/>
                          </a:solidFill>
                          <a:latin typeface="ＭＳ ゴシック 本文"/>
                        </a:rPr>
                        <a:t>支払期間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050" i="0" dirty="0">
                          <a:solidFill>
                            <a:srgbClr val="00B0F0"/>
                          </a:solidFill>
                          <a:latin typeface="ＭＳ ゴシック 本文"/>
                        </a:rPr>
                        <a:t>　</a:t>
                      </a:r>
                      <a:r>
                        <a:rPr kumimoji="1" lang="ja-JP" altLang="en-US" sz="1050" i="0" dirty="0">
                          <a:solidFill>
                            <a:schemeClr val="tx1"/>
                          </a:solidFill>
                          <a:latin typeface="ＭＳ ゴシック 本文"/>
                        </a:rPr>
                        <a:t>令和　　年　　月分から　　令和　　年　　月分まで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29660239"/>
                  </a:ext>
                </a:extLst>
              </a:tr>
              <a:tr h="259734">
                <a:tc rowSpan="4">
                  <a:txBody>
                    <a:bodyPr/>
                    <a:lstStyle/>
                    <a:p>
                      <a:pPr algn="dist"/>
                      <a:r>
                        <a:rPr kumimoji="1" lang="ja-JP" altLang="en-US" sz="1050" b="0" i="0">
                          <a:solidFill>
                            <a:schemeClr val="tx1"/>
                          </a:solidFill>
                          <a:latin typeface="ＭＳ ゴシック 本文"/>
                        </a:rPr>
                        <a:t>振込情報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i="0" dirty="0">
                          <a:solidFill>
                            <a:schemeClr val="tx1"/>
                          </a:solidFill>
                          <a:latin typeface="ＭＳ ゴシック 本文"/>
                        </a:rPr>
                        <a:t>金融機関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050" i="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4811240"/>
                  </a:ext>
                </a:extLst>
              </a:tr>
              <a:tr h="219008">
                <a:tc vMerge="1">
                  <a:txBody>
                    <a:bodyPr/>
                    <a:lstStyle/>
                    <a:p>
                      <a:pPr algn="dist"/>
                      <a:endParaRPr kumimoji="1" lang="ja-JP" altLang="en-US"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i="0" dirty="0">
                          <a:solidFill>
                            <a:schemeClr val="tx1"/>
                          </a:solidFill>
                          <a:latin typeface="ＭＳ ゴシック 本文"/>
                        </a:rPr>
                        <a:t>口座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050" i="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542147590"/>
                  </a:ext>
                </a:extLst>
              </a:tr>
              <a:tr h="219008">
                <a:tc vMerge="1">
                  <a:txBody>
                    <a:bodyPr/>
                    <a:lstStyle/>
                    <a:p>
                      <a:pPr algn="dist"/>
                      <a:endParaRPr kumimoji="1" lang="ja-JP" altLang="en-US"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i="0" dirty="0">
                          <a:solidFill>
                            <a:schemeClr val="tx1"/>
                          </a:solidFill>
                          <a:latin typeface="ＭＳ ゴシック 本文"/>
                        </a:rPr>
                        <a:t>振込予定日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050" i="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487747623"/>
                  </a:ext>
                </a:extLst>
              </a:tr>
              <a:tr h="219008">
                <a:tc vMerge="1">
                  <a:txBody>
                    <a:bodyPr/>
                    <a:lstStyle/>
                    <a:p>
                      <a:pPr algn="dist"/>
                      <a:endParaRPr kumimoji="1" lang="ja-JP" altLang="en-US"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i="0" dirty="0">
                          <a:solidFill>
                            <a:schemeClr val="tx1"/>
                          </a:solidFill>
                          <a:latin typeface="ＭＳ ゴシック 本文"/>
                        </a:rPr>
                        <a:t>金額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050" i="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410391300"/>
                  </a:ext>
                </a:extLst>
              </a:tr>
              <a:tr h="219008">
                <a:tc gridSpan="2">
                  <a:txBody>
                    <a:bodyPr/>
                    <a:lstStyle/>
                    <a:p>
                      <a:pPr algn="dist"/>
                      <a:r>
                        <a:rPr kumimoji="1" lang="ja-JP" altLang="en-US" sz="1050" b="0" i="0">
                          <a:solidFill>
                            <a:srgbClr val="00B0F0"/>
                          </a:solidFill>
                          <a:latin typeface="ＭＳ ゴシック 本文"/>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050" i="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444089524"/>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216637"/>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391364"/>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603942"/>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42" name="表 33">
            <a:extLst>
              <a:ext uri="{FF2B5EF4-FFF2-40B4-BE49-F238E27FC236}">
                <a16:creationId xmlns:a16="http://schemas.microsoft.com/office/drawing/2014/main" id="{76449E6F-5A44-4E50-97AC-027532BA87AD}"/>
              </a:ext>
            </a:extLst>
          </p:cNvPr>
          <p:cNvGraphicFramePr>
            <a:graphicFrameLocks noGrp="1"/>
          </p:cNvGraphicFramePr>
          <p:nvPr/>
        </p:nvGraphicFramePr>
        <p:xfrm>
          <a:off x="1068118" y="6037024"/>
          <a:ext cx="5415406" cy="2766060"/>
        </p:xfrm>
        <a:graphic>
          <a:graphicData uri="http://schemas.openxmlformats.org/drawingml/2006/table">
            <a:tbl>
              <a:tblPr firstRow="1" bandRow="1">
                <a:tableStyleId>{5C22544A-7EE6-4342-B048-85BDC9FD1C3A}</a:tableStyleId>
              </a:tblPr>
              <a:tblGrid>
                <a:gridCol w="756825">
                  <a:extLst>
                    <a:ext uri="{9D8B030D-6E8A-4147-A177-3AD203B41FA5}">
                      <a16:colId xmlns:a16="http://schemas.microsoft.com/office/drawing/2014/main" val="1851289240"/>
                    </a:ext>
                  </a:extLst>
                </a:gridCol>
                <a:gridCol w="648072">
                  <a:extLst>
                    <a:ext uri="{9D8B030D-6E8A-4147-A177-3AD203B41FA5}">
                      <a16:colId xmlns:a16="http://schemas.microsoft.com/office/drawing/2014/main" val="1998346708"/>
                    </a:ext>
                  </a:extLst>
                </a:gridCol>
                <a:gridCol w="1224136">
                  <a:extLst>
                    <a:ext uri="{9D8B030D-6E8A-4147-A177-3AD203B41FA5}">
                      <a16:colId xmlns:a16="http://schemas.microsoft.com/office/drawing/2014/main" val="1034739493"/>
                    </a:ext>
                  </a:extLst>
                </a:gridCol>
                <a:gridCol w="1080120">
                  <a:extLst>
                    <a:ext uri="{9D8B030D-6E8A-4147-A177-3AD203B41FA5}">
                      <a16:colId xmlns:a16="http://schemas.microsoft.com/office/drawing/2014/main" val="346167634"/>
                    </a:ext>
                  </a:extLst>
                </a:gridCol>
                <a:gridCol w="936104">
                  <a:extLst>
                    <a:ext uri="{9D8B030D-6E8A-4147-A177-3AD203B41FA5}">
                      <a16:colId xmlns:a16="http://schemas.microsoft.com/office/drawing/2014/main" val="797762914"/>
                    </a:ext>
                  </a:extLst>
                </a:gridCol>
                <a:gridCol w="770149">
                  <a:extLst>
                    <a:ext uri="{9D8B030D-6E8A-4147-A177-3AD203B41FA5}">
                      <a16:colId xmlns:a16="http://schemas.microsoft.com/office/drawing/2014/main" val="2368725814"/>
                    </a:ext>
                  </a:extLst>
                </a:gridCol>
              </a:tblGrid>
              <a:tr h="236540">
                <a:tc>
                  <a:txBody>
                    <a:bodyPr/>
                    <a:lstStyle/>
                    <a:p>
                      <a:pPr algn="dist"/>
                      <a:r>
                        <a:rPr kumimoji="1" lang="ja-JP" altLang="en-US" sz="1050" b="0">
                          <a:solidFill>
                            <a:srgbClr val="00B0F0"/>
                          </a:solidFill>
                          <a:latin typeface="ＭＳ ゴシック 本文"/>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b="0">
                          <a:solidFill>
                            <a:srgbClr val="00B0F0"/>
                          </a:solidFill>
                          <a:latin typeface="ＭＳ ゴシック 本文"/>
                        </a:rPr>
                        <a:t>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b="0">
                          <a:solidFill>
                            <a:srgbClr val="00B0F0"/>
                          </a:solidFill>
                          <a:latin typeface="ＭＳ ゴシック 本文"/>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r>
                        <a:rPr kumimoji="1" lang="ja-JP" altLang="en-US" sz="1050" b="0">
                          <a:solidFill>
                            <a:srgbClr val="00B0F0"/>
                          </a:solidFill>
                          <a:latin typeface="ＭＳ ゴシック 本文"/>
                        </a:rPr>
                        <a:t>金額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r>
                        <a:rPr kumimoji="1" lang="ja-JP" altLang="en-US" sz="1050" b="0">
                          <a:solidFill>
                            <a:srgbClr val="00B0F0"/>
                          </a:solidFill>
                          <a:latin typeface="ＭＳ ゴシック 本文"/>
                        </a:rPr>
                        <a:t>調整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r>
                        <a:rPr kumimoji="1" lang="ja-JP" altLang="en-US" sz="1050" b="0">
                          <a:solidFill>
                            <a:srgbClr val="00B0F0"/>
                          </a:solidFill>
                          <a:latin typeface="ＭＳ ゴシック 本文"/>
                        </a:rPr>
                        <a:t>調整理由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4810734"/>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243080"/>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4334392"/>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8526089"/>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020481"/>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2160684"/>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32806"/>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3105092"/>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586562"/>
                  </a:ext>
                </a:extLst>
              </a:tr>
              <a:tr h="236540">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dist" defTabSz="91440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898479"/>
                  </a:ext>
                </a:extLst>
              </a:tr>
            </a:tbl>
          </a:graphicData>
        </a:graphic>
      </p:graphicFrame>
      <p:sp>
        <p:nvSpPr>
          <p:cNvPr id="43" name="object 2">
            <a:extLst>
              <a:ext uri="{FF2B5EF4-FFF2-40B4-BE49-F238E27FC236}">
                <a16:creationId xmlns:a16="http://schemas.microsoft.com/office/drawing/2014/main" id="{2F897D40-B79A-48BB-8456-46BD32B5C9DC}"/>
              </a:ext>
            </a:extLst>
          </p:cNvPr>
          <p:cNvSpPr txBox="1"/>
          <p:nvPr/>
        </p:nvSpPr>
        <p:spPr>
          <a:xfrm>
            <a:off x="5218987" y="569563"/>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4" name="グループ化 43">
            <a:extLst>
              <a:ext uri="{FF2B5EF4-FFF2-40B4-BE49-F238E27FC236}">
                <a16:creationId xmlns:a16="http://schemas.microsoft.com/office/drawing/2014/main" id="{8C4F9BE8-49C9-4D40-A38B-CAD60121F0ED}"/>
              </a:ext>
            </a:extLst>
          </p:cNvPr>
          <p:cNvGrpSpPr/>
          <p:nvPr/>
        </p:nvGrpSpPr>
        <p:grpSpPr>
          <a:xfrm>
            <a:off x="1067381" y="473107"/>
            <a:ext cx="2395805" cy="1546263"/>
            <a:chOff x="1384206" y="774699"/>
            <a:chExt cx="2395805" cy="1546263"/>
          </a:xfrm>
        </p:grpSpPr>
        <p:grpSp>
          <p:nvGrpSpPr>
            <p:cNvPr id="45" name="object 3">
              <a:extLst>
                <a:ext uri="{FF2B5EF4-FFF2-40B4-BE49-F238E27FC236}">
                  <a16:creationId xmlns:a16="http://schemas.microsoft.com/office/drawing/2014/main" id="{AEAE1C67-69B0-48B5-955B-86B094F811C0}"/>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FA09162E-2245-43E2-9309-77AB7A36DD49}"/>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8" name="object 5">
                <a:extLst>
                  <a:ext uri="{FF2B5EF4-FFF2-40B4-BE49-F238E27FC236}">
                    <a16:creationId xmlns:a16="http://schemas.microsoft.com/office/drawing/2014/main" id="{9ADE7FF5-DC35-4F23-B7CB-E43D527530EB}"/>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9" name="object 6">
                <a:extLst>
                  <a:ext uri="{FF2B5EF4-FFF2-40B4-BE49-F238E27FC236}">
                    <a16:creationId xmlns:a16="http://schemas.microsoft.com/office/drawing/2014/main" id="{FF2B007F-9CD9-4026-8736-82AED543DBBC}"/>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0" name="object 7">
                <a:extLst>
                  <a:ext uri="{FF2B5EF4-FFF2-40B4-BE49-F238E27FC236}">
                    <a16:creationId xmlns:a16="http://schemas.microsoft.com/office/drawing/2014/main" id="{9244FFB3-AB39-4F7E-89C0-B804ED6865CB}"/>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1" name="object 8">
                <a:extLst>
                  <a:ext uri="{FF2B5EF4-FFF2-40B4-BE49-F238E27FC236}">
                    <a16:creationId xmlns:a16="http://schemas.microsoft.com/office/drawing/2014/main" id="{2BBB6D57-BE21-46D6-88D8-3E20B134AFF9}"/>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2" name="object 9">
                <a:extLst>
                  <a:ext uri="{FF2B5EF4-FFF2-40B4-BE49-F238E27FC236}">
                    <a16:creationId xmlns:a16="http://schemas.microsoft.com/office/drawing/2014/main" id="{F94DAD46-70F0-4F7A-B6F0-5D652160FD3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3" name="object 10">
                <a:extLst>
                  <a:ext uri="{FF2B5EF4-FFF2-40B4-BE49-F238E27FC236}">
                    <a16:creationId xmlns:a16="http://schemas.microsoft.com/office/drawing/2014/main" id="{7AE88484-D4DC-481F-BE89-C0839AE7F334}"/>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4" name="object 11">
                <a:extLst>
                  <a:ext uri="{FF2B5EF4-FFF2-40B4-BE49-F238E27FC236}">
                    <a16:creationId xmlns:a16="http://schemas.microsoft.com/office/drawing/2014/main" id="{EC6824F0-A81F-4A83-894B-85A713AA764E}"/>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5" name="object 12">
                <a:extLst>
                  <a:ext uri="{FF2B5EF4-FFF2-40B4-BE49-F238E27FC236}">
                    <a16:creationId xmlns:a16="http://schemas.microsoft.com/office/drawing/2014/main" id="{D8611B3A-94F6-41CE-BE84-BC384754B444}"/>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6" name="object 13">
                <a:extLst>
                  <a:ext uri="{FF2B5EF4-FFF2-40B4-BE49-F238E27FC236}">
                    <a16:creationId xmlns:a16="http://schemas.microsoft.com/office/drawing/2014/main" id="{9699D3AC-4DCD-491E-9CE9-142EC2CD4BEF}"/>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7" name="object 14">
                <a:extLst>
                  <a:ext uri="{FF2B5EF4-FFF2-40B4-BE49-F238E27FC236}">
                    <a16:creationId xmlns:a16="http://schemas.microsoft.com/office/drawing/2014/main" id="{D47E30E9-CF71-4FB3-B6BF-E27666A32DBF}"/>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8" name="object 15">
                <a:extLst>
                  <a:ext uri="{FF2B5EF4-FFF2-40B4-BE49-F238E27FC236}">
                    <a16:creationId xmlns:a16="http://schemas.microsoft.com/office/drawing/2014/main" id="{5BF14071-1155-47DA-9897-F6AD9597FCC6}"/>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9" name="object 16">
                <a:extLst>
                  <a:ext uri="{FF2B5EF4-FFF2-40B4-BE49-F238E27FC236}">
                    <a16:creationId xmlns:a16="http://schemas.microsoft.com/office/drawing/2014/main" id="{65D96C3B-2319-4581-849C-FB7B23B216B4}"/>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0" name="object 17">
                <a:extLst>
                  <a:ext uri="{FF2B5EF4-FFF2-40B4-BE49-F238E27FC236}">
                    <a16:creationId xmlns:a16="http://schemas.microsoft.com/office/drawing/2014/main" id="{383AAE09-08E4-4ED1-94D0-FE168A9FC979}"/>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1" name="object 18">
                <a:extLst>
                  <a:ext uri="{FF2B5EF4-FFF2-40B4-BE49-F238E27FC236}">
                    <a16:creationId xmlns:a16="http://schemas.microsoft.com/office/drawing/2014/main" id="{B353223E-B73C-4556-9F48-69DD1AAF72C2}"/>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2" name="object 19">
                <a:extLst>
                  <a:ext uri="{FF2B5EF4-FFF2-40B4-BE49-F238E27FC236}">
                    <a16:creationId xmlns:a16="http://schemas.microsoft.com/office/drawing/2014/main" id="{B9697C07-F612-4B7D-8477-A5827B75BCA5}"/>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3" name="object 20">
                <a:extLst>
                  <a:ext uri="{FF2B5EF4-FFF2-40B4-BE49-F238E27FC236}">
                    <a16:creationId xmlns:a16="http://schemas.microsoft.com/office/drawing/2014/main" id="{0D47B2BD-6623-4C78-8575-C18B263A381B}"/>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4" name="object 21">
                <a:extLst>
                  <a:ext uri="{FF2B5EF4-FFF2-40B4-BE49-F238E27FC236}">
                    <a16:creationId xmlns:a16="http://schemas.microsoft.com/office/drawing/2014/main" id="{235367BF-0F0D-4F79-BE84-DD2129E37FD8}"/>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5" name="object 22">
                <a:extLst>
                  <a:ext uri="{FF2B5EF4-FFF2-40B4-BE49-F238E27FC236}">
                    <a16:creationId xmlns:a16="http://schemas.microsoft.com/office/drawing/2014/main" id="{6F6C3C02-8E32-47F0-9460-1079CC6B6B0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6" name="object 23">
                <a:extLst>
                  <a:ext uri="{FF2B5EF4-FFF2-40B4-BE49-F238E27FC236}">
                    <a16:creationId xmlns:a16="http://schemas.microsoft.com/office/drawing/2014/main" id="{929EA85E-7317-4381-83CD-BB745691C20B}"/>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7" name="object 24">
                <a:extLst>
                  <a:ext uri="{FF2B5EF4-FFF2-40B4-BE49-F238E27FC236}">
                    <a16:creationId xmlns:a16="http://schemas.microsoft.com/office/drawing/2014/main" id="{CB3F3416-262F-4479-B8B6-73EC2D2D4579}"/>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8" name="object 25">
                <a:extLst>
                  <a:ext uri="{FF2B5EF4-FFF2-40B4-BE49-F238E27FC236}">
                    <a16:creationId xmlns:a16="http://schemas.microsoft.com/office/drawing/2014/main" id="{13354D2D-4258-4CF1-94E8-AF5264778DCB}"/>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9" name="object 26">
                <a:extLst>
                  <a:ext uri="{FF2B5EF4-FFF2-40B4-BE49-F238E27FC236}">
                    <a16:creationId xmlns:a16="http://schemas.microsoft.com/office/drawing/2014/main" id="{18081665-C1D5-4AD7-A9CF-073EADBFF802}"/>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6" name="正方形/長方形 45">
              <a:extLst>
                <a:ext uri="{FF2B5EF4-FFF2-40B4-BE49-F238E27FC236}">
                  <a16:creationId xmlns:a16="http://schemas.microsoft.com/office/drawing/2014/main" id="{9D6298D6-E5D5-42E5-8298-A0D392DA6EA2}"/>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3846242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49073616"/>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09.</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支給停止関係届</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2969224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object 5">
            <a:extLst>
              <a:ext uri="{FF2B5EF4-FFF2-40B4-BE49-F238E27FC236}">
                <a16:creationId xmlns:a16="http://schemas.microsoft.com/office/drawing/2014/main" id="{D05BE812-AB87-423C-AE3B-44F42E594FF6}"/>
              </a:ext>
            </a:extLst>
          </p:cNvPr>
          <p:cNvGraphicFramePr>
            <a:graphicFrameLocks noGrp="1"/>
          </p:cNvGraphicFramePr>
          <p:nvPr>
            <p:extLst>
              <p:ext uri="{D42A27DB-BD31-4B8C-83A1-F6EECF244321}">
                <p14:modId xmlns:p14="http://schemas.microsoft.com/office/powerpoint/2010/main" val="3732027422"/>
              </p:ext>
            </p:extLst>
          </p:nvPr>
        </p:nvGraphicFramePr>
        <p:xfrm>
          <a:off x="1078868" y="2752395"/>
          <a:ext cx="5398763" cy="4841873"/>
        </p:xfrm>
        <a:graphic>
          <a:graphicData uri="http://schemas.openxmlformats.org/drawingml/2006/table">
            <a:tbl>
              <a:tblPr firstRow="1" bandRow="1">
                <a:tableStyleId>{2D5ABB26-0587-4C30-8999-92F81FD0307C}</a:tableStyleId>
              </a:tblPr>
              <a:tblGrid>
                <a:gridCol w="507365">
                  <a:extLst>
                    <a:ext uri="{9D8B030D-6E8A-4147-A177-3AD203B41FA5}">
                      <a16:colId xmlns:a16="http://schemas.microsoft.com/office/drawing/2014/main" val="20000"/>
                    </a:ext>
                  </a:extLst>
                </a:gridCol>
                <a:gridCol w="400684">
                  <a:extLst>
                    <a:ext uri="{9D8B030D-6E8A-4147-A177-3AD203B41FA5}">
                      <a16:colId xmlns:a16="http://schemas.microsoft.com/office/drawing/2014/main" val="20001"/>
                    </a:ext>
                  </a:extLst>
                </a:gridCol>
                <a:gridCol w="302894">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399414">
                  <a:extLst>
                    <a:ext uri="{9D8B030D-6E8A-4147-A177-3AD203B41FA5}">
                      <a16:colId xmlns:a16="http://schemas.microsoft.com/office/drawing/2014/main" val="20004"/>
                    </a:ext>
                  </a:extLst>
                </a:gridCol>
                <a:gridCol w="837565">
                  <a:extLst>
                    <a:ext uri="{9D8B030D-6E8A-4147-A177-3AD203B41FA5}">
                      <a16:colId xmlns:a16="http://schemas.microsoft.com/office/drawing/2014/main" val="20005"/>
                    </a:ext>
                  </a:extLst>
                </a:gridCol>
                <a:gridCol w="323214">
                  <a:extLst>
                    <a:ext uri="{9D8B030D-6E8A-4147-A177-3AD203B41FA5}">
                      <a16:colId xmlns:a16="http://schemas.microsoft.com/office/drawing/2014/main" val="20006"/>
                    </a:ext>
                  </a:extLst>
                </a:gridCol>
                <a:gridCol w="325754">
                  <a:extLst>
                    <a:ext uri="{9D8B030D-6E8A-4147-A177-3AD203B41FA5}">
                      <a16:colId xmlns:a16="http://schemas.microsoft.com/office/drawing/2014/main" val="20007"/>
                    </a:ext>
                  </a:extLst>
                </a:gridCol>
                <a:gridCol w="207645">
                  <a:extLst>
                    <a:ext uri="{9D8B030D-6E8A-4147-A177-3AD203B41FA5}">
                      <a16:colId xmlns:a16="http://schemas.microsoft.com/office/drawing/2014/main" val="20008"/>
                    </a:ext>
                  </a:extLst>
                </a:gridCol>
                <a:gridCol w="322579">
                  <a:extLst>
                    <a:ext uri="{9D8B030D-6E8A-4147-A177-3AD203B41FA5}">
                      <a16:colId xmlns:a16="http://schemas.microsoft.com/office/drawing/2014/main" val="20009"/>
                    </a:ext>
                  </a:extLst>
                </a:gridCol>
                <a:gridCol w="648335">
                  <a:extLst>
                    <a:ext uri="{9D8B030D-6E8A-4147-A177-3AD203B41FA5}">
                      <a16:colId xmlns:a16="http://schemas.microsoft.com/office/drawing/2014/main" val="20010"/>
                    </a:ext>
                  </a:extLst>
                </a:gridCol>
                <a:gridCol w="647064">
                  <a:extLst>
                    <a:ext uri="{9D8B030D-6E8A-4147-A177-3AD203B41FA5}">
                      <a16:colId xmlns:a16="http://schemas.microsoft.com/office/drawing/2014/main" val="20011"/>
                    </a:ext>
                  </a:extLst>
                </a:gridCol>
              </a:tblGrid>
              <a:tr h="871219">
                <a:tc>
                  <a:txBody>
                    <a:bodyPr/>
                    <a:lstStyle/>
                    <a:p>
                      <a:pPr>
                        <a:lnSpc>
                          <a:spcPct val="100000"/>
                        </a:lnSpc>
                        <a:spcBef>
                          <a:spcPts val="5"/>
                        </a:spcBef>
                      </a:pPr>
                      <a:endParaRPr sz="1050">
                        <a:latin typeface="+mn-ea"/>
                        <a:ea typeface="+mn-ea"/>
                        <a:cs typeface="Times New Roman"/>
                      </a:endParaRPr>
                    </a:p>
                    <a:p>
                      <a:pPr marL="74295">
                        <a:lnSpc>
                          <a:spcPct val="100000"/>
                        </a:lnSpc>
                      </a:pPr>
                      <a:r>
                        <a:rPr sz="1050">
                          <a:latin typeface="+mn-ea"/>
                          <a:ea typeface="+mn-ea"/>
                          <a:cs typeface="ＭＳ ゴシック"/>
                        </a:rPr>
                        <a:t>第</a:t>
                      </a:r>
                    </a:p>
                  </a:txBody>
                  <a:tcPr marL="0" marR="0" marT="635"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a:lnSpc>
                          <a:spcPct val="100000"/>
                        </a:lnSpc>
                        <a:spcBef>
                          <a:spcPts val="5"/>
                        </a:spcBef>
                      </a:pPr>
                      <a:endParaRPr sz="1050">
                        <a:latin typeface="+mn-ea"/>
                        <a:ea typeface="+mn-ea"/>
                        <a:cs typeface="Times New Roman"/>
                      </a:endParaRPr>
                    </a:p>
                    <a:p>
                      <a:pPr marL="234315">
                        <a:lnSpc>
                          <a:spcPct val="100000"/>
                        </a:lnSpc>
                      </a:pPr>
                      <a:r>
                        <a:rPr sz="1050">
                          <a:latin typeface="+mn-ea"/>
                          <a:ea typeface="+mn-ea"/>
                          <a:cs typeface="ＭＳ ゴシック"/>
                        </a:rPr>
                        <a:t>号</a:t>
                      </a:r>
                    </a:p>
                  </a:txBody>
                  <a:tcPr marL="0" marR="0" marT="635"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gridSpan="4">
                  <a:txBody>
                    <a:bodyPr/>
                    <a:lstStyle/>
                    <a:p>
                      <a:pPr>
                        <a:lnSpc>
                          <a:spcPct val="100000"/>
                        </a:lnSpc>
                      </a:pPr>
                      <a:endParaRPr sz="1050">
                        <a:latin typeface="+mn-ea"/>
                        <a:ea typeface="+mn-ea"/>
                        <a:cs typeface="Times New Roman"/>
                      </a:endParaRPr>
                    </a:p>
                    <a:p>
                      <a:pPr>
                        <a:lnSpc>
                          <a:spcPct val="100000"/>
                        </a:lnSpc>
                      </a:pPr>
                      <a:endParaRPr sz="1050">
                        <a:latin typeface="+mn-ea"/>
                        <a:ea typeface="+mn-ea"/>
                        <a:cs typeface="Times New Roman"/>
                      </a:endParaRPr>
                    </a:p>
                    <a:p>
                      <a:pPr>
                        <a:lnSpc>
                          <a:spcPct val="100000"/>
                        </a:lnSpc>
                      </a:pPr>
                      <a:endParaRPr sz="1050">
                        <a:latin typeface="+mn-ea"/>
                        <a:ea typeface="+mn-ea"/>
                        <a:cs typeface="Times New Roman"/>
                      </a:endParaRPr>
                    </a:p>
                    <a:p>
                      <a:pPr marL="145415">
                        <a:lnSpc>
                          <a:spcPct val="100000"/>
                        </a:lnSpc>
                        <a:spcBef>
                          <a:spcPts val="670"/>
                        </a:spcBef>
                      </a:pPr>
                      <a:r>
                        <a:rPr sz="1050" u="sng">
                          <a:uFill>
                            <a:solidFill>
                              <a:srgbClr val="000000"/>
                            </a:solidFill>
                          </a:uFill>
                          <a:latin typeface="+mn-ea"/>
                          <a:ea typeface="+mn-ea"/>
                          <a:cs typeface="ＭＳ ゴシック"/>
                        </a:rPr>
                        <a:t>児童</a:t>
                      </a:r>
                      <a:r>
                        <a:rPr sz="1050" u="sng" spc="-15">
                          <a:uFill>
                            <a:solidFill>
                              <a:srgbClr val="000000"/>
                            </a:solidFill>
                          </a:uFill>
                          <a:latin typeface="+mn-ea"/>
                          <a:ea typeface="+mn-ea"/>
                          <a:cs typeface="ＭＳ ゴシック"/>
                        </a:rPr>
                        <a:t>扶</a:t>
                      </a:r>
                      <a:r>
                        <a:rPr sz="1050" u="sng">
                          <a:uFill>
                            <a:solidFill>
                              <a:srgbClr val="000000"/>
                            </a:solidFill>
                          </a:uFill>
                          <a:latin typeface="+mn-ea"/>
                          <a:ea typeface="+mn-ea"/>
                          <a:cs typeface="ＭＳ ゴシック"/>
                        </a:rPr>
                        <a:t>養</a:t>
                      </a:r>
                      <a:r>
                        <a:rPr sz="1050" u="sng" spc="-15">
                          <a:uFill>
                            <a:solidFill>
                              <a:srgbClr val="000000"/>
                            </a:solidFill>
                          </a:uFill>
                          <a:latin typeface="+mn-ea"/>
                          <a:ea typeface="+mn-ea"/>
                          <a:cs typeface="ＭＳ ゴシック"/>
                        </a:rPr>
                        <a:t>手</a:t>
                      </a:r>
                      <a:r>
                        <a:rPr sz="1050" u="sng">
                          <a:uFill>
                            <a:solidFill>
                              <a:srgbClr val="000000"/>
                            </a:solidFill>
                          </a:uFill>
                          <a:latin typeface="+mn-ea"/>
                          <a:ea typeface="+mn-ea"/>
                          <a:cs typeface="ＭＳ ゴシック"/>
                        </a:rPr>
                        <a:t>当</a:t>
                      </a:r>
                      <a:r>
                        <a:rPr sz="1050" u="sng" spc="-15">
                          <a:uFill>
                            <a:solidFill>
                              <a:srgbClr val="000000"/>
                            </a:solidFill>
                          </a:uFill>
                          <a:latin typeface="+mn-ea"/>
                          <a:ea typeface="+mn-ea"/>
                          <a:cs typeface="ＭＳ ゴシック"/>
                        </a:rPr>
                        <a:t>支</a:t>
                      </a:r>
                      <a:r>
                        <a:rPr sz="1050" u="sng">
                          <a:uFill>
                            <a:solidFill>
                              <a:srgbClr val="000000"/>
                            </a:solidFill>
                          </a:uFill>
                          <a:latin typeface="+mn-ea"/>
                          <a:ea typeface="+mn-ea"/>
                          <a:cs typeface="ＭＳ ゴシック"/>
                        </a:rPr>
                        <a:t>給</a:t>
                      </a:r>
                      <a:r>
                        <a:rPr sz="1050" u="sng" spc="-15">
                          <a:uFill>
                            <a:solidFill>
                              <a:srgbClr val="000000"/>
                            </a:solidFill>
                          </a:uFill>
                          <a:latin typeface="+mn-ea"/>
                          <a:ea typeface="+mn-ea"/>
                          <a:cs typeface="ＭＳ ゴシック"/>
                        </a:rPr>
                        <a:t>停</a:t>
                      </a:r>
                      <a:r>
                        <a:rPr sz="1050" u="sng">
                          <a:uFill>
                            <a:solidFill>
                              <a:srgbClr val="000000"/>
                            </a:solidFill>
                          </a:uFill>
                          <a:latin typeface="+mn-ea"/>
                          <a:ea typeface="+mn-ea"/>
                          <a:cs typeface="ＭＳ ゴシック"/>
                        </a:rPr>
                        <a:t>止</a:t>
                      </a:r>
                      <a:r>
                        <a:rPr sz="1050" u="sng" spc="-15">
                          <a:uFill>
                            <a:solidFill>
                              <a:srgbClr val="000000"/>
                            </a:solidFill>
                          </a:uFill>
                          <a:latin typeface="+mn-ea"/>
                          <a:ea typeface="+mn-ea"/>
                          <a:cs typeface="ＭＳ ゴシック"/>
                        </a:rPr>
                        <a:t>通</a:t>
                      </a:r>
                      <a:r>
                        <a:rPr sz="1050" u="sng">
                          <a:uFill>
                            <a:solidFill>
                              <a:srgbClr val="000000"/>
                            </a:solidFill>
                          </a:uFill>
                          <a:latin typeface="+mn-ea"/>
                          <a:ea typeface="+mn-ea"/>
                          <a:cs typeface="ＭＳ ゴシック"/>
                        </a:rPr>
                        <a:t>知書</a:t>
                      </a:r>
                      <a:endParaRPr sz="1050" u="sng">
                        <a:latin typeface="+mn-ea"/>
                        <a:ea typeface="+mn-ea"/>
                        <a:cs typeface="ＭＳ ゴシック"/>
                      </a:endParaRPr>
                    </a:p>
                  </a:txBody>
                  <a:tcPr marL="0" marR="0" marT="0" marB="0">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339725">
                <a:tc gridSpan="3">
                  <a:txBody>
                    <a:bodyPr/>
                    <a:lstStyle/>
                    <a:p>
                      <a:pPr marL="138430">
                        <a:lnSpc>
                          <a:spcPct val="100000"/>
                        </a:lnSpc>
                        <a:spcBef>
                          <a:spcPts val="665"/>
                        </a:spcBef>
                      </a:pPr>
                      <a:r>
                        <a:rPr sz="1050">
                          <a:latin typeface="+mn-ea"/>
                          <a:ea typeface="+mn-ea"/>
                          <a:cs typeface="ＭＳ ゴシック"/>
                        </a:rPr>
                        <a:t>受給</a:t>
                      </a:r>
                      <a:r>
                        <a:rPr sz="1050" spc="-15">
                          <a:latin typeface="+mn-ea"/>
                          <a:ea typeface="+mn-ea"/>
                          <a:cs typeface="ＭＳ ゴシック"/>
                        </a:rPr>
                        <a:t>資</a:t>
                      </a:r>
                      <a:r>
                        <a:rPr sz="1050">
                          <a:latin typeface="+mn-ea"/>
                          <a:ea typeface="+mn-ea"/>
                          <a:cs typeface="ＭＳ ゴシック"/>
                        </a:rPr>
                        <a:t>格</a:t>
                      </a:r>
                      <a:r>
                        <a:rPr sz="1050" spc="-15">
                          <a:latin typeface="+mn-ea"/>
                          <a:ea typeface="+mn-ea"/>
                          <a:cs typeface="ＭＳ ゴシック"/>
                        </a:rPr>
                        <a:t>者</a:t>
                      </a:r>
                      <a:r>
                        <a:rPr sz="1050">
                          <a:latin typeface="+mn-ea"/>
                          <a:ea typeface="+mn-ea"/>
                          <a:cs typeface="ＭＳ ゴシック"/>
                        </a:rPr>
                        <a:t>氏名</a:t>
                      </a:r>
                    </a:p>
                  </a:txBody>
                  <a:tcPr marL="0" marR="0" marT="844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pPr>
                      <a:endParaRPr sz="1050">
                        <a:latin typeface="+mn-ea"/>
                        <a:ea typeface="+mn-ea"/>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123189">
                        <a:lnSpc>
                          <a:spcPct val="100000"/>
                        </a:lnSpc>
                        <a:spcBef>
                          <a:spcPts val="665"/>
                        </a:spcBef>
                      </a:pPr>
                      <a:r>
                        <a:rPr sz="1050">
                          <a:latin typeface="+mn-ea"/>
                          <a:ea typeface="+mn-ea"/>
                          <a:cs typeface="ＭＳ ゴシック"/>
                        </a:rPr>
                        <a:t>証</a:t>
                      </a:r>
                    </a:p>
                  </a:txBody>
                  <a:tcPr marL="0" marR="0" marT="84455"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marL="66040">
                        <a:lnSpc>
                          <a:spcPct val="100000"/>
                        </a:lnSpc>
                        <a:spcBef>
                          <a:spcPts val="665"/>
                        </a:spcBef>
                      </a:pPr>
                      <a:r>
                        <a:rPr sz="1050">
                          <a:latin typeface="+mn-ea"/>
                          <a:ea typeface="+mn-ea"/>
                          <a:cs typeface="ＭＳ ゴシック"/>
                        </a:rPr>
                        <a:t>書</a:t>
                      </a:r>
                    </a:p>
                  </a:txBody>
                  <a:tcPr marL="0" marR="0" marT="84455" marB="0">
                    <a:lnT w="6350">
                      <a:solidFill>
                        <a:srgbClr val="000000"/>
                      </a:solidFill>
                      <a:prstDash val="solid"/>
                    </a:lnT>
                    <a:lnB w="6350">
                      <a:solidFill>
                        <a:srgbClr val="000000"/>
                      </a:solidFill>
                      <a:prstDash val="solid"/>
                    </a:lnB>
                  </a:tcPr>
                </a:tc>
                <a:tc>
                  <a:txBody>
                    <a:bodyPr/>
                    <a:lstStyle/>
                    <a:p>
                      <a:pPr marL="6350">
                        <a:lnSpc>
                          <a:spcPct val="100000"/>
                        </a:lnSpc>
                        <a:spcBef>
                          <a:spcPts val="665"/>
                        </a:spcBef>
                      </a:pPr>
                      <a:r>
                        <a:rPr sz="1050">
                          <a:latin typeface="+mn-ea"/>
                          <a:ea typeface="+mn-ea"/>
                          <a:cs typeface="ＭＳ ゴシック"/>
                        </a:rPr>
                        <a:t>番</a:t>
                      </a:r>
                    </a:p>
                  </a:txBody>
                  <a:tcPr marL="0" marR="0" marT="84455" marB="0">
                    <a:lnT w="6350">
                      <a:solidFill>
                        <a:srgbClr val="000000"/>
                      </a:solidFill>
                      <a:prstDash val="solid"/>
                    </a:lnT>
                    <a:lnB w="6350">
                      <a:solidFill>
                        <a:srgbClr val="000000"/>
                      </a:solidFill>
                      <a:prstDash val="solid"/>
                    </a:lnB>
                  </a:tcPr>
                </a:tc>
                <a:tc>
                  <a:txBody>
                    <a:bodyPr/>
                    <a:lstStyle/>
                    <a:p>
                      <a:pPr marL="66675">
                        <a:lnSpc>
                          <a:spcPct val="100000"/>
                        </a:lnSpc>
                        <a:spcBef>
                          <a:spcPts val="665"/>
                        </a:spcBef>
                      </a:pPr>
                      <a:r>
                        <a:rPr sz="1050">
                          <a:latin typeface="+mn-ea"/>
                          <a:ea typeface="+mn-ea"/>
                          <a:cs typeface="ＭＳ ゴシック"/>
                        </a:rPr>
                        <a:t>号</a:t>
                      </a:r>
                    </a:p>
                  </a:txBody>
                  <a:tcPr marL="0" marR="0" marT="84455" marB="0">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14300">
                        <a:lnSpc>
                          <a:spcPct val="100000"/>
                        </a:lnSpc>
                        <a:spcBef>
                          <a:spcPts val="665"/>
                        </a:spcBef>
                      </a:pPr>
                      <a:r>
                        <a:rPr sz="1050">
                          <a:latin typeface="+mn-ea"/>
                          <a:ea typeface="+mn-ea"/>
                          <a:cs typeface="ＭＳ ゴシック"/>
                        </a:rPr>
                        <a:t>第</a:t>
                      </a:r>
                    </a:p>
                  </a:txBody>
                  <a:tcPr marL="0" marR="0" marT="84455"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marL="400050">
                        <a:lnSpc>
                          <a:spcPct val="100000"/>
                        </a:lnSpc>
                        <a:spcBef>
                          <a:spcPts val="665"/>
                        </a:spcBef>
                      </a:pPr>
                      <a:r>
                        <a:rPr sz="1050">
                          <a:latin typeface="+mn-ea"/>
                          <a:ea typeface="+mn-ea"/>
                          <a:cs typeface="ＭＳ ゴシック"/>
                        </a:rPr>
                        <a:t>号</a:t>
                      </a:r>
                    </a:p>
                  </a:txBody>
                  <a:tcPr marL="0" marR="0" marT="84455"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39725">
                <a:tc gridSpan="3">
                  <a:txBody>
                    <a:bodyPr/>
                    <a:lstStyle/>
                    <a:p>
                      <a:pPr marL="138430">
                        <a:lnSpc>
                          <a:spcPct val="100000"/>
                        </a:lnSpc>
                        <a:spcBef>
                          <a:spcPts val="665"/>
                        </a:spcBef>
                      </a:pPr>
                      <a:r>
                        <a:rPr sz="1050">
                          <a:latin typeface="+mn-ea"/>
                          <a:ea typeface="+mn-ea"/>
                          <a:cs typeface="ＭＳ ゴシック"/>
                        </a:rPr>
                        <a:t>受給</a:t>
                      </a:r>
                      <a:r>
                        <a:rPr sz="1050" spc="-15">
                          <a:latin typeface="+mn-ea"/>
                          <a:ea typeface="+mn-ea"/>
                          <a:cs typeface="ＭＳ ゴシック"/>
                        </a:rPr>
                        <a:t>資</a:t>
                      </a:r>
                      <a:r>
                        <a:rPr sz="1050">
                          <a:latin typeface="+mn-ea"/>
                          <a:ea typeface="+mn-ea"/>
                          <a:cs typeface="ＭＳ ゴシック"/>
                        </a:rPr>
                        <a:t>格</a:t>
                      </a:r>
                      <a:r>
                        <a:rPr sz="1050" spc="-15">
                          <a:latin typeface="+mn-ea"/>
                          <a:ea typeface="+mn-ea"/>
                          <a:cs typeface="ＭＳ ゴシック"/>
                        </a:rPr>
                        <a:t>者</a:t>
                      </a:r>
                      <a:r>
                        <a:rPr sz="1050">
                          <a:latin typeface="+mn-ea"/>
                          <a:ea typeface="+mn-ea"/>
                          <a:cs typeface="ＭＳ ゴシック"/>
                        </a:rPr>
                        <a:t>住所</a:t>
                      </a:r>
                    </a:p>
                  </a:txBody>
                  <a:tcPr marL="0" marR="0" marT="844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9">
                  <a:txBody>
                    <a:bodyPr/>
                    <a:lstStyle/>
                    <a:p>
                      <a:pPr>
                        <a:lnSpc>
                          <a:spcPct val="100000"/>
                        </a:lnSpc>
                      </a:pPr>
                      <a:endParaRPr sz="1050">
                        <a:latin typeface="+mn-ea"/>
                        <a:ea typeface="+mn-ea"/>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519430">
                <a:tc gridSpan="3">
                  <a:txBody>
                    <a:bodyPr/>
                    <a:lstStyle/>
                    <a:p>
                      <a:pPr>
                        <a:lnSpc>
                          <a:spcPct val="100000"/>
                        </a:lnSpc>
                        <a:spcBef>
                          <a:spcPts val="50"/>
                        </a:spcBef>
                      </a:pPr>
                      <a:endParaRPr sz="1050">
                        <a:latin typeface="+mn-ea"/>
                        <a:ea typeface="+mn-ea"/>
                        <a:cs typeface="Times New Roman"/>
                      </a:endParaRPr>
                    </a:p>
                    <a:p>
                      <a:pPr marL="138430">
                        <a:lnSpc>
                          <a:spcPct val="100000"/>
                        </a:lnSpc>
                        <a:spcBef>
                          <a:spcPts val="5"/>
                        </a:spcBef>
                      </a:pPr>
                      <a:r>
                        <a:rPr sz="1050">
                          <a:latin typeface="+mn-ea"/>
                          <a:ea typeface="+mn-ea"/>
                          <a:cs typeface="ＭＳ ゴシック"/>
                        </a:rPr>
                        <a:t>支給</a:t>
                      </a:r>
                      <a:r>
                        <a:rPr sz="1050" spc="-15">
                          <a:latin typeface="+mn-ea"/>
                          <a:ea typeface="+mn-ea"/>
                          <a:cs typeface="ＭＳ ゴシック"/>
                        </a:rPr>
                        <a:t>停</a:t>
                      </a:r>
                      <a:r>
                        <a:rPr sz="1050">
                          <a:latin typeface="+mn-ea"/>
                          <a:ea typeface="+mn-ea"/>
                          <a:cs typeface="ＭＳ ゴシック"/>
                        </a:rPr>
                        <a:t>止</a:t>
                      </a:r>
                      <a:r>
                        <a:rPr sz="1050" spc="-15">
                          <a:latin typeface="+mn-ea"/>
                          <a:ea typeface="+mn-ea"/>
                          <a:cs typeface="ＭＳ ゴシック"/>
                        </a:rPr>
                        <a:t>の</a:t>
                      </a:r>
                      <a:r>
                        <a:rPr sz="1050">
                          <a:latin typeface="+mn-ea"/>
                          <a:ea typeface="+mn-ea"/>
                          <a:cs typeface="ＭＳ ゴシック"/>
                        </a:rPr>
                        <a:t>期間</a:t>
                      </a: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74930" marR="126364">
                        <a:lnSpc>
                          <a:spcPct val="108800"/>
                        </a:lnSpc>
                        <a:spcBef>
                          <a:spcPts val="580"/>
                        </a:spcBef>
                      </a:pPr>
                      <a:r>
                        <a:rPr sz="1050">
                          <a:latin typeface="+mn-ea"/>
                          <a:ea typeface="+mn-ea"/>
                          <a:cs typeface="ＭＳ ゴシック"/>
                        </a:rPr>
                        <a:t>令和 令和</a:t>
                      </a:r>
                    </a:p>
                  </a:txBody>
                  <a:tcPr marL="0" marR="0" marT="73660"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marL="132715" marR="124460">
                        <a:lnSpc>
                          <a:spcPct val="108800"/>
                        </a:lnSpc>
                        <a:spcBef>
                          <a:spcPts val="580"/>
                        </a:spcBef>
                      </a:pPr>
                      <a:r>
                        <a:rPr sz="1050">
                          <a:latin typeface="+mn-ea"/>
                          <a:ea typeface="+mn-ea"/>
                          <a:cs typeface="ＭＳ ゴシック"/>
                        </a:rPr>
                        <a:t>年 年</a:t>
                      </a:r>
                    </a:p>
                  </a:txBody>
                  <a:tcPr marL="0" marR="0" marT="73660" marB="0">
                    <a:lnT w="6350">
                      <a:solidFill>
                        <a:srgbClr val="000000"/>
                      </a:solidFill>
                      <a:prstDash val="solid"/>
                    </a:lnT>
                    <a:lnB w="6350">
                      <a:solidFill>
                        <a:srgbClr val="000000"/>
                      </a:solidFill>
                      <a:prstDash val="solid"/>
                    </a:lnB>
                  </a:tcPr>
                </a:tc>
                <a:tc>
                  <a:txBody>
                    <a:bodyPr/>
                    <a:lstStyle/>
                    <a:p>
                      <a:pPr marL="132080" marR="163195">
                        <a:lnSpc>
                          <a:spcPct val="108800"/>
                        </a:lnSpc>
                        <a:spcBef>
                          <a:spcPts val="580"/>
                        </a:spcBef>
                      </a:pPr>
                      <a:r>
                        <a:rPr sz="1050">
                          <a:latin typeface="+mn-ea"/>
                          <a:ea typeface="+mn-ea"/>
                          <a:cs typeface="ＭＳ ゴシック"/>
                        </a:rPr>
                        <a:t>月</a:t>
                      </a:r>
                      <a:r>
                        <a:rPr sz="1050" spc="-15">
                          <a:latin typeface="+mn-ea"/>
                          <a:ea typeface="+mn-ea"/>
                          <a:cs typeface="ＭＳ ゴシック"/>
                        </a:rPr>
                        <a:t>分</a:t>
                      </a:r>
                      <a:r>
                        <a:rPr sz="1050">
                          <a:latin typeface="+mn-ea"/>
                          <a:ea typeface="+mn-ea"/>
                          <a:cs typeface="ＭＳ ゴシック"/>
                        </a:rPr>
                        <a:t>から 月</a:t>
                      </a:r>
                      <a:r>
                        <a:rPr sz="1050" spc="-15">
                          <a:latin typeface="+mn-ea"/>
                          <a:ea typeface="+mn-ea"/>
                          <a:cs typeface="ＭＳ ゴシック"/>
                        </a:rPr>
                        <a:t>分</a:t>
                      </a:r>
                      <a:r>
                        <a:rPr sz="1050">
                          <a:latin typeface="+mn-ea"/>
                          <a:ea typeface="+mn-ea"/>
                          <a:cs typeface="ＭＳ ゴシック"/>
                        </a:rPr>
                        <a:t>まで</a:t>
                      </a:r>
                    </a:p>
                  </a:txBody>
                  <a:tcPr marL="0" marR="0" marT="7366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350520">
                <a:tc gridSpan="3">
                  <a:txBody>
                    <a:bodyPr/>
                    <a:lstStyle/>
                    <a:p>
                      <a:pPr marL="138430">
                        <a:lnSpc>
                          <a:spcPct val="100000"/>
                        </a:lnSpc>
                        <a:spcBef>
                          <a:spcPts val="700"/>
                        </a:spcBef>
                      </a:pPr>
                      <a:r>
                        <a:rPr sz="1050">
                          <a:latin typeface="+mn-ea"/>
                          <a:ea typeface="+mn-ea"/>
                          <a:cs typeface="ＭＳ ゴシック"/>
                        </a:rPr>
                        <a:t>支給</a:t>
                      </a:r>
                      <a:r>
                        <a:rPr sz="1050" spc="-15">
                          <a:latin typeface="+mn-ea"/>
                          <a:ea typeface="+mn-ea"/>
                          <a:cs typeface="ＭＳ ゴシック"/>
                        </a:rPr>
                        <a:t>停</a:t>
                      </a:r>
                      <a:r>
                        <a:rPr sz="1050">
                          <a:latin typeface="+mn-ea"/>
                          <a:ea typeface="+mn-ea"/>
                          <a:cs typeface="ＭＳ ゴシック"/>
                        </a:rPr>
                        <a:t>止</a:t>
                      </a:r>
                      <a:r>
                        <a:rPr sz="1050" spc="-15">
                          <a:latin typeface="+mn-ea"/>
                          <a:ea typeface="+mn-ea"/>
                          <a:cs typeface="ＭＳ ゴシック"/>
                        </a:rPr>
                        <a:t>の</a:t>
                      </a:r>
                      <a:r>
                        <a:rPr sz="1050">
                          <a:latin typeface="+mn-ea"/>
                          <a:ea typeface="+mn-ea"/>
                          <a:cs typeface="ＭＳ ゴシック"/>
                        </a:rPr>
                        <a:t>金額</a:t>
                      </a:r>
                    </a:p>
                  </a:txBody>
                  <a:tcPr marL="0" marR="0" marT="889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9">
                  <a:txBody>
                    <a:bodyPr/>
                    <a:lstStyle/>
                    <a:p>
                      <a:pPr algn="ctr">
                        <a:lnSpc>
                          <a:spcPct val="100000"/>
                        </a:lnSpc>
                        <a:spcBef>
                          <a:spcPts val="700"/>
                        </a:spcBef>
                      </a:pPr>
                      <a:r>
                        <a:rPr sz="1050">
                          <a:latin typeface="+mn-ea"/>
                          <a:ea typeface="+mn-ea"/>
                          <a:cs typeface="ＭＳ ゴシック"/>
                        </a:rPr>
                        <a:t>円</a:t>
                      </a:r>
                    </a:p>
                  </a:txBody>
                  <a:tcPr marL="0" marR="0" marT="889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348615">
                <a:tc>
                  <a:txBody>
                    <a:bodyPr/>
                    <a:lstStyle/>
                    <a:p>
                      <a:pPr marL="138430">
                        <a:lnSpc>
                          <a:spcPct val="100000"/>
                        </a:lnSpc>
                        <a:spcBef>
                          <a:spcPts val="690"/>
                        </a:spcBef>
                      </a:pPr>
                      <a:r>
                        <a:rPr sz="1050">
                          <a:latin typeface="+mn-ea"/>
                          <a:ea typeface="+mn-ea"/>
                          <a:cs typeface="ＭＳ ゴシック"/>
                        </a:rPr>
                        <a:t>備</a:t>
                      </a:r>
                    </a:p>
                  </a:txBody>
                  <a:tcPr marL="0" marR="0" marT="87630"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a:lnSpc>
                          <a:spcPct val="100000"/>
                        </a:lnSpc>
                      </a:pPr>
                      <a:endParaRPr sz="1050">
                        <a:latin typeface="+mn-ea"/>
                        <a:ea typeface="+mn-ea"/>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marL="31750">
                        <a:lnSpc>
                          <a:spcPct val="100000"/>
                        </a:lnSpc>
                        <a:spcBef>
                          <a:spcPts val="690"/>
                        </a:spcBef>
                      </a:pPr>
                      <a:r>
                        <a:rPr sz="1050">
                          <a:latin typeface="+mn-ea"/>
                          <a:ea typeface="+mn-ea"/>
                          <a:cs typeface="ＭＳ ゴシック"/>
                        </a:rPr>
                        <a:t>考</a:t>
                      </a:r>
                    </a:p>
                  </a:txBody>
                  <a:tcPr marL="0" marR="0" marT="87630" marB="0">
                    <a:lnR w="6350">
                      <a:solidFill>
                        <a:srgbClr val="000000"/>
                      </a:solidFill>
                      <a:prstDash val="solid"/>
                    </a:lnR>
                    <a:lnT w="6350">
                      <a:solidFill>
                        <a:srgbClr val="000000"/>
                      </a:solidFill>
                      <a:prstDash val="solid"/>
                    </a:lnT>
                    <a:lnB w="6350">
                      <a:solidFill>
                        <a:srgbClr val="000000"/>
                      </a:solidFill>
                      <a:prstDash val="solid"/>
                    </a:lnB>
                  </a:tcPr>
                </a:tc>
                <a:tc gridSpan="9">
                  <a:txBody>
                    <a:bodyPr/>
                    <a:lstStyle/>
                    <a:p>
                      <a:pPr>
                        <a:lnSpc>
                          <a:spcPct val="100000"/>
                        </a:lnSpc>
                      </a:pPr>
                      <a:endParaRPr sz="1050">
                        <a:latin typeface="+mn-ea"/>
                        <a:ea typeface="+mn-ea"/>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2072639">
                <a:tc gridSpan="12">
                  <a:txBody>
                    <a:bodyPr/>
                    <a:lstStyle/>
                    <a:p>
                      <a:pPr>
                        <a:lnSpc>
                          <a:spcPct val="100000"/>
                        </a:lnSpc>
                        <a:spcBef>
                          <a:spcPts val="35"/>
                        </a:spcBef>
                      </a:pPr>
                      <a:endParaRPr sz="1050" dirty="0">
                        <a:latin typeface="+mn-ea"/>
                        <a:ea typeface="+mn-ea"/>
                        <a:cs typeface="Times New Roman"/>
                      </a:endParaRPr>
                    </a:p>
                    <a:p>
                      <a:pPr marL="2540" indent="133985">
                        <a:lnSpc>
                          <a:spcPct val="107600"/>
                        </a:lnSpc>
                      </a:pPr>
                      <a:r>
                        <a:rPr sz="1050" dirty="0" err="1">
                          <a:latin typeface="+mn-ea"/>
                          <a:ea typeface="+mn-ea"/>
                          <a:cs typeface="ＭＳ ゴシック"/>
                        </a:rPr>
                        <a:t>あ</a:t>
                      </a:r>
                      <a:r>
                        <a:rPr sz="1050" spc="-15" dirty="0" err="1">
                          <a:latin typeface="+mn-ea"/>
                          <a:ea typeface="+mn-ea"/>
                          <a:cs typeface="ＭＳ ゴシック"/>
                        </a:rPr>
                        <a:t>な</a:t>
                      </a:r>
                      <a:r>
                        <a:rPr sz="1050" dirty="0" err="1">
                          <a:latin typeface="+mn-ea"/>
                          <a:ea typeface="+mn-ea"/>
                          <a:cs typeface="ＭＳ ゴシック"/>
                        </a:rPr>
                        <a:t>た</a:t>
                      </a:r>
                      <a:r>
                        <a:rPr sz="1050" spc="-15" dirty="0" err="1">
                          <a:latin typeface="+mn-ea"/>
                          <a:ea typeface="+mn-ea"/>
                          <a:cs typeface="ＭＳ ゴシック"/>
                        </a:rPr>
                        <a:t>は、</a:t>
                      </a:r>
                      <a:r>
                        <a:rPr sz="1050" dirty="0" err="1">
                          <a:latin typeface="+mn-ea"/>
                          <a:ea typeface="+mn-ea"/>
                          <a:cs typeface="ＭＳ ゴシック"/>
                        </a:rPr>
                        <a:t>児</a:t>
                      </a:r>
                      <a:r>
                        <a:rPr sz="1050" spc="-15" dirty="0" err="1">
                          <a:latin typeface="+mn-ea"/>
                          <a:ea typeface="+mn-ea"/>
                          <a:cs typeface="ＭＳ ゴシック"/>
                        </a:rPr>
                        <a:t>童</a:t>
                      </a:r>
                      <a:r>
                        <a:rPr sz="1050" dirty="0" err="1">
                          <a:latin typeface="+mn-ea"/>
                          <a:ea typeface="+mn-ea"/>
                          <a:cs typeface="ＭＳ ゴシック"/>
                        </a:rPr>
                        <a:t>扶</a:t>
                      </a:r>
                      <a:r>
                        <a:rPr sz="1050" spc="-15" dirty="0" err="1">
                          <a:latin typeface="+mn-ea"/>
                          <a:ea typeface="+mn-ea"/>
                          <a:cs typeface="ＭＳ ゴシック"/>
                        </a:rPr>
                        <a:t>養手</a:t>
                      </a:r>
                      <a:r>
                        <a:rPr sz="1050" dirty="0" err="1">
                          <a:latin typeface="+mn-ea"/>
                          <a:ea typeface="+mn-ea"/>
                          <a:cs typeface="ＭＳ ゴシック"/>
                        </a:rPr>
                        <a:t>当法</a:t>
                      </a:r>
                      <a:r>
                        <a:rPr sz="1050" spc="-15" dirty="0">
                          <a:latin typeface="+mn-ea"/>
                          <a:ea typeface="+mn-ea"/>
                          <a:cs typeface="ＭＳ ゴシック"/>
                        </a:rPr>
                        <a:t>(</a:t>
                      </a:r>
                      <a:r>
                        <a:rPr sz="1050" dirty="0">
                          <a:latin typeface="+mn-ea"/>
                          <a:ea typeface="+mn-ea"/>
                          <a:cs typeface="ＭＳ ゴシック"/>
                        </a:rPr>
                        <a:t>第9</a:t>
                      </a:r>
                      <a:r>
                        <a:rPr sz="1050" spc="-15" dirty="0">
                          <a:latin typeface="+mn-ea"/>
                          <a:ea typeface="+mn-ea"/>
                          <a:cs typeface="ＭＳ ゴシック"/>
                        </a:rPr>
                        <a:t>条、</a:t>
                      </a:r>
                      <a:r>
                        <a:rPr sz="1050" dirty="0">
                          <a:latin typeface="+mn-ea"/>
                          <a:ea typeface="+mn-ea"/>
                          <a:cs typeface="ＭＳ ゴシック"/>
                        </a:rPr>
                        <a:t>第</a:t>
                      </a:r>
                      <a:r>
                        <a:rPr sz="1050" spc="-15" dirty="0">
                          <a:latin typeface="+mn-ea"/>
                          <a:ea typeface="+mn-ea"/>
                          <a:cs typeface="ＭＳ ゴシック"/>
                        </a:rPr>
                        <a:t>9</a:t>
                      </a:r>
                      <a:r>
                        <a:rPr sz="1050" dirty="0">
                          <a:latin typeface="+mn-ea"/>
                          <a:ea typeface="+mn-ea"/>
                          <a:cs typeface="ＭＳ ゴシック"/>
                        </a:rPr>
                        <a:t>条の</a:t>
                      </a:r>
                      <a:r>
                        <a:rPr sz="1050" spc="-15" dirty="0">
                          <a:latin typeface="+mn-ea"/>
                          <a:ea typeface="+mn-ea"/>
                          <a:cs typeface="ＭＳ ゴシック"/>
                        </a:rPr>
                        <a:t>2、</a:t>
                      </a:r>
                      <a:r>
                        <a:rPr sz="1050" dirty="0">
                          <a:latin typeface="+mn-ea"/>
                          <a:ea typeface="+mn-ea"/>
                          <a:cs typeface="ＭＳ ゴシック"/>
                        </a:rPr>
                        <a:t>第10</a:t>
                      </a:r>
                      <a:r>
                        <a:rPr sz="1050" spc="-15" dirty="0">
                          <a:latin typeface="+mn-ea"/>
                          <a:ea typeface="+mn-ea"/>
                          <a:cs typeface="ＭＳ ゴシック"/>
                        </a:rPr>
                        <a:t>条、</a:t>
                      </a:r>
                      <a:r>
                        <a:rPr sz="1050" dirty="0">
                          <a:latin typeface="+mn-ea"/>
                          <a:ea typeface="+mn-ea"/>
                          <a:cs typeface="ＭＳ ゴシック"/>
                        </a:rPr>
                        <a:t>第1</a:t>
                      </a:r>
                      <a:r>
                        <a:rPr sz="1050" spc="-15" dirty="0">
                          <a:latin typeface="+mn-ea"/>
                          <a:ea typeface="+mn-ea"/>
                          <a:cs typeface="ＭＳ ゴシック"/>
                        </a:rPr>
                        <a:t>1条</a:t>
                      </a:r>
                      <a:r>
                        <a:rPr sz="1050" dirty="0">
                          <a:latin typeface="+mn-ea"/>
                          <a:ea typeface="+mn-ea"/>
                          <a:cs typeface="ＭＳ ゴシック"/>
                        </a:rPr>
                        <a:t>、</a:t>
                      </a:r>
                      <a:r>
                        <a:rPr sz="1050" spc="-15" dirty="0">
                          <a:latin typeface="+mn-ea"/>
                          <a:ea typeface="+mn-ea"/>
                          <a:cs typeface="ＭＳ ゴシック"/>
                        </a:rPr>
                        <a:t>第</a:t>
                      </a:r>
                      <a:r>
                        <a:rPr sz="1050" dirty="0">
                          <a:latin typeface="+mn-ea"/>
                          <a:ea typeface="+mn-ea"/>
                          <a:cs typeface="ＭＳ ゴシック"/>
                        </a:rPr>
                        <a:t>13</a:t>
                      </a:r>
                      <a:r>
                        <a:rPr sz="1050" spc="-15" dirty="0">
                          <a:latin typeface="+mn-ea"/>
                          <a:ea typeface="+mn-ea"/>
                          <a:cs typeface="ＭＳ ゴシック"/>
                        </a:rPr>
                        <a:t>条</a:t>
                      </a:r>
                      <a:r>
                        <a:rPr sz="1050" dirty="0">
                          <a:latin typeface="+mn-ea"/>
                          <a:ea typeface="+mn-ea"/>
                          <a:cs typeface="ＭＳ ゴシック"/>
                        </a:rPr>
                        <a:t>の</a:t>
                      </a:r>
                      <a:r>
                        <a:rPr sz="1050" spc="-15" dirty="0">
                          <a:latin typeface="+mn-ea"/>
                          <a:ea typeface="+mn-ea"/>
                          <a:cs typeface="ＭＳ ゴシック"/>
                        </a:rPr>
                        <a:t>2</a:t>
                      </a:r>
                      <a:r>
                        <a:rPr sz="1050" dirty="0">
                          <a:latin typeface="+mn-ea"/>
                          <a:ea typeface="+mn-ea"/>
                          <a:cs typeface="ＭＳ ゴシック"/>
                        </a:rPr>
                        <a:t>、第</a:t>
                      </a:r>
                      <a:r>
                        <a:rPr sz="1050" spc="-15" dirty="0">
                          <a:latin typeface="+mn-ea"/>
                          <a:ea typeface="+mn-ea"/>
                          <a:cs typeface="ＭＳ ゴシック"/>
                        </a:rPr>
                        <a:t>1</a:t>
                      </a:r>
                      <a:r>
                        <a:rPr sz="1050" dirty="0">
                          <a:latin typeface="+mn-ea"/>
                          <a:ea typeface="+mn-ea"/>
                          <a:cs typeface="ＭＳ ゴシック"/>
                        </a:rPr>
                        <a:t>3</a:t>
                      </a:r>
                      <a:r>
                        <a:rPr sz="1050" spc="-15" dirty="0">
                          <a:latin typeface="+mn-ea"/>
                          <a:ea typeface="+mn-ea"/>
                          <a:cs typeface="ＭＳ ゴシック"/>
                        </a:rPr>
                        <a:t>条</a:t>
                      </a:r>
                      <a:r>
                        <a:rPr sz="1050" dirty="0">
                          <a:latin typeface="+mn-ea"/>
                          <a:ea typeface="+mn-ea"/>
                          <a:cs typeface="ＭＳ ゴシック"/>
                        </a:rPr>
                        <a:t>の3) </a:t>
                      </a:r>
                      <a:r>
                        <a:rPr sz="1050" spc="5" dirty="0" err="1">
                          <a:latin typeface="+mn-ea"/>
                          <a:ea typeface="+mn-ea"/>
                          <a:cs typeface="ＭＳ ゴシック"/>
                        </a:rPr>
                        <a:t>の規</a:t>
                      </a:r>
                      <a:r>
                        <a:rPr sz="1050" spc="-10" dirty="0" err="1">
                          <a:latin typeface="+mn-ea"/>
                          <a:ea typeface="+mn-ea"/>
                          <a:cs typeface="ＭＳ ゴシック"/>
                        </a:rPr>
                        <a:t>定</a:t>
                      </a:r>
                      <a:r>
                        <a:rPr sz="1050" spc="5" dirty="0" err="1">
                          <a:latin typeface="+mn-ea"/>
                          <a:ea typeface="+mn-ea"/>
                          <a:cs typeface="ＭＳ ゴシック"/>
                        </a:rPr>
                        <a:t>に</a:t>
                      </a:r>
                      <a:r>
                        <a:rPr sz="1050" spc="-10" dirty="0" err="1">
                          <a:latin typeface="+mn-ea"/>
                          <a:ea typeface="+mn-ea"/>
                          <a:cs typeface="ＭＳ ゴシック"/>
                        </a:rPr>
                        <a:t>よ</a:t>
                      </a:r>
                      <a:r>
                        <a:rPr sz="1050" spc="5" dirty="0" err="1">
                          <a:latin typeface="+mn-ea"/>
                          <a:ea typeface="+mn-ea"/>
                          <a:cs typeface="ＭＳ ゴシック"/>
                        </a:rPr>
                        <a:t>り</a:t>
                      </a:r>
                      <a:r>
                        <a:rPr sz="1050" spc="-10" dirty="0" err="1">
                          <a:latin typeface="+mn-ea"/>
                          <a:ea typeface="+mn-ea"/>
                          <a:cs typeface="ＭＳ ゴシック"/>
                        </a:rPr>
                        <a:t>、</a:t>
                      </a:r>
                      <a:r>
                        <a:rPr sz="1050" spc="5" dirty="0" err="1">
                          <a:latin typeface="+mn-ea"/>
                          <a:ea typeface="+mn-ea"/>
                          <a:cs typeface="ＭＳ ゴシック"/>
                        </a:rPr>
                        <a:t>上</a:t>
                      </a:r>
                      <a:r>
                        <a:rPr sz="1050" spc="-10" dirty="0" err="1">
                          <a:latin typeface="+mn-ea"/>
                          <a:ea typeface="+mn-ea"/>
                          <a:cs typeface="ＭＳ ゴシック"/>
                        </a:rPr>
                        <a:t>記</a:t>
                      </a:r>
                      <a:r>
                        <a:rPr sz="1050" spc="5" dirty="0" err="1">
                          <a:latin typeface="+mn-ea"/>
                          <a:ea typeface="+mn-ea"/>
                          <a:cs typeface="ＭＳ ゴシック"/>
                        </a:rPr>
                        <a:t>の</a:t>
                      </a:r>
                      <a:r>
                        <a:rPr sz="1050" spc="-10" dirty="0" err="1">
                          <a:latin typeface="+mn-ea"/>
                          <a:ea typeface="+mn-ea"/>
                          <a:cs typeface="ＭＳ ゴシック"/>
                        </a:rPr>
                        <a:t>と</a:t>
                      </a:r>
                      <a:r>
                        <a:rPr sz="1050" spc="5" dirty="0" err="1">
                          <a:latin typeface="+mn-ea"/>
                          <a:ea typeface="+mn-ea"/>
                          <a:cs typeface="ＭＳ ゴシック"/>
                        </a:rPr>
                        <a:t>おり</a:t>
                      </a:r>
                      <a:r>
                        <a:rPr sz="1050" spc="-10" dirty="0" err="1">
                          <a:latin typeface="+mn-ea"/>
                          <a:ea typeface="+mn-ea"/>
                          <a:cs typeface="ＭＳ ゴシック"/>
                        </a:rPr>
                        <a:t>支</a:t>
                      </a:r>
                      <a:r>
                        <a:rPr sz="1050" spc="5" dirty="0" err="1">
                          <a:latin typeface="+mn-ea"/>
                          <a:ea typeface="+mn-ea"/>
                          <a:cs typeface="ＭＳ ゴシック"/>
                        </a:rPr>
                        <a:t>給</a:t>
                      </a:r>
                      <a:r>
                        <a:rPr sz="1050" spc="-10" dirty="0" err="1">
                          <a:latin typeface="+mn-ea"/>
                          <a:ea typeface="+mn-ea"/>
                          <a:cs typeface="ＭＳ ゴシック"/>
                        </a:rPr>
                        <a:t>停</a:t>
                      </a:r>
                      <a:r>
                        <a:rPr sz="1050" spc="5" dirty="0" err="1">
                          <a:latin typeface="+mn-ea"/>
                          <a:ea typeface="+mn-ea"/>
                          <a:cs typeface="ＭＳ ゴシック"/>
                        </a:rPr>
                        <a:t>止</a:t>
                      </a:r>
                      <a:r>
                        <a:rPr sz="1050" spc="-10" dirty="0" err="1">
                          <a:latin typeface="+mn-ea"/>
                          <a:ea typeface="+mn-ea"/>
                          <a:cs typeface="ＭＳ ゴシック"/>
                        </a:rPr>
                        <a:t>と</a:t>
                      </a:r>
                      <a:r>
                        <a:rPr sz="1050" spc="5" dirty="0" err="1">
                          <a:latin typeface="+mn-ea"/>
                          <a:ea typeface="+mn-ea"/>
                          <a:cs typeface="ＭＳ ゴシック"/>
                        </a:rPr>
                        <a:t>な</a:t>
                      </a:r>
                      <a:r>
                        <a:rPr sz="1050" spc="-10" dirty="0" err="1">
                          <a:latin typeface="+mn-ea"/>
                          <a:ea typeface="+mn-ea"/>
                          <a:cs typeface="ＭＳ ゴシック"/>
                        </a:rPr>
                        <a:t>り</a:t>
                      </a:r>
                      <a:r>
                        <a:rPr sz="1050" spc="5" dirty="0" err="1">
                          <a:latin typeface="+mn-ea"/>
                          <a:ea typeface="+mn-ea"/>
                          <a:cs typeface="ＭＳ ゴシック"/>
                        </a:rPr>
                        <a:t>ま</a:t>
                      </a:r>
                      <a:r>
                        <a:rPr sz="1050" spc="-10" dirty="0" err="1">
                          <a:latin typeface="+mn-ea"/>
                          <a:ea typeface="+mn-ea"/>
                          <a:cs typeface="ＭＳ ゴシック"/>
                        </a:rPr>
                        <a:t>し</a:t>
                      </a:r>
                      <a:r>
                        <a:rPr sz="1050" spc="5" dirty="0" err="1">
                          <a:latin typeface="+mn-ea"/>
                          <a:ea typeface="+mn-ea"/>
                          <a:cs typeface="ＭＳ ゴシック"/>
                        </a:rPr>
                        <a:t>たの</a:t>
                      </a:r>
                      <a:r>
                        <a:rPr sz="1050" spc="-10" dirty="0" err="1">
                          <a:latin typeface="+mn-ea"/>
                          <a:ea typeface="+mn-ea"/>
                          <a:cs typeface="ＭＳ ゴシック"/>
                        </a:rPr>
                        <a:t>で</a:t>
                      </a:r>
                      <a:r>
                        <a:rPr sz="1050" spc="5" dirty="0" err="1">
                          <a:latin typeface="+mn-ea"/>
                          <a:ea typeface="+mn-ea"/>
                          <a:cs typeface="ＭＳ ゴシック"/>
                        </a:rPr>
                        <a:t>通</a:t>
                      </a:r>
                      <a:r>
                        <a:rPr sz="1050" spc="-10" dirty="0" err="1">
                          <a:latin typeface="+mn-ea"/>
                          <a:ea typeface="+mn-ea"/>
                          <a:cs typeface="ＭＳ ゴシック"/>
                        </a:rPr>
                        <a:t>知</a:t>
                      </a:r>
                      <a:r>
                        <a:rPr sz="1050" spc="5" dirty="0" err="1">
                          <a:latin typeface="+mn-ea"/>
                          <a:ea typeface="+mn-ea"/>
                          <a:cs typeface="ＭＳ ゴシック"/>
                        </a:rPr>
                        <a:t>し</a:t>
                      </a:r>
                      <a:r>
                        <a:rPr sz="1050" spc="-10" dirty="0" err="1">
                          <a:latin typeface="+mn-ea"/>
                          <a:ea typeface="+mn-ea"/>
                          <a:cs typeface="ＭＳ ゴシック"/>
                        </a:rPr>
                        <a:t>ま</a:t>
                      </a:r>
                      <a:r>
                        <a:rPr sz="1050" spc="5" dirty="0" err="1">
                          <a:latin typeface="+mn-ea"/>
                          <a:ea typeface="+mn-ea"/>
                          <a:cs typeface="ＭＳ ゴシック"/>
                        </a:rPr>
                        <a:t>す</a:t>
                      </a:r>
                      <a:r>
                        <a:rPr sz="1050" spc="5" dirty="0">
                          <a:latin typeface="+mn-ea"/>
                          <a:ea typeface="+mn-ea"/>
                          <a:cs typeface="ＭＳ ゴシック"/>
                        </a:rPr>
                        <a:t>。</a:t>
                      </a:r>
                      <a:endParaRPr sz="1050" dirty="0">
                        <a:latin typeface="+mn-ea"/>
                        <a:ea typeface="+mn-ea"/>
                        <a:cs typeface="ＭＳ ゴシック"/>
                      </a:endParaRPr>
                    </a:p>
                    <a:p>
                      <a:pPr>
                        <a:lnSpc>
                          <a:spcPct val="100000"/>
                        </a:lnSpc>
                        <a:spcBef>
                          <a:spcPts val="40"/>
                        </a:spcBef>
                      </a:pPr>
                      <a:endParaRPr sz="1050" dirty="0">
                        <a:latin typeface="+mn-ea"/>
                        <a:ea typeface="+mn-ea"/>
                        <a:cs typeface="Times New Roman"/>
                      </a:endParaRPr>
                    </a:p>
                    <a:p>
                      <a:pPr marL="403225">
                        <a:lnSpc>
                          <a:spcPct val="100000"/>
                        </a:lnSpc>
                        <a:tabLst>
                          <a:tab pos="936625" algn="l"/>
                          <a:tab pos="1337945" algn="l"/>
                          <a:tab pos="1738630" algn="l"/>
                        </a:tabLst>
                      </a:pPr>
                      <a:r>
                        <a:rPr sz="1050" spc="5" dirty="0" err="1">
                          <a:latin typeface="+mn-ea"/>
                          <a:ea typeface="+mn-ea"/>
                          <a:cs typeface="ＭＳ ゴシック"/>
                        </a:rPr>
                        <a:t>令和</a:t>
                      </a:r>
                      <a:r>
                        <a:rPr sz="1050" spc="5" dirty="0">
                          <a:latin typeface="+mn-ea"/>
                          <a:ea typeface="+mn-ea"/>
                          <a:cs typeface="ＭＳ ゴシック"/>
                        </a:rPr>
                        <a:t>	年	月	日</a:t>
                      </a:r>
                      <a:endParaRPr sz="1050" dirty="0">
                        <a:latin typeface="+mn-ea"/>
                        <a:ea typeface="+mn-ea"/>
                        <a:cs typeface="ＭＳ ゴシック"/>
                      </a:endParaRPr>
                    </a:p>
                    <a:p>
                      <a:pPr>
                        <a:lnSpc>
                          <a:spcPct val="100000"/>
                        </a:lnSpc>
                      </a:pPr>
                      <a:endParaRPr sz="1050" dirty="0">
                        <a:latin typeface="+mn-ea"/>
                        <a:ea typeface="+mn-ea"/>
                        <a:cs typeface="Times New Roman"/>
                      </a:endParaRPr>
                    </a:p>
                    <a:p>
                      <a:pPr>
                        <a:lnSpc>
                          <a:spcPct val="100000"/>
                        </a:lnSpc>
                        <a:spcBef>
                          <a:spcPts val="35"/>
                        </a:spcBef>
                      </a:pPr>
                      <a:endParaRPr sz="1050" dirty="0">
                        <a:latin typeface="+mn-ea"/>
                        <a:ea typeface="+mn-ea"/>
                        <a:cs typeface="Times New Roman"/>
                      </a:endParaRPr>
                    </a:p>
                    <a:p>
                      <a:pPr marL="2467610" marR="127635">
                        <a:lnSpc>
                          <a:spcPct val="108700"/>
                        </a:lnSpc>
                        <a:tabLst>
                          <a:tab pos="5133340" algn="l"/>
                        </a:tabLst>
                      </a:pPr>
                      <a:r>
                        <a:rPr lang="zh-TW" altLang="en-US" sz="1050" dirty="0">
                          <a:latin typeface="ＭＳ ゴシック" panose="020B0609070205080204" pitchFamily="49" charset="-128"/>
                          <a:ea typeface="ＭＳ ゴシック" panose="020B0609070205080204" pitchFamily="49" charset="-128"/>
                          <a:cs typeface="ＭＳ ゴシック"/>
                        </a:rPr>
                        <a:t>都道</a:t>
                      </a:r>
                      <a:r>
                        <a:rPr lang="zh-TW" altLang="en-US" sz="1050" spc="-15" dirty="0">
                          <a:latin typeface="ＭＳ ゴシック" panose="020B0609070205080204" pitchFamily="49" charset="-128"/>
                          <a:ea typeface="ＭＳ ゴシック" panose="020B0609070205080204" pitchFamily="49" charset="-128"/>
                          <a:cs typeface="ＭＳ ゴシック"/>
                        </a:rPr>
                        <a:t>府</a:t>
                      </a:r>
                      <a:r>
                        <a:rPr lang="zh-TW" altLang="en-US" sz="1050" dirty="0">
                          <a:latin typeface="ＭＳ ゴシック" panose="020B0609070205080204" pitchFamily="49" charset="-128"/>
                          <a:ea typeface="ＭＳ ゴシック" panose="020B0609070205080204" pitchFamily="49" charset="-128"/>
                          <a:cs typeface="ＭＳ ゴシック"/>
                        </a:rPr>
                        <a:t>県</a:t>
                      </a:r>
                      <a:r>
                        <a:rPr lang="zh-TW" altLang="en-US" sz="1050" spc="-15" dirty="0">
                          <a:latin typeface="ＭＳ ゴシック" panose="020B0609070205080204" pitchFamily="49" charset="-128"/>
                          <a:ea typeface="ＭＳ ゴシック" panose="020B0609070205080204" pitchFamily="49" charset="-128"/>
                          <a:cs typeface="ＭＳ ゴシック"/>
                        </a:rPr>
                        <a:t>知</a:t>
                      </a:r>
                      <a:r>
                        <a:rPr lang="zh-TW" altLang="en-US" sz="1050" dirty="0">
                          <a:latin typeface="ＭＳ ゴシック" panose="020B0609070205080204" pitchFamily="49" charset="-128"/>
                          <a:ea typeface="ＭＳ ゴシック" panose="020B0609070205080204" pitchFamily="49" charset="-128"/>
                          <a:cs typeface="ＭＳ ゴシック"/>
                        </a:rPr>
                        <a:t>事</a:t>
                      </a:r>
                      <a:r>
                        <a:rPr lang="en-US" altLang="zh-TW" sz="1050" spc="-15" dirty="0">
                          <a:latin typeface="ＭＳ ゴシック" panose="020B0609070205080204" pitchFamily="49" charset="-128"/>
                          <a:ea typeface="ＭＳ ゴシック" panose="020B0609070205080204" pitchFamily="49" charset="-128"/>
                          <a:cs typeface="ＭＳ ゴシック"/>
                        </a:rPr>
                        <a:t>(</a:t>
                      </a:r>
                      <a:r>
                        <a:rPr lang="zh-TW" altLang="en-US" sz="1050" dirty="0">
                          <a:latin typeface="ＭＳ ゴシック" panose="020B0609070205080204" pitchFamily="49" charset="-128"/>
                          <a:ea typeface="ＭＳ ゴシック" panose="020B0609070205080204" pitchFamily="49" charset="-128"/>
                          <a:cs typeface="ＭＳ ゴシック"/>
                        </a:rPr>
                        <a:t>福</a:t>
                      </a:r>
                      <a:r>
                        <a:rPr lang="zh-TW" altLang="en-US" sz="1050" spc="-15" dirty="0">
                          <a:latin typeface="ＭＳ ゴシック" panose="020B0609070205080204" pitchFamily="49" charset="-128"/>
                          <a:ea typeface="ＭＳ ゴシック" panose="020B0609070205080204" pitchFamily="49" charset="-128"/>
                          <a:cs typeface="ＭＳ ゴシック"/>
                        </a:rPr>
                        <a:t>祉</a:t>
                      </a:r>
                      <a:r>
                        <a:rPr lang="zh-TW" altLang="en-US" sz="1050" dirty="0">
                          <a:latin typeface="ＭＳ ゴシック" panose="020B0609070205080204" pitchFamily="49" charset="-128"/>
                          <a:ea typeface="ＭＳ ゴシック" panose="020B0609070205080204" pitchFamily="49" charset="-128"/>
                          <a:cs typeface="ＭＳ ゴシック"/>
                        </a:rPr>
                        <a:t>事</a:t>
                      </a:r>
                      <a:r>
                        <a:rPr lang="zh-TW" altLang="en-US" sz="1050" spc="-15" dirty="0">
                          <a:latin typeface="ＭＳ ゴシック" panose="020B0609070205080204" pitchFamily="49" charset="-128"/>
                          <a:ea typeface="ＭＳ ゴシック" panose="020B0609070205080204" pitchFamily="49" charset="-128"/>
                          <a:cs typeface="ＭＳ ゴシック"/>
                        </a:rPr>
                        <a:t>務所</a:t>
                      </a:r>
                      <a:r>
                        <a:rPr lang="zh-TW" altLang="en-US" sz="1050" spc="-5" dirty="0">
                          <a:latin typeface="ＭＳ ゴシック" panose="020B0609070205080204" pitchFamily="49" charset="-128"/>
                          <a:ea typeface="ＭＳ ゴシック" panose="020B0609070205080204" pitchFamily="49" charset="-128"/>
                          <a:cs typeface="ＭＳ ゴシック"/>
                        </a:rPr>
                        <a:t>長</a:t>
                      </a:r>
                      <a:r>
                        <a:rPr lang="en-US" altLang="zh-TW" sz="1050" dirty="0">
                          <a:latin typeface="ＭＳ ゴシック" panose="020B0609070205080204" pitchFamily="49" charset="-128"/>
                          <a:ea typeface="ＭＳ ゴシック" panose="020B0609070205080204" pitchFamily="49" charset="-128"/>
                          <a:cs typeface="ＭＳ ゴシック"/>
                        </a:rPr>
                        <a:t>)</a:t>
                      </a:r>
                      <a:r>
                        <a:rPr sz="1050" dirty="0">
                          <a:latin typeface="+mn-ea"/>
                          <a:ea typeface="+mn-ea"/>
                          <a:cs typeface="ＭＳ ゴシック"/>
                        </a:rPr>
                        <a:t> 	 </a:t>
                      </a:r>
                      <a:r>
                        <a:rPr lang="ja-JP" altLang="en-US" sz="1050" dirty="0">
                          <a:latin typeface="+mn-ea"/>
                          <a:ea typeface="+mn-ea"/>
                          <a:cs typeface="ＭＳ ゴシック"/>
                        </a:rPr>
                        <a:t>　　　</a:t>
                      </a:r>
                      <a:r>
                        <a:rPr lang="zh-TW" altLang="en-US" sz="1050" spc="5" dirty="0">
                          <a:latin typeface="ＭＳ ゴシック" panose="020B0609070205080204" pitchFamily="49" charset="-128"/>
                          <a:ea typeface="ＭＳ ゴシック" panose="020B0609070205080204" pitchFamily="49" charset="-128"/>
                          <a:cs typeface="ＭＳ ゴシック"/>
                        </a:rPr>
                        <a:t>市</a:t>
                      </a:r>
                      <a:r>
                        <a:rPr lang="zh-TW" altLang="en-US" sz="1050" spc="140" dirty="0">
                          <a:latin typeface="ＭＳ ゴシック" panose="020B0609070205080204" pitchFamily="49" charset="-128"/>
                          <a:ea typeface="ＭＳ ゴシック" panose="020B0609070205080204" pitchFamily="49" charset="-128"/>
                          <a:cs typeface="ＭＳ ゴシック"/>
                        </a:rPr>
                        <a:t> </a:t>
                      </a:r>
                      <a:r>
                        <a:rPr lang="zh-TW" altLang="en-US" sz="1050" spc="5" dirty="0">
                          <a:latin typeface="ＭＳ ゴシック" panose="020B0609070205080204" pitchFamily="49" charset="-128"/>
                          <a:ea typeface="ＭＳ ゴシック" panose="020B0609070205080204" pitchFamily="49" charset="-128"/>
                          <a:cs typeface="ＭＳ ゴシック"/>
                        </a:rPr>
                        <a:t>町</a:t>
                      </a:r>
                      <a:r>
                        <a:rPr lang="zh-TW" altLang="en-US" sz="1050" spc="145" dirty="0">
                          <a:latin typeface="ＭＳ ゴシック" panose="020B0609070205080204" pitchFamily="49" charset="-128"/>
                          <a:ea typeface="ＭＳ ゴシック" panose="020B0609070205080204" pitchFamily="49" charset="-128"/>
                          <a:cs typeface="ＭＳ ゴシック"/>
                        </a:rPr>
                        <a:t> </a:t>
                      </a:r>
                      <a:r>
                        <a:rPr lang="zh-TW" altLang="en-US" sz="1050" spc="5" dirty="0">
                          <a:latin typeface="ＭＳ ゴシック" panose="020B0609070205080204" pitchFamily="49" charset="-128"/>
                          <a:ea typeface="ＭＳ ゴシック" panose="020B0609070205080204" pitchFamily="49" charset="-128"/>
                          <a:cs typeface="ＭＳ ゴシック"/>
                        </a:rPr>
                        <a:t>村</a:t>
                      </a:r>
                      <a:r>
                        <a:rPr lang="zh-TW" altLang="en-US" sz="1050" spc="140" dirty="0">
                          <a:latin typeface="ＭＳ ゴシック" panose="020B0609070205080204" pitchFamily="49" charset="-128"/>
                          <a:ea typeface="ＭＳ ゴシック" panose="020B0609070205080204" pitchFamily="49" charset="-128"/>
                          <a:cs typeface="ＭＳ ゴシック"/>
                        </a:rPr>
                        <a:t> </a:t>
                      </a:r>
                      <a:r>
                        <a:rPr lang="zh-TW" altLang="en-US" sz="1050" spc="5" dirty="0">
                          <a:latin typeface="ＭＳ ゴシック" panose="020B0609070205080204" pitchFamily="49" charset="-128"/>
                          <a:ea typeface="ＭＳ ゴシック" panose="020B0609070205080204" pitchFamily="49" charset="-128"/>
                          <a:cs typeface="ＭＳ ゴシック"/>
                        </a:rPr>
                        <a:t>長</a:t>
                      </a:r>
                      <a:r>
                        <a:rPr lang="en-US" altLang="zh-TW" sz="1050" spc="-15" dirty="0">
                          <a:latin typeface="ＭＳ ゴシック" panose="020B0609070205080204" pitchFamily="49" charset="-128"/>
                          <a:ea typeface="ＭＳ ゴシック" panose="020B0609070205080204" pitchFamily="49" charset="-128"/>
                          <a:cs typeface="ＭＳ ゴシック"/>
                        </a:rPr>
                        <a:t>(</a:t>
                      </a:r>
                      <a:r>
                        <a:rPr lang="zh-TW" altLang="en-US" sz="1050" spc="5" dirty="0">
                          <a:latin typeface="ＭＳ ゴシック" panose="020B0609070205080204" pitchFamily="49" charset="-128"/>
                          <a:ea typeface="ＭＳ ゴシック" panose="020B0609070205080204" pitchFamily="49" charset="-128"/>
                          <a:cs typeface="ＭＳ ゴシック"/>
                        </a:rPr>
                        <a:t>福</a:t>
                      </a:r>
                      <a:r>
                        <a:rPr lang="zh-TW" altLang="en-US" sz="1050" spc="-10" dirty="0">
                          <a:latin typeface="ＭＳ ゴシック" panose="020B0609070205080204" pitchFamily="49" charset="-128"/>
                          <a:ea typeface="ＭＳ ゴシック" panose="020B0609070205080204" pitchFamily="49" charset="-128"/>
                          <a:cs typeface="ＭＳ ゴシック"/>
                        </a:rPr>
                        <a:t>祉</a:t>
                      </a:r>
                      <a:r>
                        <a:rPr lang="zh-TW" altLang="en-US" sz="1050" spc="5" dirty="0">
                          <a:latin typeface="ＭＳ ゴシック" panose="020B0609070205080204" pitchFamily="49" charset="-128"/>
                          <a:ea typeface="ＭＳ ゴシック" panose="020B0609070205080204" pitchFamily="49" charset="-128"/>
                          <a:cs typeface="ＭＳ ゴシック"/>
                        </a:rPr>
                        <a:t>事</a:t>
                      </a:r>
                      <a:r>
                        <a:rPr lang="zh-TW" altLang="en-US" sz="1050" spc="-10" dirty="0">
                          <a:latin typeface="ＭＳ ゴシック" panose="020B0609070205080204" pitchFamily="49" charset="-128"/>
                          <a:ea typeface="ＭＳ ゴシック" panose="020B0609070205080204" pitchFamily="49" charset="-128"/>
                          <a:cs typeface="ＭＳ ゴシック"/>
                        </a:rPr>
                        <a:t>務所</a:t>
                      </a:r>
                      <a:r>
                        <a:rPr lang="zh-TW" altLang="en-US" sz="1050" dirty="0">
                          <a:latin typeface="ＭＳ ゴシック" panose="020B0609070205080204" pitchFamily="49" charset="-128"/>
                          <a:ea typeface="ＭＳ ゴシック" panose="020B0609070205080204" pitchFamily="49" charset="-128"/>
                          <a:cs typeface="ＭＳ ゴシック"/>
                        </a:rPr>
                        <a:t>長</a:t>
                      </a:r>
                      <a:r>
                        <a:rPr lang="en-US" altLang="zh-TW" sz="1050" dirty="0">
                          <a:latin typeface="ＭＳ ゴシック" panose="020B0609070205080204" pitchFamily="49" charset="-128"/>
                          <a:ea typeface="ＭＳ ゴシック" panose="020B0609070205080204" pitchFamily="49" charset="-128"/>
                          <a:cs typeface="ＭＳ ゴシック"/>
                        </a:rPr>
                        <a:t>)</a:t>
                      </a:r>
                      <a:endParaRPr lang="en-US" altLang="ja-JP" sz="1050" dirty="0">
                        <a:latin typeface="+mn-ea"/>
                        <a:ea typeface="+mn-ea"/>
                        <a:cs typeface="Times New Roman"/>
                      </a:endParaRPr>
                    </a:p>
                    <a:p>
                      <a:pPr>
                        <a:lnSpc>
                          <a:spcPct val="100000"/>
                        </a:lnSpc>
                      </a:pPr>
                      <a:r>
                        <a:rPr lang="ja-JP" altLang="en-US" sz="1050" dirty="0">
                          <a:latin typeface="+mn-ea"/>
                          <a:ea typeface="+mn-ea"/>
                          <a:cs typeface="Times New Roman"/>
                        </a:rPr>
                        <a:t>　</a:t>
                      </a:r>
                    </a:p>
                    <a:p>
                      <a:pPr>
                        <a:lnSpc>
                          <a:spcPct val="100000"/>
                        </a:lnSpc>
                        <a:spcBef>
                          <a:spcPts val="30"/>
                        </a:spcBef>
                      </a:pPr>
                      <a:endParaRPr lang="ja-JP" altLang="en-US" sz="1050" dirty="0">
                        <a:latin typeface="+mn-ea"/>
                        <a:ea typeface="+mn-ea"/>
                        <a:cs typeface="Times New Roman"/>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
        <p:nvSpPr>
          <p:cNvPr id="2" name="object 2"/>
          <p:cNvSpPr txBox="1"/>
          <p:nvPr/>
        </p:nvSpPr>
        <p:spPr>
          <a:xfrm>
            <a:off x="1068119" y="2126250"/>
            <a:ext cx="2076679" cy="175048"/>
          </a:xfrm>
          <a:prstGeom prst="rect">
            <a:avLst/>
          </a:prstGeom>
        </p:spPr>
        <p:txBody>
          <a:bodyPr vert="horz" wrap="square" lIns="0" tIns="13335" rIns="0" bIns="0" rtlCol="0">
            <a:spAutoFit/>
          </a:bodyPr>
          <a:lstStyle/>
          <a:p>
            <a:pPr marL="12700">
              <a:lnSpc>
                <a:spcPct val="100000"/>
              </a:lnSpc>
              <a:spcBef>
                <a:spcPts val="105"/>
              </a:spcBef>
            </a:pPr>
            <a:r>
              <a:rPr sz="1050" spc="5" err="1">
                <a:latin typeface="ＭＳ ゴシック" panose="020B0609070205080204" pitchFamily="49" charset="-128"/>
                <a:ea typeface="ＭＳ ゴシック" panose="020B0609070205080204" pitchFamily="49" charset="-128"/>
                <a:cs typeface="ＭＳ ゴシック"/>
              </a:rPr>
              <a:t>様式</a:t>
            </a:r>
            <a:r>
              <a:rPr sz="1050" spc="-10" err="1">
                <a:latin typeface="ＭＳ ゴシック" panose="020B0609070205080204" pitchFamily="49" charset="-128"/>
                <a:ea typeface="ＭＳ ゴシック" panose="020B0609070205080204" pitchFamily="49" charset="-128"/>
                <a:cs typeface="ＭＳ ゴシック"/>
              </a:rPr>
              <a:t>第</a:t>
            </a:r>
            <a:r>
              <a:rPr sz="1050" spc="5" err="1">
                <a:latin typeface="ＭＳ ゴシック" panose="020B0609070205080204" pitchFamily="49" charset="-128"/>
                <a:ea typeface="ＭＳ ゴシック" panose="020B0609070205080204" pitchFamily="49" charset="-128"/>
                <a:cs typeface="ＭＳ ゴシック"/>
              </a:rPr>
              <a:t>十</a:t>
            </a:r>
            <a:r>
              <a:rPr sz="1050" spc="-10" err="1">
                <a:latin typeface="ＭＳ ゴシック" panose="020B0609070205080204" pitchFamily="49" charset="-128"/>
                <a:ea typeface="ＭＳ ゴシック" panose="020B0609070205080204" pitchFamily="49" charset="-128"/>
                <a:cs typeface="ＭＳ ゴシック"/>
              </a:rPr>
              <a:t>一</a:t>
            </a:r>
            <a:r>
              <a:rPr sz="1050" err="1">
                <a:latin typeface="ＭＳ ゴシック" panose="020B0609070205080204" pitchFamily="49" charset="-128"/>
                <a:ea typeface="ＭＳ ゴシック" panose="020B0609070205080204" pitchFamily="49" charset="-128"/>
                <a:cs typeface="ＭＳ ゴシック"/>
              </a:rPr>
              <a:t>号</a:t>
            </a:r>
            <a:r>
              <a:rPr lang="ja-JP" altLang="en-US" sz="1050">
                <a:latin typeface="ＭＳ ゴシック" panose="020B0609070205080204" pitchFamily="49" charset="-128"/>
                <a:ea typeface="ＭＳ ゴシック" panose="020B0609070205080204" pitchFamily="49" charset="-128"/>
                <a:cs typeface="ＭＳ ゴシック"/>
              </a:rPr>
              <a:t>の三</a:t>
            </a:r>
            <a:r>
              <a:rPr lang="en-US" altLang="ja-JP" sz="1050">
                <a:latin typeface="ＭＳ ゴシック" panose="020B0609070205080204" pitchFamily="49" charset="-128"/>
                <a:ea typeface="ＭＳ ゴシック" panose="020B0609070205080204" pitchFamily="49" charset="-128"/>
                <a:cs typeface="ＭＳ ゴシック"/>
              </a:rPr>
              <a:t>(</a:t>
            </a:r>
            <a:r>
              <a:rPr lang="ja-JP" altLang="en-US" sz="1050">
                <a:latin typeface="ＭＳ ゴシック" panose="020B0609070205080204" pitchFamily="49" charset="-128"/>
                <a:ea typeface="ＭＳ ゴシック" panose="020B0609070205080204" pitchFamily="49" charset="-128"/>
                <a:cs typeface="ＭＳ ゴシック"/>
              </a:rPr>
              <a:t>第十六条関係</a:t>
            </a:r>
            <a:r>
              <a:rPr lang="en-US" altLang="ja-JP" sz="1050">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p:txBody>
      </p:sp>
      <p:sp>
        <p:nvSpPr>
          <p:cNvPr id="3" name="object 3"/>
          <p:cNvSpPr txBox="1"/>
          <p:nvPr/>
        </p:nvSpPr>
        <p:spPr>
          <a:xfrm>
            <a:off x="3401695" y="2551447"/>
            <a:ext cx="225425" cy="175048"/>
          </a:xfrm>
          <a:prstGeom prst="rect">
            <a:avLst/>
          </a:prstGeom>
        </p:spPr>
        <p:txBody>
          <a:bodyPr vert="horz" wrap="square" lIns="0" tIns="13335" rIns="0" bIns="0" rtlCol="0">
            <a:spAutoFit/>
          </a:bodyPr>
          <a:lstStyle/>
          <a:p>
            <a:pPr marL="12700">
              <a:lnSpc>
                <a:spcPct val="100000"/>
              </a:lnSpc>
              <a:spcBef>
                <a:spcPts val="105"/>
              </a:spcBef>
            </a:pP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表</a:t>
            </a:r>
            <a:endParaRPr sz="1050">
              <a:latin typeface="ＭＳ ゴシック" panose="020B0609070205080204" pitchFamily="49" charset="-128"/>
              <a:ea typeface="ＭＳ ゴシック" panose="020B0609070205080204" pitchFamily="49" charset="-128"/>
              <a:cs typeface="ＭＳ ゴシック"/>
            </a:endParaRPr>
          </a:p>
        </p:txBody>
      </p:sp>
      <p:sp>
        <p:nvSpPr>
          <p:cNvPr id="4" name="object 4"/>
          <p:cNvSpPr txBox="1"/>
          <p:nvPr/>
        </p:nvSpPr>
        <p:spPr>
          <a:xfrm>
            <a:off x="3869563" y="2551447"/>
            <a:ext cx="227329" cy="175048"/>
          </a:xfrm>
          <a:prstGeom prst="rect">
            <a:avLst/>
          </a:prstGeom>
        </p:spPr>
        <p:txBody>
          <a:bodyPr vert="horz" wrap="square" lIns="0" tIns="13335" rIns="0" bIns="0" rtlCol="0">
            <a:spAutoFit/>
          </a:bodyPr>
          <a:lstStyle/>
          <a:p>
            <a:pPr marL="12700">
              <a:lnSpc>
                <a:spcPct val="100000"/>
              </a:lnSpc>
              <a:spcBef>
                <a:spcPts val="105"/>
              </a:spcBef>
            </a:pPr>
            <a:r>
              <a:rPr sz="1050">
                <a:latin typeface="ＭＳ ゴシック" panose="020B0609070205080204" pitchFamily="49" charset="-128"/>
                <a:ea typeface="ＭＳ ゴシック" panose="020B0609070205080204" pitchFamily="49" charset="-128"/>
                <a:cs typeface="ＭＳ ゴシック"/>
              </a:rPr>
              <a:t>面)</a:t>
            </a:r>
          </a:p>
        </p:txBody>
      </p:sp>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09.</a:t>
                      </a:r>
                      <a:r>
                        <a:rPr kumimoji="1" lang="ja-JP" altLang="en-US" sz="1050" b="0">
                          <a:solidFill>
                            <a:schemeClr val="tx1"/>
                          </a:solidFill>
                          <a:latin typeface="ＭＳ ゴシック" panose="020B0609070205080204" pitchFamily="49" charset="-128"/>
                          <a:ea typeface="ＭＳ ゴシック" panose="020B0609070205080204" pitchFamily="49" charset="-128"/>
                        </a:rPr>
                        <a:t>支給停止関係届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児童扶養手当支給停止通知書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 name="object 6"/>
          <p:cNvSpPr txBox="1"/>
          <p:nvPr/>
        </p:nvSpPr>
        <p:spPr>
          <a:xfrm>
            <a:off x="1065714" y="7691734"/>
            <a:ext cx="2295525" cy="175048"/>
          </a:xfrm>
          <a:prstGeom prst="rect">
            <a:avLst/>
          </a:prstGeom>
        </p:spPr>
        <p:txBody>
          <a:bodyPr vert="horz" wrap="square" lIns="0" tIns="13335" rIns="0" bIns="0" rtlCol="0">
            <a:spAutoFit/>
          </a:bodyPr>
          <a:lstStyle/>
          <a:p>
            <a:pPr marL="12700">
              <a:lnSpc>
                <a:spcPct val="100000"/>
              </a:lnSpc>
              <a:spcBef>
                <a:spcPts val="105"/>
              </a:spcBef>
              <a:tabLst>
                <a:tab pos="280670" algn="l"/>
              </a:tabLst>
            </a:pPr>
            <a:r>
              <a:rPr sz="1050" spc="5">
                <a:latin typeface="ＭＳ ゴシック" panose="020B0609070205080204" pitchFamily="49" charset="-128"/>
                <a:ea typeface="ＭＳ ゴシック" panose="020B0609070205080204" pitchFamily="49" charset="-128"/>
                <a:cs typeface="ＭＳ ゴシック"/>
              </a:rPr>
              <a:t>◎	</a:t>
            </a:r>
            <a:r>
              <a:rPr sz="1050" spc="-10" err="1">
                <a:latin typeface="ＭＳ ゴシック" panose="020B0609070205080204" pitchFamily="49" charset="-128"/>
                <a:ea typeface="ＭＳ ゴシック" panose="020B0609070205080204" pitchFamily="49" charset="-128"/>
                <a:cs typeface="ＭＳ ゴシック"/>
              </a:rPr>
              <a:t>裏</a:t>
            </a:r>
            <a:r>
              <a:rPr sz="1050" spc="5" err="1">
                <a:latin typeface="ＭＳ ゴシック" panose="020B0609070205080204" pitchFamily="49" charset="-128"/>
                <a:ea typeface="ＭＳ ゴシック" panose="020B0609070205080204" pitchFamily="49" charset="-128"/>
                <a:cs typeface="ＭＳ ゴシック"/>
              </a:rPr>
              <a:t>面</a:t>
            </a:r>
            <a:r>
              <a:rPr sz="1050" spc="-10" err="1">
                <a:latin typeface="ＭＳ ゴシック" panose="020B0609070205080204" pitchFamily="49" charset="-128"/>
                <a:ea typeface="ＭＳ ゴシック" panose="020B0609070205080204" pitchFamily="49" charset="-128"/>
                <a:cs typeface="ＭＳ ゴシック"/>
              </a:rPr>
              <a:t>の</a:t>
            </a:r>
            <a:r>
              <a:rPr sz="1050" spc="5" err="1">
                <a:latin typeface="ＭＳ ゴシック" panose="020B0609070205080204" pitchFamily="49" charset="-128"/>
                <a:ea typeface="ＭＳ ゴシック" panose="020B0609070205080204" pitchFamily="49" charset="-128"/>
                <a:cs typeface="ＭＳ ゴシック"/>
              </a:rPr>
              <a:t>注</a:t>
            </a:r>
            <a:r>
              <a:rPr sz="1050" spc="-10" err="1">
                <a:latin typeface="ＭＳ ゴシック" panose="020B0609070205080204" pitchFamily="49" charset="-128"/>
                <a:ea typeface="ＭＳ ゴシック" panose="020B0609070205080204" pitchFamily="49" charset="-128"/>
                <a:cs typeface="ＭＳ ゴシック"/>
              </a:rPr>
              <a:t>意</a:t>
            </a:r>
            <a:r>
              <a:rPr sz="1050" spc="5" err="1">
                <a:latin typeface="ＭＳ ゴシック" panose="020B0609070205080204" pitchFamily="49" charset="-128"/>
                <a:ea typeface="ＭＳ ゴシック" panose="020B0609070205080204" pitchFamily="49" charset="-128"/>
                <a:cs typeface="ＭＳ ゴシック"/>
              </a:rPr>
              <a:t>を</a:t>
            </a:r>
            <a:r>
              <a:rPr sz="1050" spc="-10" err="1">
                <a:latin typeface="ＭＳ ゴシック" panose="020B0609070205080204" pitchFamily="49" charset="-128"/>
                <a:ea typeface="ＭＳ ゴシック" panose="020B0609070205080204" pitchFamily="49" charset="-128"/>
                <a:cs typeface="ＭＳ ゴシック"/>
              </a:rPr>
              <a:t>よ</a:t>
            </a:r>
            <a:r>
              <a:rPr sz="1050" spc="5" err="1">
                <a:latin typeface="ＭＳ ゴシック" panose="020B0609070205080204" pitchFamily="49" charset="-128"/>
                <a:ea typeface="ＭＳ ゴシック" panose="020B0609070205080204" pitchFamily="49" charset="-128"/>
                <a:cs typeface="ＭＳ ゴシック"/>
              </a:rPr>
              <a:t>く</a:t>
            </a:r>
            <a:r>
              <a:rPr sz="1050" spc="-10" err="1">
                <a:latin typeface="ＭＳ ゴシック" panose="020B0609070205080204" pitchFamily="49" charset="-128"/>
                <a:ea typeface="ＭＳ ゴシック" panose="020B0609070205080204" pitchFamily="49" charset="-128"/>
                <a:cs typeface="ＭＳ ゴシック"/>
              </a:rPr>
              <a:t>読</a:t>
            </a:r>
            <a:r>
              <a:rPr sz="1050" spc="5" err="1">
                <a:latin typeface="ＭＳ ゴシック" panose="020B0609070205080204" pitchFamily="49" charset="-128"/>
                <a:ea typeface="ＭＳ ゴシック" panose="020B0609070205080204" pitchFamily="49" charset="-128"/>
                <a:cs typeface="ＭＳ ゴシック"/>
              </a:rPr>
              <a:t>んで</a:t>
            </a:r>
            <a:r>
              <a:rPr sz="1050" spc="-10" err="1">
                <a:latin typeface="ＭＳ ゴシック" panose="020B0609070205080204" pitchFamily="49" charset="-128"/>
                <a:ea typeface="ＭＳ ゴシック" panose="020B0609070205080204" pitchFamily="49" charset="-128"/>
                <a:cs typeface="ＭＳ ゴシック"/>
              </a:rPr>
              <a:t>下</a:t>
            </a:r>
            <a:r>
              <a:rPr sz="1050" spc="5" err="1">
                <a:latin typeface="ＭＳ ゴシック" panose="020B0609070205080204" pitchFamily="49" charset="-128"/>
                <a:ea typeface="ＭＳ ゴシック" panose="020B0609070205080204" pitchFamily="49" charset="-128"/>
                <a:cs typeface="ＭＳ ゴシック"/>
              </a:rPr>
              <a:t>さ</a:t>
            </a:r>
            <a:r>
              <a:rPr sz="1050" spc="-10" err="1">
                <a:latin typeface="ＭＳ ゴシック" panose="020B0609070205080204" pitchFamily="49" charset="-128"/>
                <a:ea typeface="ＭＳ ゴシック" panose="020B0609070205080204" pitchFamily="49" charset="-128"/>
                <a:cs typeface="ＭＳ ゴシック"/>
              </a:rPr>
              <a:t>い</a:t>
            </a:r>
            <a:r>
              <a:rPr sz="1050" spc="5">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p:txBody>
      </p:sp>
      <p:sp>
        <p:nvSpPr>
          <p:cNvPr id="65" name="正方形/長方形 64">
            <a:extLst>
              <a:ext uri="{FF2B5EF4-FFF2-40B4-BE49-F238E27FC236}">
                <a16:creationId xmlns:a16="http://schemas.microsoft.com/office/drawing/2014/main" id="{C81B42FB-923B-4CAC-BECA-1851F3E75E8C}"/>
              </a:ext>
            </a:extLst>
          </p:cNvPr>
          <p:cNvSpPr/>
          <p:nvPr/>
        </p:nvSpPr>
        <p:spPr>
          <a:xfrm>
            <a:off x="4125645" y="8942394"/>
            <a:ext cx="2357879" cy="135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67" name="object 2">
            <a:extLst>
              <a:ext uri="{FF2B5EF4-FFF2-40B4-BE49-F238E27FC236}">
                <a16:creationId xmlns:a16="http://schemas.microsoft.com/office/drawing/2014/main" id="{5C11EBAD-5ED6-4375-A1FC-56236E3263C9}"/>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76" name="object 7">
            <a:extLst>
              <a:ext uri="{FF2B5EF4-FFF2-40B4-BE49-F238E27FC236}">
                <a16:creationId xmlns:a16="http://schemas.microsoft.com/office/drawing/2014/main" id="{09BCEE3F-201E-4743-A03F-B5D0E7A528AD}"/>
              </a:ext>
            </a:extLst>
          </p:cNvPr>
          <p:cNvSpPr/>
          <p:nvPr/>
        </p:nvSpPr>
        <p:spPr>
          <a:xfrm>
            <a:off x="5324475" y="6700020"/>
            <a:ext cx="66675" cy="327025"/>
          </a:xfrm>
          <a:custGeom>
            <a:avLst/>
            <a:gdLst/>
            <a:ahLst/>
            <a:cxnLst/>
            <a:rect l="l" t="t" r="r" b="b"/>
            <a:pathLst>
              <a:path w="66675" h="327025">
                <a:moveTo>
                  <a:pt x="0" y="0"/>
                </a:moveTo>
                <a:lnTo>
                  <a:pt x="12987" y="2141"/>
                </a:lnTo>
                <a:lnTo>
                  <a:pt x="23606" y="7985"/>
                </a:lnTo>
                <a:lnTo>
                  <a:pt x="30771" y="16662"/>
                </a:lnTo>
                <a:lnTo>
                  <a:pt x="33400" y="27305"/>
                </a:lnTo>
                <a:lnTo>
                  <a:pt x="33400" y="136271"/>
                </a:lnTo>
                <a:lnTo>
                  <a:pt x="36010" y="146859"/>
                </a:lnTo>
                <a:lnTo>
                  <a:pt x="43132" y="155543"/>
                </a:lnTo>
                <a:lnTo>
                  <a:pt x="53707" y="161416"/>
                </a:lnTo>
                <a:lnTo>
                  <a:pt x="66675" y="163575"/>
                </a:lnTo>
                <a:lnTo>
                  <a:pt x="53707" y="165715"/>
                </a:lnTo>
                <a:lnTo>
                  <a:pt x="43132" y="171545"/>
                </a:lnTo>
                <a:lnTo>
                  <a:pt x="36010" y="180185"/>
                </a:lnTo>
                <a:lnTo>
                  <a:pt x="33400" y="190754"/>
                </a:lnTo>
                <a:lnTo>
                  <a:pt x="33400" y="299720"/>
                </a:lnTo>
                <a:lnTo>
                  <a:pt x="30771" y="310362"/>
                </a:lnTo>
                <a:lnTo>
                  <a:pt x="23606" y="319039"/>
                </a:lnTo>
                <a:lnTo>
                  <a:pt x="12987" y="324883"/>
                </a:lnTo>
                <a:lnTo>
                  <a:pt x="0" y="327025"/>
                </a:lnTo>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77" name="object 8">
            <a:extLst>
              <a:ext uri="{FF2B5EF4-FFF2-40B4-BE49-F238E27FC236}">
                <a16:creationId xmlns:a16="http://schemas.microsoft.com/office/drawing/2014/main" id="{7924475C-639E-4FEB-99EC-713879000049}"/>
              </a:ext>
            </a:extLst>
          </p:cNvPr>
          <p:cNvSpPr/>
          <p:nvPr/>
        </p:nvSpPr>
        <p:spPr>
          <a:xfrm>
            <a:off x="6048375" y="681051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pPr algn="ctr"/>
            <a:r>
              <a:rPr lang="ja-JP" altLang="en-US" sz="1100">
                <a:latin typeface="ＭＳ ゴシック" panose="020B0609070205080204" pitchFamily="49" charset="-128"/>
                <a:ea typeface="ＭＳ ゴシック" panose="020B0609070205080204" pitchFamily="49" charset="-128"/>
              </a:rPr>
              <a:t>印</a:t>
            </a:r>
            <a:endParaRPr>
              <a:latin typeface="ＭＳ ゴシック" panose="020B0609070205080204" pitchFamily="49" charset="-128"/>
              <a:ea typeface="ＭＳ ゴシック" panose="020B0609070205080204" pitchFamily="49" charset="-128"/>
            </a:endParaRPr>
          </a:p>
        </p:txBody>
      </p:sp>
      <p:sp>
        <p:nvSpPr>
          <p:cNvPr id="78" name="object 6">
            <a:extLst>
              <a:ext uri="{FF2B5EF4-FFF2-40B4-BE49-F238E27FC236}">
                <a16:creationId xmlns:a16="http://schemas.microsoft.com/office/drawing/2014/main" id="{97471CCA-9C82-478F-A138-4280996EC822}"/>
              </a:ext>
            </a:extLst>
          </p:cNvPr>
          <p:cNvSpPr txBox="1"/>
          <p:nvPr/>
        </p:nvSpPr>
        <p:spPr>
          <a:xfrm>
            <a:off x="2386048" y="7172867"/>
            <a:ext cx="579784" cy="175048"/>
          </a:xfrm>
          <a:prstGeom prst="rect">
            <a:avLst/>
          </a:prstGeom>
        </p:spPr>
        <p:txBody>
          <a:bodyPr vert="horz" wrap="square" lIns="0" tIns="13335" rIns="0" bIns="0" rtlCol="0">
            <a:spAutoFit/>
          </a:bodyPr>
          <a:lstStyle/>
          <a:p>
            <a:pPr marL="12700" algn="ctr">
              <a:lnSpc>
                <a:spcPct val="100000"/>
              </a:lnSpc>
              <a:spcBef>
                <a:spcPts val="105"/>
              </a:spcBef>
              <a:tabLst>
                <a:tab pos="280670" algn="l"/>
              </a:tabLst>
            </a:pPr>
            <a:r>
              <a:rPr lang="ja-JP" altLang="en-US" sz="1050" spc="5" dirty="0">
                <a:latin typeface="ＭＳ ゴシック" panose="020B0609070205080204" pitchFamily="49" charset="-128"/>
                <a:ea typeface="ＭＳ ゴシック" panose="020B0609070205080204" pitchFamily="49" charset="-128"/>
                <a:cs typeface="ＭＳ ゴシック"/>
              </a:rPr>
              <a:t>殿</a:t>
            </a: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（様）</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79" name="object 2">
            <a:extLst>
              <a:ext uri="{FF2B5EF4-FFF2-40B4-BE49-F238E27FC236}">
                <a16:creationId xmlns:a16="http://schemas.microsoft.com/office/drawing/2014/main" id="{81ECD9D7-E5E0-45F0-8540-44C61EFC3094}"/>
              </a:ext>
            </a:extLst>
          </p:cNvPr>
          <p:cNvSpPr txBox="1"/>
          <p:nvPr/>
        </p:nvSpPr>
        <p:spPr>
          <a:xfrm>
            <a:off x="3373366" y="7222555"/>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p>
        </p:txBody>
      </p:sp>
      <p:sp>
        <p:nvSpPr>
          <p:cNvPr id="81" name="object 2">
            <a:extLst>
              <a:ext uri="{FF2B5EF4-FFF2-40B4-BE49-F238E27FC236}">
                <a16:creationId xmlns:a16="http://schemas.microsoft.com/office/drawing/2014/main" id="{F62D9BBB-9A9E-46AB-B1AD-32BEC361BDCF}"/>
              </a:ext>
            </a:extLst>
          </p:cNvPr>
          <p:cNvSpPr txBox="1"/>
          <p:nvPr/>
        </p:nvSpPr>
        <p:spPr>
          <a:xfrm>
            <a:off x="4540400" y="4903373"/>
            <a:ext cx="1888188"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（支払金額は</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　　　円／月）</a:t>
            </a:r>
          </a:p>
        </p:txBody>
      </p:sp>
      <p:grpSp>
        <p:nvGrpSpPr>
          <p:cNvPr id="45" name="グループ化 44">
            <a:extLst>
              <a:ext uri="{FF2B5EF4-FFF2-40B4-BE49-F238E27FC236}">
                <a16:creationId xmlns:a16="http://schemas.microsoft.com/office/drawing/2014/main" id="{307CDDCB-1C36-4775-BAB8-73723834B2F6}"/>
              </a:ext>
            </a:extLst>
          </p:cNvPr>
          <p:cNvGrpSpPr/>
          <p:nvPr/>
        </p:nvGrpSpPr>
        <p:grpSpPr>
          <a:xfrm>
            <a:off x="1067381" y="473107"/>
            <a:ext cx="2395805" cy="1546263"/>
            <a:chOff x="1384206" y="774699"/>
            <a:chExt cx="2395805" cy="1546263"/>
          </a:xfrm>
        </p:grpSpPr>
        <p:grpSp>
          <p:nvGrpSpPr>
            <p:cNvPr id="72" name="object 3">
              <a:extLst>
                <a:ext uri="{FF2B5EF4-FFF2-40B4-BE49-F238E27FC236}">
                  <a16:creationId xmlns:a16="http://schemas.microsoft.com/office/drawing/2014/main" id="{89ABAE3A-482E-4DB7-AD3D-5D9D825BE114}"/>
                </a:ext>
              </a:extLst>
            </p:cNvPr>
            <p:cNvGrpSpPr/>
            <p:nvPr/>
          </p:nvGrpSpPr>
          <p:grpSpPr>
            <a:xfrm>
              <a:off x="1600792" y="2086207"/>
              <a:ext cx="1955790" cy="91002"/>
              <a:chOff x="3671299" y="9382245"/>
              <a:chExt cx="1955790" cy="91002"/>
            </a:xfrm>
            <a:solidFill>
              <a:srgbClr val="00B0F0"/>
            </a:solidFill>
          </p:grpSpPr>
          <p:pic>
            <p:nvPicPr>
              <p:cNvPr id="74" name="object 4">
                <a:extLst>
                  <a:ext uri="{FF2B5EF4-FFF2-40B4-BE49-F238E27FC236}">
                    <a16:creationId xmlns:a16="http://schemas.microsoft.com/office/drawing/2014/main" id="{989C4D22-7831-4D1B-9BF8-1536F0F5AAFE}"/>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5" name="object 5">
                <a:extLst>
                  <a:ext uri="{FF2B5EF4-FFF2-40B4-BE49-F238E27FC236}">
                    <a16:creationId xmlns:a16="http://schemas.microsoft.com/office/drawing/2014/main" id="{4A9524D3-B9C9-40AD-BD39-2B60232C281F}"/>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80" name="object 6">
                <a:extLst>
                  <a:ext uri="{FF2B5EF4-FFF2-40B4-BE49-F238E27FC236}">
                    <a16:creationId xmlns:a16="http://schemas.microsoft.com/office/drawing/2014/main" id="{ECDDC0EF-D0D0-4C4F-9B9B-986097E4D9AE}"/>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82" name="object 7">
                <a:extLst>
                  <a:ext uri="{FF2B5EF4-FFF2-40B4-BE49-F238E27FC236}">
                    <a16:creationId xmlns:a16="http://schemas.microsoft.com/office/drawing/2014/main" id="{6A5E7E28-82BD-4EEE-AE8F-DA863597C64C}"/>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83" name="object 8">
                <a:extLst>
                  <a:ext uri="{FF2B5EF4-FFF2-40B4-BE49-F238E27FC236}">
                    <a16:creationId xmlns:a16="http://schemas.microsoft.com/office/drawing/2014/main" id="{6B00749F-2213-4E38-AC10-33A5008C641F}"/>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4" name="object 9">
                <a:extLst>
                  <a:ext uri="{FF2B5EF4-FFF2-40B4-BE49-F238E27FC236}">
                    <a16:creationId xmlns:a16="http://schemas.microsoft.com/office/drawing/2014/main" id="{BD0EF647-5935-427D-B24F-268F2F45811A}"/>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5" name="object 10">
                <a:extLst>
                  <a:ext uri="{FF2B5EF4-FFF2-40B4-BE49-F238E27FC236}">
                    <a16:creationId xmlns:a16="http://schemas.microsoft.com/office/drawing/2014/main" id="{61EA6E7B-6377-4A7B-B2BC-861D81DD1B31}"/>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6" name="object 11">
                <a:extLst>
                  <a:ext uri="{FF2B5EF4-FFF2-40B4-BE49-F238E27FC236}">
                    <a16:creationId xmlns:a16="http://schemas.microsoft.com/office/drawing/2014/main" id="{1EF6A94F-BE3C-463F-A769-1B9F0079FABC}"/>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7" name="object 12">
                <a:extLst>
                  <a:ext uri="{FF2B5EF4-FFF2-40B4-BE49-F238E27FC236}">
                    <a16:creationId xmlns:a16="http://schemas.microsoft.com/office/drawing/2014/main" id="{C043FC06-7CC1-4B54-97BF-D265158B1174}"/>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8" name="object 13">
                <a:extLst>
                  <a:ext uri="{FF2B5EF4-FFF2-40B4-BE49-F238E27FC236}">
                    <a16:creationId xmlns:a16="http://schemas.microsoft.com/office/drawing/2014/main" id="{C33487A9-8318-4686-B7C7-75B07EF231B1}"/>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9" name="object 14">
                <a:extLst>
                  <a:ext uri="{FF2B5EF4-FFF2-40B4-BE49-F238E27FC236}">
                    <a16:creationId xmlns:a16="http://schemas.microsoft.com/office/drawing/2014/main" id="{B2609FC0-576E-41C4-A003-F4F8ED4B818E}"/>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90" name="object 15">
                <a:extLst>
                  <a:ext uri="{FF2B5EF4-FFF2-40B4-BE49-F238E27FC236}">
                    <a16:creationId xmlns:a16="http://schemas.microsoft.com/office/drawing/2014/main" id="{AFFE119E-F859-4F18-A44E-AA0BD9ED4011}"/>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91" name="object 16">
                <a:extLst>
                  <a:ext uri="{FF2B5EF4-FFF2-40B4-BE49-F238E27FC236}">
                    <a16:creationId xmlns:a16="http://schemas.microsoft.com/office/drawing/2014/main" id="{F8F1CD19-2DCB-4974-9F5B-4D08FCFC06BE}"/>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92" name="object 17">
                <a:extLst>
                  <a:ext uri="{FF2B5EF4-FFF2-40B4-BE49-F238E27FC236}">
                    <a16:creationId xmlns:a16="http://schemas.microsoft.com/office/drawing/2014/main" id="{9D87C81D-AF61-4F71-9320-8E59158A1166}"/>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93" name="object 18">
                <a:extLst>
                  <a:ext uri="{FF2B5EF4-FFF2-40B4-BE49-F238E27FC236}">
                    <a16:creationId xmlns:a16="http://schemas.microsoft.com/office/drawing/2014/main" id="{70CF67D8-E932-4551-BD0C-17F53A6F8160}"/>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94" name="object 19">
                <a:extLst>
                  <a:ext uri="{FF2B5EF4-FFF2-40B4-BE49-F238E27FC236}">
                    <a16:creationId xmlns:a16="http://schemas.microsoft.com/office/drawing/2014/main" id="{813822E0-3D66-4C57-9084-FB6AC70475F9}"/>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95" name="object 20">
                <a:extLst>
                  <a:ext uri="{FF2B5EF4-FFF2-40B4-BE49-F238E27FC236}">
                    <a16:creationId xmlns:a16="http://schemas.microsoft.com/office/drawing/2014/main" id="{22ED0688-FF13-4259-819E-993A3CD281BD}"/>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6" name="object 21">
                <a:extLst>
                  <a:ext uri="{FF2B5EF4-FFF2-40B4-BE49-F238E27FC236}">
                    <a16:creationId xmlns:a16="http://schemas.microsoft.com/office/drawing/2014/main" id="{98E4F57E-62C4-4891-A9E3-730A836517CA}"/>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7" name="object 22">
                <a:extLst>
                  <a:ext uri="{FF2B5EF4-FFF2-40B4-BE49-F238E27FC236}">
                    <a16:creationId xmlns:a16="http://schemas.microsoft.com/office/drawing/2014/main" id="{56DB9880-2D42-44B6-9493-FB1680A2493A}"/>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8" name="object 23">
                <a:extLst>
                  <a:ext uri="{FF2B5EF4-FFF2-40B4-BE49-F238E27FC236}">
                    <a16:creationId xmlns:a16="http://schemas.microsoft.com/office/drawing/2014/main" id="{BFDF7CCE-B5C8-4B47-93EE-537AFEB4ABEC}"/>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9" name="object 24">
                <a:extLst>
                  <a:ext uri="{FF2B5EF4-FFF2-40B4-BE49-F238E27FC236}">
                    <a16:creationId xmlns:a16="http://schemas.microsoft.com/office/drawing/2014/main" id="{7D1A03C5-F7A2-425A-89AD-0886D0374C1F}"/>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100" name="object 25">
                <a:extLst>
                  <a:ext uri="{FF2B5EF4-FFF2-40B4-BE49-F238E27FC236}">
                    <a16:creationId xmlns:a16="http://schemas.microsoft.com/office/drawing/2014/main" id="{9F5D4A1A-3FFD-45C3-82DF-E4D2BC4938A2}"/>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101" name="object 26">
                <a:extLst>
                  <a:ext uri="{FF2B5EF4-FFF2-40B4-BE49-F238E27FC236}">
                    <a16:creationId xmlns:a16="http://schemas.microsoft.com/office/drawing/2014/main" id="{9938761B-A66E-4DD6-B934-63FAB2339870}"/>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3" name="正方形/長方形 72">
              <a:extLst>
                <a:ext uri="{FF2B5EF4-FFF2-40B4-BE49-F238E27FC236}">
                  <a16:creationId xmlns:a16="http://schemas.microsoft.com/office/drawing/2014/main" id="{02BD42A4-F2E4-44B4-83C5-1BE9A361C0FB}"/>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5" name="object 2">
            <a:extLst>
              <a:ext uri="{FF2B5EF4-FFF2-40B4-BE49-F238E27FC236}">
                <a16:creationId xmlns:a16="http://schemas.microsoft.com/office/drawing/2014/main" id="{D2A8AE8D-FBD3-478E-E41B-D862D1E5C702}"/>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7" name="object 2">
            <a:extLst>
              <a:ext uri="{FF2B5EF4-FFF2-40B4-BE49-F238E27FC236}">
                <a16:creationId xmlns:a16="http://schemas.microsoft.com/office/drawing/2014/main" id="{93553D7C-A350-261A-D00C-B59560C4147E}"/>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extLst>
      <p:ext uri="{BB962C8B-B14F-4D97-AF65-F5344CB8AC3E}">
        <p14:creationId xmlns:p14="http://schemas.microsoft.com/office/powerpoint/2010/main" val="315338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4CE93A63-6A1E-4EFD-889D-C24E6B1FE7F1}"/>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5" name="object 2">
            <a:extLst>
              <a:ext uri="{FF2B5EF4-FFF2-40B4-BE49-F238E27FC236}">
                <a16:creationId xmlns:a16="http://schemas.microsoft.com/office/drawing/2014/main" id="{5D8B06E3-CEBF-4CA5-80B9-9814129920FF}"/>
              </a:ext>
            </a:extLst>
          </p:cNvPr>
          <p:cNvSpPr txBox="1"/>
          <p:nvPr/>
        </p:nvSpPr>
        <p:spPr>
          <a:xfrm>
            <a:off x="1068120" y="845565"/>
            <a:ext cx="5430520" cy="6926580"/>
          </a:xfrm>
          <a:prstGeom prst="rect">
            <a:avLst/>
          </a:prstGeom>
        </p:spPr>
        <p:txBody>
          <a:bodyPr vert="horz" wrap="square" lIns="0" tIns="13335" rIns="0" bIns="0" rtlCol="0">
            <a:spAutoFit/>
          </a:bodyPr>
          <a:lstStyle/>
          <a:p>
            <a:pPr marR="60960" algn="ctr">
              <a:lnSpc>
                <a:spcPct val="100000"/>
              </a:lnSpc>
              <a:spcBef>
                <a:spcPts val="105"/>
              </a:spcBef>
              <a:tabLst>
                <a:tab pos="467359" algn="l"/>
              </a:tabLst>
            </a:pPr>
            <a:r>
              <a:rPr sz="1050" spc="-15" dirty="0">
                <a:latin typeface="ＭＳ ゴシック"/>
                <a:cs typeface="ＭＳ ゴシック"/>
              </a:rPr>
              <a:t>(</a:t>
            </a:r>
            <a:r>
              <a:rPr sz="1050" spc="5" dirty="0">
                <a:latin typeface="ＭＳ ゴシック"/>
                <a:cs typeface="ＭＳ ゴシック"/>
              </a:rPr>
              <a:t>裏	面</a:t>
            </a:r>
            <a:r>
              <a:rPr sz="1050" dirty="0">
                <a:latin typeface="ＭＳ ゴシック"/>
                <a:cs typeface="ＭＳ ゴシック"/>
              </a:rPr>
              <a:t>)</a:t>
            </a:r>
          </a:p>
          <a:p>
            <a:pPr marL="12700">
              <a:lnSpc>
                <a:spcPct val="100000"/>
              </a:lnSpc>
              <a:spcBef>
                <a:spcPts val="805"/>
              </a:spcBef>
              <a:tabLst>
                <a:tab pos="280670" algn="l"/>
              </a:tabLst>
            </a:pPr>
            <a:r>
              <a:rPr sz="1050" spc="5" dirty="0">
                <a:latin typeface="ＭＳ ゴシック"/>
                <a:cs typeface="ＭＳ ゴシック"/>
              </a:rPr>
              <a:t>注	意</a:t>
            </a:r>
            <a:endParaRPr sz="1050" dirty="0">
              <a:latin typeface="ＭＳ ゴシック"/>
              <a:cs typeface="ＭＳ ゴシック"/>
            </a:endParaRPr>
          </a:p>
          <a:p>
            <a:pPr marL="212090" marR="73660" indent="-66040">
              <a:lnSpc>
                <a:spcPct val="119000"/>
              </a:lnSpc>
              <a:buAutoNum type="arabicPlain"/>
              <a:tabLst>
                <a:tab pos="346075" algn="l"/>
                <a:tab pos="346710" algn="l"/>
              </a:tabLst>
            </a:pPr>
            <a:r>
              <a:rPr lang="ja-JP" altLang="en-US" sz="1050" spc="5" dirty="0">
                <a:latin typeface="ＭＳ ゴシック"/>
                <a:cs typeface="ＭＳ ゴシック"/>
              </a:rPr>
              <a:t>　</a:t>
            </a:r>
            <a:r>
              <a:rPr sz="1050" spc="5" dirty="0">
                <a:latin typeface="ＭＳ ゴシック"/>
                <a:cs typeface="ＭＳ ゴシック"/>
              </a:rPr>
              <a:t>児</a:t>
            </a:r>
            <a:r>
              <a:rPr sz="1050" spc="-10" dirty="0">
                <a:latin typeface="ＭＳ ゴシック"/>
                <a:cs typeface="ＭＳ ゴシック"/>
              </a:rPr>
              <a:t>童</a:t>
            </a:r>
            <a:r>
              <a:rPr sz="1050" spc="5" dirty="0">
                <a:latin typeface="ＭＳ ゴシック"/>
                <a:cs typeface="ＭＳ ゴシック"/>
              </a:rPr>
              <a:t>扶</a:t>
            </a:r>
            <a:r>
              <a:rPr sz="1050" spc="-10" dirty="0">
                <a:latin typeface="ＭＳ ゴシック"/>
                <a:cs typeface="ＭＳ ゴシック"/>
              </a:rPr>
              <a:t>養</a:t>
            </a:r>
            <a:r>
              <a:rPr sz="1050" spc="5" dirty="0">
                <a:latin typeface="ＭＳ ゴシック"/>
                <a:cs typeface="ＭＳ ゴシック"/>
              </a:rPr>
              <a:t>手</a:t>
            </a:r>
            <a:r>
              <a:rPr sz="1050" spc="-10" dirty="0">
                <a:latin typeface="ＭＳ ゴシック"/>
                <a:cs typeface="ＭＳ ゴシック"/>
              </a:rPr>
              <a:t>当</a:t>
            </a:r>
            <a:r>
              <a:rPr sz="1050" spc="5" dirty="0">
                <a:latin typeface="ＭＳ ゴシック"/>
                <a:cs typeface="ＭＳ ゴシック"/>
              </a:rPr>
              <a:t>現</a:t>
            </a:r>
            <a:r>
              <a:rPr sz="1050" spc="-10" dirty="0">
                <a:latin typeface="ＭＳ ゴシック"/>
                <a:cs typeface="ＭＳ ゴシック"/>
              </a:rPr>
              <a:t>況届</a:t>
            </a:r>
            <a:r>
              <a:rPr sz="1050" spc="5" dirty="0">
                <a:latin typeface="ＭＳ ゴシック"/>
                <a:cs typeface="ＭＳ ゴシック"/>
              </a:rPr>
              <a:t>は毎</a:t>
            </a:r>
            <a:r>
              <a:rPr sz="1050" spc="-10" dirty="0">
                <a:latin typeface="ＭＳ ゴシック"/>
                <a:cs typeface="ＭＳ ゴシック"/>
              </a:rPr>
              <a:t>年</a:t>
            </a:r>
            <a:r>
              <a:rPr sz="1050" dirty="0">
                <a:latin typeface="ＭＳ ゴシック"/>
                <a:cs typeface="ＭＳ ゴシック"/>
              </a:rPr>
              <a:t>8月</a:t>
            </a:r>
            <a:r>
              <a:rPr sz="1050" spc="-15" dirty="0">
                <a:latin typeface="ＭＳ ゴシック"/>
                <a:cs typeface="ＭＳ ゴシック"/>
              </a:rPr>
              <a:t>1</a:t>
            </a:r>
            <a:r>
              <a:rPr sz="1050" spc="5" dirty="0">
                <a:latin typeface="ＭＳ ゴシック"/>
                <a:cs typeface="ＭＳ ゴシック"/>
              </a:rPr>
              <a:t>日</a:t>
            </a:r>
            <a:r>
              <a:rPr sz="1050" spc="-10" dirty="0">
                <a:latin typeface="ＭＳ ゴシック"/>
                <a:cs typeface="ＭＳ ゴシック"/>
              </a:rPr>
              <a:t>か</a:t>
            </a:r>
            <a:r>
              <a:rPr sz="1050" dirty="0">
                <a:latin typeface="ＭＳ ゴシック"/>
                <a:cs typeface="ＭＳ ゴシック"/>
              </a:rPr>
              <a:t>ら</a:t>
            </a:r>
            <a:r>
              <a:rPr sz="1050" spc="-15" dirty="0">
                <a:latin typeface="ＭＳ ゴシック"/>
                <a:cs typeface="ＭＳ ゴシック"/>
              </a:rPr>
              <a:t>8</a:t>
            </a:r>
            <a:r>
              <a:rPr sz="1050" dirty="0">
                <a:latin typeface="ＭＳ ゴシック"/>
                <a:cs typeface="ＭＳ ゴシック"/>
              </a:rPr>
              <a:t>月3</a:t>
            </a:r>
            <a:r>
              <a:rPr sz="1050" spc="-10" dirty="0">
                <a:latin typeface="ＭＳ ゴシック"/>
                <a:cs typeface="ＭＳ ゴシック"/>
              </a:rPr>
              <a:t>1日</a:t>
            </a:r>
            <a:r>
              <a:rPr sz="1050" spc="5" dirty="0">
                <a:latin typeface="ＭＳ ゴシック"/>
                <a:cs typeface="ＭＳ ゴシック"/>
              </a:rPr>
              <a:t>まで</a:t>
            </a:r>
            <a:r>
              <a:rPr sz="1050" spc="-10" dirty="0">
                <a:latin typeface="ＭＳ ゴシック"/>
                <a:cs typeface="ＭＳ ゴシック"/>
              </a:rPr>
              <a:t>の</a:t>
            </a:r>
            <a:r>
              <a:rPr sz="1050" spc="5" dirty="0">
                <a:latin typeface="ＭＳ ゴシック"/>
                <a:cs typeface="ＭＳ ゴシック"/>
              </a:rPr>
              <a:t>間</a:t>
            </a:r>
            <a:r>
              <a:rPr sz="1050" spc="-10" dirty="0">
                <a:latin typeface="ＭＳ ゴシック"/>
                <a:cs typeface="ＭＳ ゴシック"/>
              </a:rPr>
              <a:t>に</a:t>
            </a:r>
            <a:r>
              <a:rPr sz="1050" spc="5" dirty="0">
                <a:latin typeface="ＭＳ ゴシック"/>
                <a:cs typeface="ＭＳ ゴシック"/>
              </a:rPr>
              <a:t>出</a:t>
            </a:r>
            <a:r>
              <a:rPr sz="1050" spc="-10" dirty="0">
                <a:latin typeface="ＭＳ ゴシック"/>
                <a:cs typeface="ＭＳ ゴシック"/>
              </a:rPr>
              <a:t>し</a:t>
            </a:r>
            <a:r>
              <a:rPr sz="1050" spc="5" dirty="0">
                <a:latin typeface="ＭＳ ゴシック"/>
                <a:cs typeface="ＭＳ ゴシック"/>
              </a:rPr>
              <a:t>て</a:t>
            </a:r>
            <a:r>
              <a:rPr sz="1050" spc="-10" dirty="0">
                <a:latin typeface="ＭＳ ゴシック"/>
                <a:cs typeface="ＭＳ ゴシック"/>
              </a:rPr>
              <a:t>く</a:t>
            </a:r>
            <a:r>
              <a:rPr sz="1050" spc="5" dirty="0">
                <a:latin typeface="ＭＳ ゴシック"/>
                <a:cs typeface="ＭＳ ゴシック"/>
              </a:rPr>
              <a:t>だ</a:t>
            </a:r>
            <a:r>
              <a:rPr sz="1050" spc="-10" dirty="0">
                <a:latin typeface="ＭＳ ゴシック"/>
                <a:cs typeface="ＭＳ ゴシック"/>
              </a:rPr>
              <a:t>さ</a:t>
            </a:r>
            <a:r>
              <a:rPr sz="1050" spc="5" dirty="0">
                <a:latin typeface="ＭＳ ゴシック"/>
                <a:cs typeface="ＭＳ ゴシック"/>
              </a:rPr>
              <a:t>い。</a:t>
            </a:r>
            <a:r>
              <a:rPr sz="1050" spc="-10" dirty="0">
                <a:latin typeface="ＭＳ ゴシック"/>
                <a:cs typeface="ＭＳ ゴシック"/>
              </a:rPr>
              <a:t>こ</a:t>
            </a:r>
            <a:r>
              <a:rPr sz="1050" spc="5" dirty="0">
                <a:latin typeface="ＭＳ ゴシック"/>
                <a:cs typeface="ＭＳ ゴシック"/>
              </a:rPr>
              <a:t>の</a:t>
            </a:r>
            <a:r>
              <a:rPr sz="1050" spc="-10" dirty="0">
                <a:latin typeface="ＭＳ ゴシック"/>
                <a:cs typeface="ＭＳ ゴシック"/>
              </a:rPr>
              <a:t>期</a:t>
            </a:r>
            <a:r>
              <a:rPr sz="1050" dirty="0">
                <a:latin typeface="ＭＳ ゴシック"/>
                <a:cs typeface="ＭＳ ゴシック"/>
              </a:rPr>
              <a:t>間 </a:t>
            </a:r>
            <a:r>
              <a:rPr sz="1050" spc="5" dirty="0" err="1">
                <a:latin typeface="ＭＳ ゴシック"/>
                <a:cs typeface="ＭＳ ゴシック"/>
              </a:rPr>
              <a:t>中に</a:t>
            </a:r>
            <a:r>
              <a:rPr sz="1050" spc="-10" dirty="0" err="1">
                <a:latin typeface="ＭＳ ゴシック"/>
                <a:cs typeface="ＭＳ ゴシック"/>
              </a:rPr>
              <a:t>出</a:t>
            </a:r>
            <a:r>
              <a:rPr sz="1050" spc="5" dirty="0" err="1">
                <a:latin typeface="ＭＳ ゴシック"/>
                <a:cs typeface="ＭＳ ゴシック"/>
              </a:rPr>
              <a:t>さ</a:t>
            </a:r>
            <a:r>
              <a:rPr sz="1050" spc="-10" dirty="0" err="1">
                <a:latin typeface="ＭＳ ゴシック"/>
                <a:cs typeface="ＭＳ ゴシック"/>
              </a:rPr>
              <a:t>な</a:t>
            </a:r>
            <a:r>
              <a:rPr sz="1050" spc="5" dirty="0" err="1">
                <a:latin typeface="ＭＳ ゴシック"/>
                <a:cs typeface="ＭＳ ゴシック"/>
              </a:rPr>
              <a:t>い</a:t>
            </a:r>
            <a:r>
              <a:rPr sz="1050" spc="-10" dirty="0" err="1">
                <a:latin typeface="ＭＳ ゴシック"/>
                <a:cs typeface="ＭＳ ゴシック"/>
              </a:rPr>
              <a:t>と</a:t>
            </a:r>
            <a:r>
              <a:rPr sz="1050" spc="5" dirty="0" err="1">
                <a:latin typeface="ＭＳ ゴシック"/>
                <a:cs typeface="ＭＳ ゴシック"/>
              </a:rPr>
              <a:t>手</a:t>
            </a:r>
            <a:r>
              <a:rPr sz="1050" spc="-10" dirty="0" err="1">
                <a:latin typeface="ＭＳ ゴシック"/>
                <a:cs typeface="ＭＳ ゴシック"/>
              </a:rPr>
              <a:t>当</a:t>
            </a:r>
            <a:r>
              <a:rPr sz="1050" spc="5" dirty="0" err="1">
                <a:latin typeface="ＭＳ ゴシック"/>
                <a:cs typeface="ＭＳ ゴシック"/>
              </a:rPr>
              <a:t>の</a:t>
            </a:r>
            <a:r>
              <a:rPr sz="1050" spc="-10" dirty="0" err="1">
                <a:latin typeface="ＭＳ ゴシック"/>
                <a:cs typeface="ＭＳ ゴシック"/>
              </a:rPr>
              <a:t>支</a:t>
            </a:r>
            <a:r>
              <a:rPr sz="1050" spc="5" dirty="0" err="1">
                <a:latin typeface="ＭＳ ゴシック"/>
                <a:cs typeface="ＭＳ ゴシック"/>
              </a:rPr>
              <a:t>払が</a:t>
            </a:r>
            <a:r>
              <a:rPr sz="1050" spc="-10" dirty="0" err="1">
                <a:latin typeface="ＭＳ ゴシック"/>
                <a:cs typeface="ＭＳ ゴシック"/>
              </a:rPr>
              <a:t>差</a:t>
            </a:r>
            <a:r>
              <a:rPr sz="1050" spc="5" dirty="0" err="1">
                <a:latin typeface="ＭＳ ゴシック"/>
                <a:cs typeface="ＭＳ ゴシック"/>
              </a:rPr>
              <a:t>し</a:t>
            </a:r>
            <a:r>
              <a:rPr sz="1050" spc="-10" dirty="0" err="1">
                <a:latin typeface="ＭＳ ゴシック"/>
                <a:cs typeface="ＭＳ ゴシック"/>
              </a:rPr>
              <a:t>止</a:t>
            </a:r>
            <a:r>
              <a:rPr sz="1050" spc="5" dirty="0" err="1">
                <a:latin typeface="ＭＳ ゴシック"/>
                <a:cs typeface="ＭＳ ゴシック"/>
              </a:rPr>
              <a:t>め</a:t>
            </a:r>
            <a:r>
              <a:rPr sz="1050" spc="-10" dirty="0" err="1">
                <a:latin typeface="ＭＳ ゴシック"/>
                <a:cs typeface="ＭＳ ゴシック"/>
              </a:rPr>
              <a:t>ら</a:t>
            </a:r>
            <a:r>
              <a:rPr sz="1050" spc="5" dirty="0" err="1">
                <a:latin typeface="ＭＳ ゴシック"/>
                <a:cs typeface="ＭＳ ゴシック"/>
              </a:rPr>
              <a:t>れ</a:t>
            </a:r>
            <a:r>
              <a:rPr sz="1050" spc="-10" dirty="0" err="1">
                <a:latin typeface="ＭＳ ゴシック"/>
                <a:cs typeface="ＭＳ ゴシック"/>
              </a:rPr>
              <a:t>る</a:t>
            </a:r>
            <a:r>
              <a:rPr sz="1050" spc="5" dirty="0" err="1">
                <a:latin typeface="ＭＳ ゴシック"/>
                <a:cs typeface="ＭＳ ゴシック"/>
              </a:rPr>
              <a:t>こ</a:t>
            </a:r>
            <a:r>
              <a:rPr sz="1050" spc="-10" dirty="0" err="1">
                <a:latin typeface="ＭＳ ゴシック"/>
                <a:cs typeface="ＭＳ ゴシック"/>
              </a:rPr>
              <a:t>と</a:t>
            </a:r>
            <a:r>
              <a:rPr sz="1050" spc="5" dirty="0" err="1">
                <a:latin typeface="ＭＳ ゴシック"/>
                <a:cs typeface="ＭＳ ゴシック"/>
              </a:rPr>
              <a:t>があ</a:t>
            </a:r>
            <a:r>
              <a:rPr sz="1050" spc="-10" dirty="0" err="1">
                <a:latin typeface="ＭＳ ゴシック"/>
                <a:cs typeface="ＭＳ ゴシック"/>
              </a:rPr>
              <a:t>り</a:t>
            </a:r>
            <a:r>
              <a:rPr sz="1050" spc="5" dirty="0" err="1">
                <a:latin typeface="ＭＳ ゴシック"/>
                <a:cs typeface="ＭＳ ゴシック"/>
              </a:rPr>
              <a:t>ま</a:t>
            </a:r>
            <a:r>
              <a:rPr sz="1050" spc="-10"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12090" marR="5080" indent="-66040">
              <a:lnSpc>
                <a:spcPct val="119000"/>
              </a:lnSpc>
              <a:buAutoNum type="arabicPlain"/>
              <a:tabLst>
                <a:tab pos="346075" algn="l"/>
                <a:tab pos="346710" algn="l"/>
              </a:tabLst>
            </a:pPr>
            <a:r>
              <a:rPr lang="ja-JP" altLang="en-US" sz="1050" spc="5" dirty="0">
                <a:latin typeface="ＭＳ ゴシック"/>
                <a:cs typeface="ＭＳ ゴシック"/>
              </a:rPr>
              <a:t>　</a:t>
            </a:r>
            <a:r>
              <a:rPr sz="1050" spc="5" dirty="0" err="1">
                <a:latin typeface="ＭＳ ゴシック"/>
                <a:cs typeface="ＭＳ ゴシック"/>
              </a:rPr>
              <a:t>支</a:t>
            </a:r>
            <a:r>
              <a:rPr sz="1050" spc="-10" dirty="0" err="1">
                <a:latin typeface="ＭＳ ゴシック"/>
                <a:cs typeface="ＭＳ ゴシック"/>
              </a:rPr>
              <a:t>給</a:t>
            </a:r>
            <a:r>
              <a:rPr sz="1050" spc="5" dirty="0" err="1">
                <a:latin typeface="ＭＳ ゴシック"/>
                <a:cs typeface="ＭＳ ゴシック"/>
              </a:rPr>
              <a:t>停</a:t>
            </a:r>
            <a:r>
              <a:rPr sz="1050" spc="-10" dirty="0" err="1">
                <a:latin typeface="ＭＳ ゴシック"/>
                <a:cs typeface="ＭＳ ゴシック"/>
              </a:rPr>
              <a:t>止</a:t>
            </a:r>
            <a:r>
              <a:rPr sz="1050" spc="5" dirty="0" err="1">
                <a:latin typeface="ＭＳ ゴシック"/>
                <a:cs typeface="ＭＳ ゴシック"/>
              </a:rPr>
              <a:t>中</a:t>
            </a:r>
            <a:r>
              <a:rPr sz="1050" spc="-10" dirty="0" err="1">
                <a:latin typeface="ＭＳ ゴシック"/>
                <a:cs typeface="ＭＳ ゴシック"/>
              </a:rPr>
              <a:t>の</a:t>
            </a:r>
            <a:r>
              <a:rPr sz="1050" spc="5" dirty="0" err="1">
                <a:latin typeface="ＭＳ ゴシック"/>
                <a:cs typeface="ＭＳ ゴシック"/>
              </a:rPr>
              <a:t>期</a:t>
            </a:r>
            <a:r>
              <a:rPr sz="1050" spc="-10" dirty="0" err="1">
                <a:latin typeface="ＭＳ ゴシック"/>
                <a:cs typeface="ＭＳ ゴシック"/>
              </a:rPr>
              <a:t>間内</a:t>
            </a:r>
            <a:r>
              <a:rPr sz="1050" spc="5" dirty="0" err="1">
                <a:latin typeface="ＭＳ ゴシック"/>
                <a:cs typeface="ＭＳ ゴシック"/>
              </a:rPr>
              <a:t>に、</a:t>
            </a:r>
            <a:r>
              <a:rPr sz="1050" spc="-10" dirty="0" err="1">
                <a:latin typeface="ＭＳ ゴシック"/>
                <a:cs typeface="ＭＳ ゴシック"/>
              </a:rPr>
              <a:t>あ</a:t>
            </a:r>
            <a:r>
              <a:rPr sz="1050" spc="5" dirty="0" err="1">
                <a:latin typeface="ＭＳ ゴシック"/>
                <a:cs typeface="ＭＳ ゴシック"/>
              </a:rPr>
              <a:t>な</a:t>
            </a:r>
            <a:r>
              <a:rPr sz="1050" spc="-10" dirty="0" err="1">
                <a:latin typeface="ＭＳ ゴシック"/>
                <a:cs typeface="ＭＳ ゴシック"/>
              </a:rPr>
              <a:t>た</a:t>
            </a:r>
            <a:r>
              <a:rPr sz="1050" spc="5" dirty="0" err="1">
                <a:latin typeface="ＭＳ ゴシック"/>
                <a:cs typeface="ＭＳ ゴシック"/>
              </a:rPr>
              <a:t>が</a:t>
            </a:r>
            <a:r>
              <a:rPr sz="1050" spc="-10" dirty="0" err="1">
                <a:latin typeface="ＭＳ ゴシック"/>
                <a:cs typeface="ＭＳ ゴシック"/>
              </a:rPr>
              <a:t>婚</a:t>
            </a:r>
            <a:r>
              <a:rPr sz="1050" dirty="0" err="1">
                <a:latin typeface="ＭＳ ゴシック"/>
                <a:cs typeface="ＭＳ ゴシック"/>
              </a:rPr>
              <a:t>姻</a:t>
            </a:r>
            <a:r>
              <a:rPr sz="1050" spc="-15" dirty="0">
                <a:latin typeface="ＭＳ ゴシック"/>
                <a:cs typeface="ＭＳ ゴシック"/>
              </a:rPr>
              <a:t>(</a:t>
            </a:r>
            <a:r>
              <a:rPr sz="1050" spc="5" dirty="0" err="1">
                <a:latin typeface="ＭＳ ゴシック"/>
                <a:cs typeface="ＭＳ ゴシック"/>
              </a:rPr>
              <a:t>婚</a:t>
            </a:r>
            <a:r>
              <a:rPr sz="1050" spc="-10" dirty="0" err="1">
                <a:latin typeface="ＭＳ ゴシック"/>
                <a:cs typeface="ＭＳ ゴシック"/>
              </a:rPr>
              <a:t>姻の</a:t>
            </a:r>
            <a:r>
              <a:rPr sz="1050" spc="5" dirty="0" err="1">
                <a:latin typeface="ＭＳ ゴシック"/>
                <a:cs typeface="ＭＳ ゴシック"/>
              </a:rPr>
              <a:t>届出</a:t>
            </a:r>
            <a:r>
              <a:rPr sz="1050" spc="-10" dirty="0" err="1">
                <a:latin typeface="ＭＳ ゴシック"/>
                <a:cs typeface="ＭＳ ゴシック"/>
              </a:rPr>
              <a:t>を</a:t>
            </a:r>
            <a:r>
              <a:rPr sz="1050" spc="5" dirty="0" err="1">
                <a:latin typeface="ＭＳ ゴシック"/>
                <a:cs typeface="ＭＳ ゴシック"/>
              </a:rPr>
              <a:t>し</a:t>
            </a:r>
            <a:r>
              <a:rPr sz="1050" spc="-10" dirty="0" err="1">
                <a:latin typeface="ＭＳ ゴシック"/>
                <a:cs typeface="ＭＳ ゴシック"/>
              </a:rPr>
              <a:t>て</a:t>
            </a:r>
            <a:r>
              <a:rPr sz="1050" spc="5" dirty="0" err="1">
                <a:latin typeface="ＭＳ ゴシック"/>
                <a:cs typeface="ＭＳ ゴシック"/>
              </a:rPr>
              <a:t>い</a:t>
            </a:r>
            <a:r>
              <a:rPr sz="1050" spc="-10" dirty="0" err="1">
                <a:latin typeface="ＭＳ ゴシック"/>
                <a:cs typeface="ＭＳ ゴシック"/>
              </a:rPr>
              <a:t>な</a:t>
            </a:r>
            <a:r>
              <a:rPr sz="1050" spc="5" dirty="0" err="1">
                <a:latin typeface="ＭＳ ゴシック"/>
                <a:cs typeface="ＭＳ ゴシック"/>
              </a:rPr>
              <a:t>い</a:t>
            </a:r>
            <a:r>
              <a:rPr sz="1050" spc="-10" dirty="0" err="1">
                <a:latin typeface="ＭＳ ゴシック"/>
                <a:cs typeface="ＭＳ ゴシック"/>
              </a:rPr>
              <a:t>が</a:t>
            </a:r>
            <a:r>
              <a:rPr sz="1050" spc="5" dirty="0" err="1">
                <a:latin typeface="ＭＳ ゴシック"/>
                <a:cs typeface="ＭＳ ゴシック"/>
              </a:rPr>
              <a:t>、</a:t>
            </a:r>
            <a:r>
              <a:rPr sz="1050" spc="-10" dirty="0" err="1">
                <a:latin typeface="ＭＳ ゴシック"/>
                <a:cs typeface="ＭＳ ゴシック"/>
              </a:rPr>
              <a:t>事</a:t>
            </a:r>
            <a:r>
              <a:rPr sz="1050" spc="5" dirty="0" err="1">
                <a:latin typeface="ＭＳ ゴシック"/>
                <a:cs typeface="ＭＳ ゴシック"/>
              </a:rPr>
              <a:t>実上</a:t>
            </a:r>
            <a:r>
              <a:rPr sz="1050" spc="-10" dirty="0" err="1">
                <a:latin typeface="ＭＳ ゴシック"/>
                <a:cs typeface="ＭＳ ゴシック"/>
              </a:rPr>
              <a:t>婚</a:t>
            </a:r>
            <a:r>
              <a:rPr sz="1050" spc="5" dirty="0" err="1">
                <a:latin typeface="ＭＳ ゴシック"/>
                <a:cs typeface="ＭＳ ゴシック"/>
              </a:rPr>
              <a:t>姻</a:t>
            </a:r>
            <a:r>
              <a:rPr sz="1050" spc="-10" dirty="0" err="1">
                <a:latin typeface="ＭＳ ゴシック"/>
                <a:cs typeface="ＭＳ ゴシック"/>
              </a:rPr>
              <a:t>関</a:t>
            </a:r>
            <a:r>
              <a:rPr sz="1050" spc="5" dirty="0" err="1">
                <a:latin typeface="ＭＳ ゴシック"/>
                <a:cs typeface="ＭＳ ゴシック"/>
              </a:rPr>
              <a:t>係</a:t>
            </a:r>
            <a:r>
              <a:rPr sz="1050" spc="5" dirty="0">
                <a:latin typeface="ＭＳ ゴシック"/>
                <a:cs typeface="ＭＳ ゴシック"/>
              </a:rPr>
              <a:t> </a:t>
            </a:r>
            <a:r>
              <a:rPr sz="1050" spc="5" dirty="0" err="1">
                <a:latin typeface="ＭＳ ゴシック"/>
                <a:cs typeface="ＭＳ ゴシック"/>
              </a:rPr>
              <a:t>と同</a:t>
            </a:r>
            <a:r>
              <a:rPr sz="1050" spc="-10" dirty="0" err="1">
                <a:latin typeface="ＭＳ ゴシック"/>
                <a:cs typeface="ＭＳ ゴシック"/>
              </a:rPr>
              <a:t>様</a:t>
            </a:r>
            <a:r>
              <a:rPr sz="1050" spc="5" dirty="0" err="1">
                <a:latin typeface="ＭＳ ゴシック"/>
                <a:cs typeface="ＭＳ ゴシック"/>
              </a:rPr>
              <a:t>の</a:t>
            </a:r>
            <a:r>
              <a:rPr sz="1050" spc="-10" dirty="0" err="1">
                <a:latin typeface="ＭＳ ゴシック"/>
                <a:cs typeface="ＭＳ ゴシック"/>
              </a:rPr>
              <a:t>事</a:t>
            </a:r>
            <a:r>
              <a:rPr sz="1050" spc="5" dirty="0" err="1">
                <a:latin typeface="ＭＳ ゴシック"/>
                <a:cs typeface="ＭＳ ゴシック"/>
              </a:rPr>
              <a:t>情</a:t>
            </a:r>
            <a:r>
              <a:rPr sz="1050" spc="-10" dirty="0" err="1">
                <a:latin typeface="ＭＳ ゴシック"/>
                <a:cs typeface="ＭＳ ゴシック"/>
              </a:rPr>
              <a:t>に</a:t>
            </a:r>
            <a:r>
              <a:rPr sz="1050" spc="5" dirty="0" err="1">
                <a:latin typeface="ＭＳ ゴシック"/>
                <a:cs typeface="ＭＳ ゴシック"/>
              </a:rPr>
              <a:t>あ</a:t>
            </a:r>
            <a:r>
              <a:rPr sz="1050" spc="-10" dirty="0" err="1">
                <a:latin typeface="ＭＳ ゴシック"/>
                <a:cs typeface="ＭＳ ゴシック"/>
              </a:rPr>
              <a:t>る</a:t>
            </a:r>
            <a:r>
              <a:rPr sz="1050" spc="5" dirty="0" err="1">
                <a:latin typeface="ＭＳ ゴシック"/>
                <a:cs typeface="ＭＳ ゴシック"/>
              </a:rPr>
              <a:t>場</a:t>
            </a:r>
            <a:r>
              <a:rPr sz="1050" spc="-10" dirty="0" err="1">
                <a:latin typeface="ＭＳ ゴシック"/>
                <a:cs typeface="ＭＳ ゴシック"/>
              </a:rPr>
              <a:t>合</a:t>
            </a:r>
            <a:r>
              <a:rPr sz="1050" spc="5" dirty="0" err="1">
                <a:latin typeface="ＭＳ ゴシック"/>
                <a:cs typeface="ＭＳ ゴシック"/>
              </a:rPr>
              <a:t>を含</a:t>
            </a:r>
            <a:r>
              <a:rPr sz="1050" spc="-10" dirty="0" err="1">
                <a:latin typeface="ＭＳ ゴシック"/>
                <a:cs typeface="ＭＳ ゴシック"/>
              </a:rPr>
              <a:t>み</a:t>
            </a:r>
            <a:r>
              <a:rPr sz="1050" spc="5" dirty="0" err="1">
                <a:latin typeface="ＭＳ ゴシック"/>
                <a:cs typeface="ＭＳ ゴシック"/>
              </a:rPr>
              <a:t>ま</a:t>
            </a:r>
            <a:r>
              <a:rPr sz="1050" spc="-10" dirty="0" err="1">
                <a:latin typeface="ＭＳ ゴシック"/>
                <a:cs typeface="ＭＳ ゴシック"/>
              </a:rPr>
              <a:t>す</a:t>
            </a:r>
            <a:r>
              <a:rPr sz="1050" spc="5" dirty="0">
                <a:latin typeface="ＭＳ ゴシック"/>
                <a:cs typeface="ＭＳ ゴシック"/>
              </a:rPr>
              <a:t>。</a:t>
            </a:r>
            <a:r>
              <a:rPr sz="1050" spc="-15" dirty="0">
                <a:latin typeface="ＭＳ ゴシック"/>
                <a:cs typeface="ＭＳ ゴシック"/>
              </a:rPr>
              <a:t>)</a:t>
            </a:r>
            <a:r>
              <a:rPr sz="1050" spc="5" dirty="0" err="1">
                <a:latin typeface="ＭＳ ゴシック"/>
                <a:cs typeface="ＭＳ ゴシック"/>
              </a:rPr>
              <a:t>を</a:t>
            </a:r>
            <a:r>
              <a:rPr sz="1050" spc="-10" dirty="0" err="1">
                <a:latin typeface="ＭＳ ゴシック"/>
                <a:cs typeface="ＭＳ ゴシック"/>
              </a:rPr>
              <a:t>解</a:t>
            </a:r>
            <a:r>
              <a:rPr sz="1050" spc="5" dirty="0" err="1">
                <a:latin typeface="ＭＳ ゴシック"/>
                <a:cs typeface="ＭＳ ゴシック"/>
              </a:rPr>
              <a:t>消</a:t>
            </a:r>
            <a:r>
              <a:rPr sz="1050" spc="-10" dirty="0" err="1">
                <a:latin typeface="ＭＳ ゴシック"/>
                <a:cs typeface="ＭＳ ゴシック"/>
              </a:rPr>
              <a:t>した</a:t>
            </a:r>
            <a:r>
              <a:rPr sz="1050" spc="5" dirty="0" err="1">
                <a:latin typeface="ＭＳ ゴシック"/>
                <a:cs typeface="ＭＳ ゴシック"/>
              </a:rPr>
              <a:t>場合</a:t>
            </a:r>
            <a:r>
              <a:rPr sz="1050" spc="-10" dirty="0" err="1">
                <a:latin typeface="ＭＳ ゴシック"/>
                <a:cs typeface="ＭＳ ゴシック"/>
              </a:rPr>
              <a:t>、</a:t>
            </a:r>
            <a:r>
              <a:rPr sz="1050" spc="5" dirty="0" err="1">
                <a:latin typeface="ＭＳ ゴシック"/>
                <a:cs typeface="ＭＳ ゴシック"/>
              </a:rPr>
              <a:t>あ</a:t>
            </a:r>
            <a:r>
              <a:rPr sz="1050" spc="-10" dirty="0" err="1">
                <a:latin typeface="ＭＳ ゴシック"/>
                <a:cs typeface="ＭＳ ゴシック"/>
              </a:rPr>
              <a:t>な</a:t>
            </a:r>
            <a:r>
              <a:rPr sz="1050" spc="5" dirty="0" err="1">
                <a:latin typeface="ＭＳ ゴシック"/>
                <a:cs typeface="ＭＳ ゴシック"/>
              </a:rPr>
              <a:t>た</a:t>
            </a:r>
            <a:r>
              <a:rPr sz="1050" spc="-10" dirty="0" err="1">
                <a:latin typeface="ＭＳ ゴシック"/>
                <a:cs typeface="ＭＳ ゴシック"/>
              </a:rPr>
              <a:t>の</a:t>
            </a:r>
            <a:r>
              <a:rPr sz="1050" spc="5" dirty="0" err="1">
                <a:latin typeface="ＭＳ ゴシック"/>
                <a:cs typeface="ＭＳ ゴシック"/>
              </a:rPr>
              <a:t>配</a:t>
            </a:r>
            <a:r>
              <a:rPr sz="1050" spc="-10" dirty="0" err="1">
                <a:latin typeface="ＭＳ ゴシック"/>
                <a:cs typeface="ＭＳ ゴシック"/>
              </a:rPr>
              <a:t>偶</a:t>
            </a:r>
            <a:r>
              <a:rPr sz="1050" spc="5" dirty="0" err="1">
                <a:latin typeface="ＭＳ ゴシック"/>
                <a:cs typeface="ＭＳ ゴシック"/>
              </a:rPr>
              <a:t>者</a:t>
            </a:r>
            <a:r>
              <a:rPr sz="1050" spc="-10" dirty="0" err="1">
                <a:latin typeface="ＭＳ ゴシック"/>
                <a:cs typeface="ＭＳ ゴシック"/>
              </a:rPr>
              <a:t>が</a:t>
            </a:r>
            <a:r>
              <a:rPr sz="1050" spc="5" dirty="0" err="1">
                <a:latin typeface="ＭＳ ゴシック"/>
                <a:cs typeface="ＭＳ ゴシック"/>
              </a:rPr>
              <a:t>死亡</a:t>
            </a:r>
            <a:r>
              <a:rPr sz="1050" spc="-10" dirty="0" err="1">
                <a:latin typeface="ＭＳ ゴシック"/>
                <a:cs typeface="ＭＳ ゴシック"/>
              </a:rPr>
              <a:t>し</a:t>
            </a:r>
            <a:r>
              <a:rPr sz="1050" spc="5" dirty="0" err="1">
                <a:latin typeface="ＭＳ ゴシック"/>
                <a:cs typeface="ＭＳ ゴシック"/>
              </a:rPr>
              <a:t>た場</a:t>
            </a:r>
            <a:r>
              <a:rPr sz="1050" spc="5" dirty="0">
                <a:latin typeface="ＭＳ ゴシック"/>
                <a:cs typeface="ＭＳ ゴシック"/>
              </a:rPr>
              <a:t> </a:t>
            </a:r>
            <a:r>
              <a:rPr sz="1050" spc="5" dirty="0" err="1">
                <a:latin typeface="ＭＳ ゴシック"/>
                <a:cs typeface="ＭＳ ゴシック"/>
              </a:rPr>
              <a:t>合、</a:t>
            </a:r>
            <a:r>
              <a:rPr sz="1050" spc="-10" dirty="0" err="1">
                <a:latin typeface="ＭＳ ゴシック"/>
                <a:cs typeface="ＭＳ ゴシック"/>
              </a:rPr>
              <a:t>あ</a:t>
            </a:r>
            <a:r>
              <a:rPr sz="1050" spc="5" dirty="0" err="1">
                <a:latin typeface="ＭＳ ゴシック"/>
                <a:cs typeface="ＭＳ ゴシック"/>
              </a:rPr>
              <a:t>な</a:t>
            </a:r>
            <a:r>
              <a:rPr sz="1050" spc="-10" dirty="0" err="1">
                <a:latin typeface="ＭＳ ゴシック"/>
                <a:cs typeface="ＭＳ ゴシック"/>
              </a:rPr>
              <a:t>た</a:t>
            </a:r>
            <a:r>
              <a:rPr sz="1050" spc="5" dirty="0" err="1">
                <a:latin typeface="ＭＳ ゴシック"/>
                <a:cs typeface="ＭＳ ゴシック"/>
              </a:rPr>
              <a:t>が</a:t>
            </a:r>
            <a:r>
              <a:rPr sz="1050" spc="-10" dirty="0" err="1">
                <a:latin typeface="ＭＳ ゴシック"/>
                <a:cs typeface="ＭＳ ゴシック"/>
              </a:rPr>
              <a:t>扶</a:t>
            </a:r>
            <a:r>
              <a:rPr sz="1050" spc="5" dirty="0" err="1">
                <a:latin typeface="ＭＳ ゴシック"/>
                <a:cs typeface="ＭＳ ゴシック"/>
              </a:rPr>
              <a:t>養</a:t>
            </a:r>
            <a:r>
              <a:rPr sz="1050" spc="-10" dirty="0" err="1">
                <a:latin typeface="ＭＳ ゴシック"/>
                <a:cs typeface="ＭＳ ゴシック"/>
              </a:rPr>
              <a:t>義</a:t>
            </a:r>
            <a:r>
              <a:rPr sz="1050" spc="5" dirty="0" err="1">
                <a:latin typeface="ＭＳ ゴシック"/>
                <a:cs typeface="ＭＳ ゴシック"/>
              </a:rPr>
              <a:t>務</a:t>
            </a:r>
            <a:r>
              <a:rPr sz="1050" spc="-10" dirty="0" err="1">
                <a:latin typeface="ＭＳ ゴシック"/>
                <a:cs typeface="ＭＳ ゴシック"/>
              </a:rPr>
              <a:t>者</a:t>
            </a:r>
            <a:r>
              <a:rPr sz="1050" spc="-15" dirty="0">
                <a:latin typeface="ＭＳ ゴシック"/>
                <a:cs typeface="ＭＳ ゴシック"/>
              </a:rPr>
              <a:t>(</a:t>
            </a:r>
            <a:r>
              <a:rPr sz="1050" spc="5" dirty="0" err="1">
                <a:latin typeface="ＭＳ ゴシック"/>
                <a:cs typeface="ＭＳ ゴシック"/>
              </a:rPr>
              <a:t>父母</a:t>
            </a:r>
            <a:r>
              <a:rPr sz="1050" spc="-10" dirty="0" err="1">
                <a:latin typeface="ＭＳ ゴシック"/>
                <a:cs typeface="ＭＳ ゴシック"/>
              </a:rPr>
              <a:t>、</a:t>
            </a:r>
            <a:r>
              <a:rPr sz="1050" spc="5" dirty="0" err="1">
                <a:latin typeface="ＭＳ ゴシック"/>
                <a:cs typeface="ＭＳ ゴシック"/>
              </a:rPr>
              <a:t>祖</a:t>
            </a:r>
            <a:r>
              <a:rPr sz="1050" spc="-10" dirty="0" err="1">
                <a:latin typeface="ＭＳ ゴシック"/>
                <a:cs typeface="ＭＳ ゴシック"/>
              </a:rPr>
              <a:t>父</a:t>
            </a:r>
            <a:r>
              <a:rPr sz="1050" spc="5" dirty="0" err="1">
                <a:latin typeface="ＭＳ ゴシック"/>
                <a:cs typeface="ＭＳ ゴシック"/>
              </a:rPr>
              <a:t>母</a:t>
            </a:r>
            <a:r>
              <a:rPr sz="1050" spc="-10" dirty="0" err="1">
                <a:latin typeface="ＭＳ ゴシック"/>
                <a:cs typeface="ＭＳ ゴシック"/>
              </a:rPr>
              <a:t>、</a:t>
            </a:r>
            <a:r>
              <a:rPr sz="1050" spc="5" dirty="0" err="1">
                <a:latin typeface="ＭＳ ゴシック"/>
                <a:cs typeface="ＭＳ ゴシック"/>
              </a:rPr>
              <a:t>子</a:t>
            </a:r>
            <a:r>
              <a:rPr sz="1050" spc="-10" dirty="0" err="1">
                <a:latin typeface="ＭＳ ゴシック"/>
                <a:cs typeface="ＭＳ ゴシック"/>
              </a:rPr>
              <a:t>、</a:t>
            </a:r>
            <a:r>
              <a:rPr sz="1050" spc="5" dirty="0" err="1">
                <a:latin typeface="ＭＳ ゴシック"/>
                <a:cs typeface="ＭＳ ゴシック"/>
              </a:rPr>
              <a:t>孫</a:t>
            </a:r>
            <a:r>
              <a:rPr sz="1050" spc="-10" dirty="0" err="1">
                <a:latin typeface="ＭＳ ゴシック"/>
                <a:cs typeface="ＭＳ ゴシック"/>
              </a:rPr>
              <a:t>、</a:t>
            </a:r>
            <a:r>
              <a:rPr sz="1050" spc="5" dirty="0" err="1">
                <a:latin typeface="ＭＳ ゴシック"/>
                <a:cs typeface="ＭＳ ゴシック"/>
              </a:rPr>
              <a:t>兄弟</a:t>
            </a:r>
            <a:r>
              <a:rPr sz="1050" spc="-10" dirty="0" err="1">
                <a:latin typeface="ＭＳ ゴシック"/>
                <a:cs typeface="ＭＳ ゴシック"/>
              </a:rPr>
              <a:t>姉</a:t>
            </a:r>
            <a:r>
              <a:rPr sz="1050" spc="5" dirty="0" err="1">
                <a:latin typeface="ＭＳ ゴシック"/>
                <a:cs typeface="ＭＳ ゴシック"/>
              </a:rPr>
              <a:t>妹</a:t>
            </a:r>
            <a:r>
              <a:rPr sz="1050" spc="-10" dirty="0" err="1">
                <a:latin typeface="ＭＳ ゴシック"/>
                <a:cs typeface="ＭＳ ゴシック"/>
              </a:rPr>
              <a:t>な</a:t>
            </a:r>
            <a:r>
              <a:rPr sz="1050" spc="5" dirty="0" err="1">
                <a:latin typeface="ＭＳ ゴシック"/>
                <a:cs typeface="ＭＳ ゴシック"/>
              </a:rPr>
              <a:t>ど</a:t>
            </a:r>
            <a:r>
              <a:rPr sz="1050" spc="-10" dirty="0" err="1">
                <a:latin typeface="ＭＳ ゴシック"/>
                <a:cs typeface="ＭＳ ゴシック"/>
              </a:rPr>
              <a:t>を</a:t>
            </a:r>
            <a:r>
              <a:rPr sz="1050" spc="5" dirty="0" err="1">
                <a:latin typeface="ＭＳ ゴシック"/>
                <a:cs typeface="ＭＳ ゴシック"/>
              </a:rPr>
              <a:t>い</a:t>
            </a:r>
            <a:r>
              <a:rPr sz="1050" spc="-10" dirty="0" err="1">
                <a:latin typeface="ＭＳ ゴシック"/>
                <a:cs typeface="ＭＳ ゴシック"/>
              </a:rPr>
              <a:t>い</a:t>
            </a:r>
            <a:r>
              <a:rPr sz="1050" spc="5" dirty="0" err="1">
                <a:latin typeface="ＭＳ ゴシック"/>
                <a:cs typeface="ＭＳ ゴシック"/>
              </a:rPr>
              <a:t>ま</a:t>
            </a:r>
            <a:r>
              <a:rPr sz="1050" spc="-10" dirty="0" err="1">
                <a:latin typeface="ＭＳ ゴシック"/>
                <a:cs typeface="ＭＳ ゴシック"/>
              </a:rPr>
              <a:t>す</a:t>
            </a:r>
            <a:r>
              <a:rPr sz="1050" spc="5" dirty="0" err="1">
                <a:latin typeface="ＭＳ ゴシック"/>
                <a:cs typeface="ＭＳ ゴシック"/>
              </a:rPr>
              <a:t>。以</a:t>
            </a:r>
            <a:r>
              <a:rPr sz="1050" spc="-10" dirty="0" err="1">
                <a:latin typeface="ＭＳ ゴシック"/>
                <a:cs typeface="ＭＳ ゴシック"/>
              </a:rPr>
              <a:t>下</a:t>
            </a:r>
            <a:r>
              <a:rPr sz="1050" spc="5" dirty="0" err="1">
                <a:latin typeface="ＭＳ ゴシック"/>
                <a:cs typeface="ＭＳ ゴシック"/>
              </a:rPr>
              <a:t>同様</a:t>
            </a:r>
            <a:r>
              <a:rPr sz="1050" spc="5" dirty="0">
                <a:latin typeface="ＭＳ ゴシック"/>
                <a:cs typeface="ＭＳ ゴシック"/>
              </a:rPr>
              <a:t> </a:t>
            </a:r>
            <a:r>
              <a:rPr sz="1050" spc="5" dirty="0" err="1">
                <a:latin typeface="ＭＳ ゴシック"/>
                <a:cs typeface="ＭＳ ゴシック"/>
              </a:rPr>
              <a:t>で</a:t>
            </a:r>
            <a:r>
              <a:rPr sz="1050" spc="-10" dirty="0" err="1">
                <a:latin typeface="ＭＳ ゴシック"/>
                <a:cs typeface="ＭＳ ゴシック"/>
              </a:rPr>
              <a:t>す</a:t>
            </a:r>
            <a:r>
              <a:rPr sz="1050" spc="-515" dirty="0">
                <a:latin typeface="ＭＳ ゴシック"/>
                <a:cs typeface="ＭＳ ゴシック"/>
              </a:rPr>
              <a:t>。</a:t>
            </a:r>
            <a:r>
              <a:rPr sz="1050" spc="-15" dirty="0">
                <a:latin typeface="ＭＳ ゴシック"/>
                <a:cs typeface="ＭＳ ゴシック"/>
              </a:rPr>
              <a:t>)</a:t>
            </a:r>
            <a:r>
              <a:rPr sz="1050" spc="5" dirty="0">
                <a:latin typeface="ＭＳ ゴシック"/>
                <a:cs typeface="ＭＳ ゴシック"/>
              </a:rPr>
              <a:t>に</a:t>
            </a:r>
            <a:r>
              <a:rPr sz="1050" spc="-10" dirty="0">
                <a:latin typeface="ＭＳ ゴシック"/>
                <a:cs typeface="ＭＳ ゴシック"/>
              </a:rPr>
              <a:t>扶</a:t>
            </a:r>
            <a:r>
              <a:rPr sz="1050" spc="5" dirty="0">
                <a:latin typeface="ＭＳ ゴシック"/>
                <a:cs typeface="ＭＳ ゴシック"/>
              </a:rPr>
              <a:t>養</a:t>
            </a:r>
            <a:r>
              <a:rPr sz="1050" spc="-10" dirty="0">
                <a:latin typeface="ＭＳ ゴシック"/>
                <a:cs typeface="ＭＳ ゴシック"/>
              </a:rPr>
              <a:t>さ</a:t>
            </a:r>
            <a:r>
              <a:rPr sz="1050" spc="5" dirty="0">
                <a:latin typeface="ＭＳ ゴシック"/>
                <a:cs typeface="ＭＳ ゴシック"/>
              </a:rPr>
              <a:t>れ</a:t>
            </a:r>
            <a:r>
              <a:rPr sz="1050" spc="-10" dirty="0">
                <a:latin typeface="ＭＳ ゴシック"/>
                <a:cs typeface="ＭＳ ゴシック"/>
              </a:rPr>
              <a:t>な</a:t>
            </a:r>
            <a:r>
              <a:rPr sz="1050" spc="5" dirty="0">
                <a:latin typeface="ＭＳ ゴシック"/>
                <a:cs typeface="ＭＳ ゴシック"/>
              </a:rPr>
              <a:t>く</a:t>
            </a:r>
            <a:r>
              <a:rPr sz="1050" spc="-10" dirty="0">
                <a:latin typeface="ＭＳ ゴシック"/>
                <a:cs typeface="ＭＳ ゴシック"/>
              </a:rPr>
              <a:t>な</a:t>
            </a:r>
            <a:r>
              <a:rPr sz="1050" spc="5" dirty="0">
                <a:latin typeface="ＭＳ ゴシック"/>
                <a:cs typeface="ＭＳ ゴシック"/>
              </a:rPr>
              <a:t>つた</a:t>
            </a:r>
            <a:r>
              <a:rPr sz="1050" spc="-10" dirty="0">
                <a:latin typeface="ＭＳ ゴシック"/>
                <a:cs typeface="ＭＳ ゴシック"/>
              </a:rPr>
              <a:t>場</a:t>
            </a:r>
            <a:r>
              <a:rPr sz="1050" spc="5" dirty="0">
                <a:latin typeface="ＭＳ ゴシック"/>
                <a:cs typeface="ＭＳ ゴシック"/>
              </a:rPr>
              <a:t>合</a:t>
            </a:r>
            <a:r>
              <a:rPr sz="1050" spc="-10" dirty="0">
                <a:latin typeface="ＭＳ ゴシック"/>
                <a:cs typeface="ＭＳ ゴシック"/>
              </a:rPr>
              <a:t>又</a:t>
            </a:r>
            <a:r>
              <a:rPr sz="1050" spc="5" dirty="0">
                <a:latin typeface="ＭＳ ゴシック"/>
                <a:cs typeface="ＭＳ ゴシック"/>
              </a:rPr>
              <a:t>は</a:t>
            </a:r>
            <a:r>
              <a:rPr sz="1050" spc="-10" dirty="0">
                <a:latin typeface="ＭＳ ゴシック"/>
                <a:cs typeface="ＭＳ ゴシック"/>
              </a:rPr>
              <a:t>あ</a:t>
            </a:r>
            <a:r>
              <a:rPr sz="1050" spc="5" dirty="0">
                <a:latin typeface="ＭＳ ゴシック"/>
                <a:cs typeface="ＭＳ ゴシック"/>
              </a:rPr>
              <a:t>な</a:t>
            </a:r>
            <a:r>
              <a:rPr sz="1050" spc="-10" dirty="0">
                <a:latin typeface="ＭＳ ゴシック"/>
                <a:cs typeface="ＭＳ ゴシック"/>
              </a:rPr>
              <a:t>た</a:t>
            </a:r>
            <a:r>
              <a:rPr sz="1050" spc="5" dirty="0">
                <a:latin typeface="ＭＳ ゴシック"/>
                <a:cs typeface="ＭＳ ゴシック"/>
              </a:rPr>
              <a:t>が</a:t>
            </a:r>
            <a:r>
              <a:rPr sz="1050" spc="-10" dirty="0">
                <a:latin typeface="ＭＳ ゴシック"/>
                <a:cs typeface="ＭＳ ゴシック"/>
              </a:rPr>
              <a:t>児</a:t>
            </a:r>
            <a:r>
              <a:rPr sz="1050" spc="5" dirty="0">
                <a:latin typeface="ＭＳ ゴシック"/>
                <a:cs typeface="ＭＳ ゴシック"/>
              </a:rPr>
              <a:t>童扶</a:t>
            </a:r>
            <a:r>
              <a:rPr sz="1050" spc="-10" dirty="0">
                <a:latin typeface="ＭＳ ゴシック"/>
                <a:cs typeface="ＭＳ ゴシック"/>
              </a:rPr>
              <a:t>養</a:t>
            </a:r>
            <a:r>
              <a:rPr sz="1050" spc="5" dirty="0">
                <a:latin typeface="ＭＳ ゴシック"/>
                <a:cs typeface="ＭＳ ゴシック"/>
              </a:rPr>
              <a:t>手</a:t>
            </a:r>
            <a:r>
              <a:rPr sz="1050" spc="-10" dirty="0">
                <a:latin typeface="ＭＳ ゴシック"/>
                <a:cs typeface="ＭＳ ゴシック"/>
              </a:rPr>
              <a:t>当</a:t>
            </a:r>
            <a:r>
              <a:rPr sz="1050" spc="5" dirty="0">
                <a:latin typeface="ＭＳ ゴシック"/>
                <a:cs typeface="ＭＳ ゴシック"/>
              </a:rPr>
              <a:t>法</a:t>
            </a:r>
            <a:r>
              <a:rPr sz="1050" spc="-10" dirty="0">
                <a:latin typeface="ＭＳ ゴシック"/>
                <a:cs typeface="ＭＳ ゴシック"/>
              </a:rPr>
              <a:t>第</a:t>
            </a:r>
            <a:r>
              <a:rPr sz="1050" dirty="0">
                <a:latin typeface="ＭＳ ゴシック"/>
                <a:cs typeface="ＭＳ ゴシック"/>
              </a:rPr>
              <a:t>9</a:t>
            </a:r>
            <a:r>
              <a:rPr sz="1050" spc="-10" dirty="0">
                <a:latin typeface="ＭＳ ゴシック"/>
                <a:cs typeface="ＭＳ ゴシック"/>
              </a:rPr>
              <a:t>条</a:t>
            </a:r>
            <a:r>
              <a:rPr sz="1050" spc="5" dirty="0">
                <a:latin typeface="ＭＳ ゴシック"/>
                <a:cs typeface="ＭＳ ゴシック"/>
              </a:rPr>
              <a:t>の</a:t>
            </a:r>
            <a:r>
              <a:rPr sz="1050" spc="-10" dirty="0">
                <a:latin typeface="ＭＳ ゴシック"/>
                <a:cs typeface="ＭＳ ゴシック"/>
              </a:rPr>
              <a:t>児</a:t>
            </a:r>
            <a:r>
              <a:rPr sz="1050" spc="-5" dirty="0">
                <a:latin typeface="ＭＳ ゴシック"/>
                <a:cs typeface="ＭＳ ゴシック"/>
              </a:rPr>
              <a:t>童</a:t>
            </a:r>
            <a:r>
              <a:rPr sz="1050" dirty="0">
                <a:latin typeface="ＭＳ ゴシック"/>
                <a:cs typeface="ＭＳ ゴシック"/>
              </a:rPr>
              <a:t>(</a:t>
            </a:r>
            <a:r>
              <a:rPr sz="1050" dirty="0" err="1">
                <a:latin typeface="ＭＳ ゴシック"/>
                <a:cs typeface="ＭＳ ゴシック"/>
              </a:rPr>
              <a:t>父</a:t>
            </a:r>
            <a:r>
              <a:rPr sz="1050" spc="-10" dirty="0" err="1">
                <a:latin typeface="ＭＳ ゴシック"/>
                <a:cs typeface="ＭＳ ゴシック"/>
              </a:rPr>
              <a:t>と</a:t>
            </a:r>
            <a:r>
              <a:rPr sz="1050" spc="5" dirty="0" err="1">
                <a:latin typeface="ＭＳ ゴシック"/>
                <a:cs typeface="ＭＳ ゴシック"/>
              </a:rPr>
              <a:t>母が</a:t>
            </a:r>
            <a:r>
              <a:rPr sz="1050" spc="5" dirty="0">
                <a:latin typeface="ＭＳ ゴシック"/>
                <a:cs typeface="ＭＳ ゴシック"/>
              </a:rPr>
              <a:t>、 死亡</a:t>
            </a:r>
            <a:r>
              <a:rPr sz="1050" spc="-10" dirty="0">
                <a:latin typeface="ＭＳ ゴシック"/>
                <a:cs typeface="ＭＳ ゴシック"/>
              </a:rPr>
              <a:t>し</a:t>
            </a:r>
            <a:r>
              <a:rPr sz="1050" spc="5" dirty="0">
                <a:latin typeface="ＭＳ ゴシック"/>
                <a:cs typeface="ＭＳ ゴシック"/>
              </a:rPr>
              <a:t>た</a:t>
            </a:r>
            <a:r>
              <a:rPr sz="1050" spc="-10" dirty="0">
                <a:latin typeface="ＭＳ ゴシック"/>
                <a:cs typeface="ＭＳ ゴシック"/>
              </a:rPr>
              <a:t>こ</a:t>
            </a:r>
            <a:r>
              <a:rPr sz="1050" spc="5" dirty="0">
                <a:latin typeface="ＭＳ ゴシック"/>
                <a:cs typeface="ＭＳ ゴシック"/>
              </a:rPr>
              <a:t>と</a:t>
            </a:r>
            <a:r>
              <a:rPr sz="1050" spc="-10" dirty="0">
                <a:latin typeface="ＭＳ ゴシック"/>
                <a:cs typeface="ＭＳ ゴシック"/>
              </a:rPr>
              <a:t>、</a:t>
            </a:r>
            <a:r>
              <a:rPr sz="1050" spc="5" dirty="0">
                <a:latin typeface="ＭＳ ゴシック"/>
                <a:cs typeface="ＭＳ ゴシック"/>
              </a:rPr>
              <a:t>生</a:t>
            </a:r>
            <a:r>
              <a:rPr sz="1050" spc="-10" dirty="0">
                <a:latin typeface="ＭＳ ゴシック"/>
                <a:cs typeface="ＭＳ ゴシック"/>
              </a:rPr>
              <a:t>死</a:t>
            </a:r>
            <a:r>
              <a:rPr sz="1050" spc="5" dirty="0">
                <a:latin typeface="ＭＳ ゴシック"/>
                <a:cs typeface="ＭＳ ゴシック"/>
              </a:rPr>
              <a:t>不</a:t>
            </a:r>
            <a:r>
              <a:rPr sz="1050" spc="-10" dirty="0">
                <a:latin typeface="ＭＳ ゴシック"/>
                <a:cs typeface="ＭＳ ゴシック"/>
              </a:rPr>
              <a:t>明</a:t>
            </a:r>
            <a:r>
              <a:rPr sz="1050" spc="5" dirty="0">
                <a:latin typeface="ＭＳ ゴシック"/>
                <a:cs typeface="ＭＳ ゴシック"/>
              </a:rPr>
              <a:t>であ</a:t>
            </a:r>
            <a:r>
              <a:rPr sz="1050" spc="-10" dirty="0">
                <a:latin typeface="ＭＳ ゴシック"/>
                <a:cs typeface="ＭＳ ゴシック"/>
              </a:rPr>
              <a:t>る</a:t>
            </a:r>
            <a:r>
              <a:rPr sz="1050" spc="5" dirty="0">
                <a:latin typeface="ＭＳ ゴシック"/>
                <a:cs typeface="ＭＳ ゴシック"/>
              </a:rPr>
              <a:t>こ</a:t>
            </a:r>
            <a:r>
              <a:rPr sz="1050" spc="-10" dirty="0">
                <a:latin typeface="ＭＳ ゴシック"/>
                <a:cs typeface="ＭＳ ゴシック"/>
              </a:rPr>
              <a:t>と</a:t>
            </a:r>
            <a:r>
              <a:rPr sz="1050" spc="5" dirty="0">
                <a:latin typeface="ＭＳ ゴシック"/>
                <a:cs typeface="ＭＳ ゴシック"/>
              </a:rPr>
              <a:t>、</a:t>
            </a:r>
            <a:r>
              <a:rPr sz="1050" spc="-10" dirty="0">
                <a:latin typeface="ＭＳ ゴシック"/>
                <a:cs typeface="ＭＳ ゴシック"/>
              </a:rPr>
              <a:t>法</a:t>
            </a:r>
            <a:r>
              <a:rPr sz="1050" spc="5" dirty="0">
                <a:latin typeface="ＭＳ ゴシック"/>
                <a:cs typeface="ＭＳ ゴシック"/>
              </a:rPr>
              <a:t>令</a:t>
            </a:r>
            <a:r>
              <a:rPr sz="1050" spc="-10" dirty="0">
                <a:latin typeface="ＭＳ ゴシック"/>
                <a:cs typeface="ＭＳ ゴシック"/>
              </a:rPr>
              <a:t>に</a:t>
            </a:r>
            <a:r>
              <a:rPr sz="1050" spc="5" dirty="0">
                <a:latin typeface="ＭＳ ゴシック"/>
                <a:cs typeface="ＭＳ ゴシック"/>
              </a:rPr>
              <a:t>よ</a:t>
            </a:r>
            <a:r>
              <a:rPr sz="1050" spc="-10" dirty="0">
                <a:latin typeface="ＭＳ ゴシック"/>
                <a:cs typeface="ＭＳ ゴシック"/>
              </a:rPr>
              <a:t>り</a:t>
            </a:r>
            <a:r>
              <a:rPr sz="1050" spc="5" dirty="0">
                <a:latin typeface="ＭＳ ゴシック"/>
                <a:cs typeface="ＭＳ ゴシック"/>
              </a:rPr>
              <a:t>引き</a:t>
            </a:r>
            <a:r>
              <a:rPr sz="1050" spc="-10" dirty="0">
                <a:latin typeface="ＭＳ ゴシック"/>
                <a:cs typeface="ＭＳ ゴシック"/>
              </a:rPr>
              <a:t>続</a:t>
            </a:r>
            <a:r>
              <a:rPr sz="1050" spc="5" dirty="0">
                <a:latin typeface="ＭＳ ゴシック"/>
                <a:cs typeface="ＭＳ ゴシック"/>
              </a:rPr>
              <a:t>き</a:t>
            </a:r>
            <a:r>
              <a:rPr sz="1050" spc="-15" dirty="0">
                <a:latin typeface="ＭＳ ゴシック"/>
                <a:cs typeface="ＭＳ ゴシック"/>
              </a:rPr>
              <a:t>1</a:t>
            </a:r>
            <a:r>
              <a:rPr sz="1050" spc="5" dirty="0">
                <a:latin typeface="ＭＳ ゴシック"/>
                <a:cs typeface="ＭＳ ゴシック"/>
              </a:rPr>
              <a:t>年</a:t>
            </a:r>
            <a:r>
              <a:rPr sz="1050" spc="-10" dirty="0">
                <a:latin typeface="ＭＳ ゴシック"/>
                <a:cs typeface="ＭＳ ゴシック"/>
              </a:rPr>
              <a:t>以</a:t>
            </a:r>
            <a:r>
              <a:rPr sz="1050" spc="5" dirty="0">
                <a:latin typeface="ＭＳ ゴシック"/>
                <a:cs typeface="ＭＳ ゴシック"/>
              </a:rPr>
              <a:t>上</a:t>
            </a:r>
            <a:r>
              <a:rPr sz="1050" spc="-10" dirty="0">
                <a:latin typeface="ＭＳ ゴシック"/>
                <a:cs typeface="ＭＳ ゴシック"/>
              </a:rPr>
              <a:t>拘</a:t>
            </a:r>
            <a:r>
              <a:rPr sz="1050" spc="5" dirty="0">
                <a:latin typeface="ＭＳ ゴシック"/>
                <a:cs typeface="ＭＳ ゴシック"/>
              </a:rPr>
              <a:t>禁</a:t>
            </a:r>
            <a:r>
              <a:rPr sz="1050" spc="-10" dirty="0">
                <a:latin typeface="ＭＳ ゴシック"/>
                <a:cs typeface="ＭＳ ゴシック"/>
              </a:rPr>
              <a:t>され</a:t>
            </a:r>
            <a:r>
              <a:rPr sz="1050" spc="5" dirty="0">
                <a:latin typeface="ＭＳ ゴシック"/>
                <a:cs typeface="ＭＳ ゴシック"/>
              </a:rPr>
              <a:t>てい</a:t>
            </a:r>
            <a:r>
              <a:rPr sz="1050" spc="-10" dirty="0">
                <a:latin typeface="ＭＳ ゴシック"/>
                <a:cs typeface="ＭＳ ゴシック"/>
              </a:rPr>
              <a:t>る</a:t>
            </a:r>
            <a:r>
              <a:rPr sz="1050" spc="5" dirty="0">
                <a:latin typeface="ＭＳ ゴシック"/>
                <a:cs typeface="ＭＳ ゴシック"/>
              </a:rPr>
              <a:t>こと </a:t>
            </a:r>
            <a:r>
              <a:rPr sz="1050" spc="5" dirty="0" err="1">
                <a:latin typeface="ＭＳ ゴシック"/>
                <a:cs typeface="ＭＳ ゴシック"/>
              </a:rPr>
              <a:t>又は</a:t>
            </a:r>
            <a:r>
              <a:rPr sz="1050" spc="-10" dirty="0" err="1">
                <a:latin typeface="ＭＳ ゴシック"/>
                <a:cs typeface="ＭＳ ゴシック"/>
              </a:rPr>
              <a:t>明</a:t>
            </a:r>
            <a:r>
              <a:rPr sz="1050" spc="5" dirty="0" err="1">
                <a:latin typeface="ＭＳ ゴシック"/>
                <a:cs typeface="ＭＳ ゴシック"/>
              </a:rPr>
              <a:t>ら</a:t>
            </a:r>
            <a:r>
              <a:rPr sz="1050" spc="-10" dirty="0" err="1">
                <a:latin typeface="ＭＳ ゴシック"/>
                <a:cs typeface="ＭＳ ゴシック"/>
              </a:rPr>
              <a:t>か</a:t>
            </a:r>
            <a:r>
              <a:rPr sz="1050" spc="5" dirty="0" err="1">
                <a:latin typeface="ＭＳ ゴシック"/>
                <a:cs typeface="ＭＳ ゴシック"/>
              </a:rPr>
              <a:t>で</a:t>
            </a:r>
            <a:r>
              <a:rPr sz="1050" spc="-10" dirty="0" err="1">
                <a:latin typeface="ＭＳ ゴシック"/>
                <a:cs typeface="ＭＳ ゴシック"/>
              </a:rPr>
              <a:t>な</a:t>
            </a:r>
            <a:r>
              <a:rPr sz="1050" spc="5" dirty="0" err="1">
                <a:latin typeface="ＭＳ ゴシック"/>
                <a:cs typeface="ＭＳ ゴシック"/>
              </a:rPr>
              <a:t>い</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の</a:t>
            </a:r>
            <a:r>
              <a:rPr sz="1050" spc="5" dirty="0" err="1">
                <a:latin typeface="ＭＳ ゴシック"/>
                <a:cs typeface="ＭＳ ゴシック"/>
              </a:rPr>
              <a:t>いず</a:t>
            </a:r>
            <a:r>
              <a:rPr sz="1050" spc="-10" dirty="0" err="1">
                <a:latin typeface="ＭＳ ゴシック"/>
                <a:cs typeface="ＭＳ ゴシック"/>
              </a:rPr>
              <a:t>れ</a:t>
            </a:r>
            <a:r>
              <a:rPr sz="1050" spc="5" dirty="0" err="1">
                <a:latin typeface="ＭＳ ゴシック"/>
                <a:cs typeface="ＭＳ ゴシック"/>
              </a:rPr>
              <a:t>か</a:t>
            </a:r>
            <a:r>
              <a:rPr sz="1050" spc="-10" dirty="0" err="1">
                <a:latin typeface="ＭＳ ゴシック"/>
                <a:cs typeface="ＭＳ ゴシック"/>
              </a:rPr>
              <a:t>に</a:t>
            </a:r>
            <a:r>
              <a:rPr sz="1050" spc="5" dirty="0" err="1">
                <a:latin typeface="ＭＳ ゴシック"/>
                <a:cs typeface="ＭＳ ゴシック"/>
              </a:rPr>
              <a:t>該</a:t>
            </a:r>
            <a:r>
              <a:rPr sz="1050" spc="-10" dirty="0" err="1">
                <a:latin typeface="ＭＳ ゴシック"/>
                <a:cs typeface="ＭＳ ゴシック"/>
              </a:rPr>
              <a:t>当</a:t>
            </a:r>
            <a:r>
              <a:rPr sz="1050" spc="5" dirty="0" err="1">
                <a:latin typeface="ＭＳ ゴシック"/>
                <a:cs typeface="ＭＳ ゴシック"/>
              </a:rPr>
              <a:t>す</a:t>
            </a:r>
            <a:r>
              <a:rPr sz="1050" spc="-10" dirty="0" err="1">
                <a:latin typeface="ＭＳ ゴシック"/>
                <a:cs typeface="ＭＳ ゴシック"/>
              </a:rPr>
              <a:t>る</a:t>
            </a:r>
            <a:r>
              <a:rPr sz="1050" spc="5" dirty="0" err="1">
                <a:latin typeface="ＭＳ ゴシック"/>
                <a:cs typeface="ＭＳ ゴシック"/>
              </a:rPr>
              <a:t>児</a:t>
            </a:r>
            <a:r>
              <a:rPr sz="1050" spc="-10" dirty="0" err="1">
                <a:latin typeface="ＭＳ ゴシック"/>
                <a:cs typeface="ＭＳ ゴシック"/>
              </a:rPr>
              <a:t>童</a:t>
            </a:r>
            <a:r>
              <a:rPr sz="1050" spc="5" dirty="0" err="1">
                <a:latin typeface="ＭＳ ゴシック"/>
                <a:cs typeface="ＭＳ ゴシック"/>
              </a:rPr>
              <a:t>をい</a:t>
            </a:r>
            <a:r>
              <a:rPr sz="1050" spc="-10" dirty="0" err="1">
                <a:latin typeface="ＭＳ ゴシック"/>
                <a:cs typeface="ＭＳ ゴシック"/>
              </a:rPr>
              <a:t>い</a:t>
            </a:r>
            <a:r>
              <a:rPr sz="1050" spc="5" dirty="0" err="1">
                <a:latin typeface="ＭＳ ゴシック"/>
                <a:cs typeface="ＭＳ ゴシック"/>
              </a:rPr>
              <a:t>ま</a:t>
            </a:r>
            <a:r>
              <a:rPr sz="1050" spc="-10" dirty="0" err="1">
                <a:latin typeface="ＭＳ ゴシック"/>
                <a:cs typeface="ＭＳ ゴシック"/>
              </a:rPr>
              <a:t>す</a:t>
            </a:r>
            <a:r>
              <a:rPr sz="1050" spc="5" dirty="0">
                <a:latin typeface="ＭＳ ゴシック"/>
                <a:cs typeface="ＭＳ ゴシック"/>
              </a:rPr>
              <a:t>。</a:t>
            </a:r>
            <a:r>
              <a:rPr sz="1050" spc="-15" dirty="0">
                <a:latin typeface="ＭＳ ゴシック"/>
                <a:cs typeface="ＭＳ ゴシック"/>
              </a:rPr>
              <a:t>)</a:t>
            </a:r>
            <a:r>
              <a:rPr sz="1050" spc="5" dirty="0" err="1">
                <a:latin typeface="ＭＳ ゴシック"/>
                <a:cs typeface="ＭＳ ゴシック"/>
              </a:rPr>
              <a:t>を</a:t>
            </a:r>
            <a:r>
              <a:rPr sz="1050" spc="-10" dirty="0" err="1">
                <a:latin typeface="ＭＳ ゴシック"/>
                <a:cs typeface="ＭＳ ゴシック"/>
              </a:rPr>
              <a:t>養</a:t>
            </a:r>
            <a:r>
              <a:rPr sz="1050" spc="5" dirty="0" err="1">
                <a:latin typeface="ＭＳ ゴシック"/>
                <a:cs typeface="ＭＳ ゴシック"/>
              </a:rPr>
              <a:t>育</a:t>
            </a:r>
            <a:r>
              <a:rPr sz="1050" spc="-10" dirty="0" err="1">
                <a:latin typeface="ＭＳ ゴシック"/>
                <a:cs typeface="ＭＳ ゴシック"/>
              </a:rPr>
              <a:t>する</a:t>
            </a:r>
            <a:r>
              <a:rPr sz="1050" spc="5" dirty="0" err="1">
                <a:latin typeface="ＭＳ ゴシック"/>
                <a:cs typeface="ＭＳ ゴシック"/>
              </a:rPr>
              <a:t>よう</a:t>
            </a:r>
            <a:r>
              <a:rPr sz="1050" spc="-10" dirty="0" err="1">
                <a:latin typeface="ＭＳ ゴシック"/>
                <a:cs typeface="ＭＳ ゴシック"/>
              </a:rPr>
              <a:t>に</a:t>
            </a:r>
            <a:r>
              <a:rPr sz="1050" spc="5" dirty="0" err="1">
                <a:latin typeface="ＭＳ ゴシック"/>
                <a:cs typeface="ＭＳ ゴシック"/>
              </a:rPr>
              <a:t>なつ</a:t>
            </a:r>
            <a:r>
              <a:rPr sz="1050" spc="5" dirty="0">
                <a:latin typeface="ＭＳ ゴシック"/>
                <a:cs typeface="ＭＳ ゴシック"/>
              </a:rPr>
              <a:t> </a:t>
            </a:r>
            <a:r>
              <a:rPr sz="1050" spc="5" dirty="0" err="1">
                <a:latin typeface="ＭＳ ゴシック"/>
                <a:cs typeface="ＭＳ ゴシック"/>
              </a:rPr>
              <a:t>た場</a:t>
            </a:r>
            <a:r>
              <a:rPr sz="1050" spc="-10" dirty="0" err="1">
                <a:latin typeface="ＭＳ ゴシック"/>
                <a:cs typeface="ＭＳ ゴシック"/>
              </a:rPr>
              <a:t>合</a:t>
            </a:r>
            <a:r>
              <a:rPr sz="1050" spc="5" dirty="0" err="1">
                <a:latin typeface="ＭＳ ゴシック"/>
                <a:cs typeface="ＭＳ ゴシック"/>
              </a:rPr>
              <a:t>な</a:t>
            </a:r>
            <a:r>
              <a:rPr sz="1050" spc="-10" dirty="0" err="1">
                <a:latin typeface="ＭＳ ゴシック"/>
                <a:cs typeface="ＭＳ ゴシック"/>
              </a:rPr>
              <a:t>ど</a:t>
            </a:r>
            <a:r>
              <a:rPr sz="1050" spc="5" dirty="0" err="1">
                <a:latin typeface="ＭＳ ゴシック"/>
                <a:cs typeface="ＭＳ ゴシック"/>
              </a:rPr>
              <a:t>に</a:t>
            </a:r>
            <a:r>
              <a:rPr sz="1050" spc="-10" dirty="0" err="1">
                <a:latin typeface="ＭＳ ゴシック"/>
                <a:cs typeface="ＭＳ ゴシック"/>
              </a:rPr>
              <a:t>は</a:t>
            </a:r>
            <a:r>
              <a:rPr sz="1050" spc="5" dirty="0" err="1">
                <a:latin typeface="ＭＳ ゴシック"/>
                <a:cs typeface="ＭＳ ゴシック"/>
              </a:rPr>
              <a:t>、</a:t>
            </a:r>
            <a:r>
              <a:rPr sz="1050" spc="-10" dirty="0" err="1">
                <a:latin typeface="ＭＳ ゴシック"/>
                <a:cs typeface="ＭＳ ゴシック"/>
              </a:rPr>
              <a:t>支</a:t>
            </a:r>
            <a:r>
              <a:rPr sz="1050" spc="5" dirty="0" err="1">
                <a:latin typeface="ＭＳ ゴシック"/>
                <a:cs typeface="ＭＳ ゴシック"/>
              </a:rPr>
              <a:t>給</a:t>
            </a:r>
            <a:r>
              <a:rPr sz="1050" spc="-10" dirty="0" err="1">
                <a:latin typeface="ＭＳ ゴシック"/>
                <a:cs typeface="ＭＳ ゴシック"/>
              </a:rPr>
              <a:t>停</a:t>
            </a:r>
            <a:r>
              <a:rPr sz="1050" spc="5" dirty="0" err="1">
                <a:latin typeface="ＭＳ ゴシック"/>
                <a:cs typeface="ＭＳ ゴシック"/>
              </a:rPr>
              <a:t>止が</a:t>
            </a:r>
            <a:r>
              <a:rPr sz="1050" spc="-10" dirty="0" err="1">
                <a:latin typeface="ＭＳ ゴシック"/>
                <a:cs typeface="ＭＳ ゴシック"/>
              </a:rPr>
              <a:t>解</a:t>
            </a:r>
            <a:r>
              <a:rPr sz="1050" spc="5" dirty="0" err="1">
                <a:latin typeface="ＭＳ ゴシック"/>
                <a:cs typeface="ＭＳ ゴシック"/>
              </a:rPr>
              <a:t>除</a:t>
            </a:r>
            <a:r>
              <a:rPr sz="1050" spc="-10" dirty="0" err="1">
                <a:latin typeface="ＭＳ ゴシック"/>
                <a:cs typeface="ＭＳ ゴシック"/>
              </a:rPr>
              <a:t>さ</a:t>
            </a:r>
            <a:r>
              <a:rPr sz="1050" spc="5" dirty="0" err="1">
                <a:latin typeface="ＭＳ ゴシック"/>
                <a:cs typeface="ＭＳ ゴシック"/>
              </a:rPr>
              <a:t>れ</a:t>
            </a:r>
            <a:r>
              <a:rPr sz="1050" spc="-10" dirty="0" err="1">
                <a:latin typeface="ＭＳ ゴシック"/>
                <a:cs typeface="ＭＳ ゴシック"/>
              </a:rPr>
              <a:t>る</a:t>
            </a:r>
            <a:r>
              <a:rPr sz="1050" spc="5" dirty="0" err="1">
                <a:latin typeface="ＭＳ ゴシック"/>
                <a:cs typeface="ＭＳ ゴシック"/>
              </a:rPr>
              <a:t>こ</a:t>
            </a:r>
            <a:r>
              <a:rPr sz="1050" spc="-10" dirty="0" err="1">
                <a:latin typeface="ＭＳ ゴシック"/>
                <a:cs typeface="ＭＳ ゴシック"/>
              </a:rPr>
              <a:t>と</a:t>
            </a:r>
            <a:r>
              <a:rPr sz="1050" spc="5" dirty="0" err="1">
                <a:latin typeface="ＭＳ ゴシック"/>
                <a:cs typeface="ＭＳ ゴシック"/>
              </a:rPr>
              <a:t>が</a:t>
            </a:r>
            <a:r>
              <a:rPr sz="1050" spc="-10" dirty="0" err="1">
                <a:latin typeface="ＭＳ ゴシック"/>
                <a:cs typeface="ＭＳ ゴシック"/>
              </a:rPr>
              <a:t>あ</a:t>
            </a:r>
            <a:r>
              <a:rPr sz="1050" spc="5" dirty="0" err="1">
                <a:latin typeface="ＭＳ ゴシック"/>
                <a:cs typeface="ＭＳ ゴシック"/>
              </a:rPr>
              <a:t>りま</a:t>
            </a:r>
            <a:r>
              <a:rPr sz="1050" spc="-10"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12090" indent="-66040">
              <a:lnSpc>
                <a:spcPct val="100000"/>
              </a:lnSpc>
              <a:spcBef>
                <a:spcPts val="240"/>
              </a:spcBef>
              <a:buAutoNum type="arabicPlain"/>
              <a:tabLst>
                <a:tab pos="346075" algn="l"/>
                <a:tab pos="346710" algn="l"/>
              </a:tabLst>
            </a:pPr>
            <a:r>
              <a:rPr lang="ja-JP" altLang="en-US" sz="1050" spc="5" dirty="0">
                <a:latin typeface="ＭＳ ゴシック"/>
                <a:cs typeface="ＭＳ ゴシック"/>
              </a:rPr>
              <a:t>　</a:t>
            </a:r>
            <a:r>
              <a:rPr sz="1050" spc="5" dirty="0">
                <a:latin typeface="ＭＳ ゴシック"/>
                <a:cs typeface="ＭＳ ゴシック"/>
              </a:rPr>
              <a:t>児</a:t>
            </a:r>
            <a:r>
              <a:rPr sz="1050" spc="-10" dirty="0">
                <a:latin typeface="ＭＳ ゴシック"/>
                <a:cs typeface="ＭＳ ゴシック"/>
              </a:rPr>
              <a:t>童</a:t>
            </a:r>
            <a:r>
              <a:rPr sz="1050" spc="5" dirty="0">
                <a:latin typeface="ＭＳ ゴシック"/>
                <a:cs typeface="ＭＳ ゴシック"/>
              </a:rPr>
              <a:t>扶</a:t>
            </a:r>
            <a:r>
              <a:rPr sz="1050" spc="-10" dirty="0">
                <a:latin typeface="ＭＳ ゴシック"/>
                <a:cs typeface="ＭＳ ゴシック"/>
              </a:rPr>
              <a:t>養</a:t>
            </a:r>
            <a:r>
              <a:rPr sz="1050" spc="5" dirty="0">
                <a:latin typeface="ＭＳ ゴシック"/>
                <a:cs typeface="ＭＳ ゴシック"/>
              </a:rPr>
              <a:t>手</a:t>
            </a:r>
            <a:r>
              <a:rPr sz="1050" spc="-10" dirty="0">
                <a:latin typeface="ＭＳ ゴシック"/>
                <a:cs typeface="ＭＳ ゴシック"/>
              </a:rPr>
              <a:t>当</a:t>
            </a:r>
            <a:r>
              <a:rPr sz="1050" spc="5" dirty="0">
                <a:latin typeface="ＭＳ ゴシック"/>
                <a:cs typeface="ＭＳ ゴシック"/>
              </a:rPr>
              <a:t>法第</a:t>
            </a:r>
            <a:r>
              <a:rPr sz="1050" spc="-15" dirty="0">
                <a:latin typeface="ＭＳ ゴシック"/>
                <a:cs typeface="ＭＳ ゴシック"/>
              </a:rPr>
              <a:t>13</a:t>
            </a:r>
            <a:r>
              <a:rPr sz="1050" spc="5" dirty="0">
                <a:latin typeface="ＭＳ ゴシック"/>
                <a:cs typeface="ＭＳ ゴシック"/>
              </a:rPr>
              <a:t>条の</a:t>
            </a:r>
            <a:r>
              <a:rPr sz="1050" spc="-15" dirty="0">
                <a:latin typeface="ＭＳ ゴシック"/>
                <a:cs typeface="ＭＳ ゴシック"/>
              </a:rPr>
              <a:t>2</a:t>
            </a:r>
            <a:r>
              <a:rPr sz="1050" spc="5" dirty="0">
                <a:latin typeface="ＭＳ ゴシック"/>
                <a:cs typeface="ＭＳ ゴシック"/>
              </a:rPr>
              <a:t>の</a:t>
            </a:r>
            <a:r>
              <a:rPr sz="1050" spc="-10" dirty="0">
                <a:latin typeface="ＭＳ ゴシック"/>
                <a:cs typeface="ＭＳ ゴシック"/>
              </a:rPr>
              <a:t>規</a:t>
            </a:r>
            <a:r>
              <a:rPr sz="1050" spc="5" dirty="0">
                <a:latin typeface="ＭＳ ゴシック"/>
                <a:cs typeface="ＭＳ ゴシック"/>
              </a:rPr>
              <a:t>定</a:t>
            </a:r>
            <a:r>
              <a:rPr sz="1050" spc="-10" dirty="0">
                <a:latin typeface="ＭＳ ゴシック"/>
                <a:cs typeface="ＭＳ ゴシック"/>
              </a:rPr>
              <a:t>に</a:t>
            </a:r>
            <a:r>
              <a:rPr sz="1050" spc="5" dirty="0">
                <a:latin typeface="ＭＳ ゴシック"/>
                <a:cs typeface="ＭＳ ゴシック"/>
              </a:rPr>
              <a:t>よ</a:t>
            </a:r>
            <a:r>
              <a:rPr sz="1050" spc="-10" dirty="0">
                <a:latin typeface="ＭＳ ゴシック"/>
                <a:cs typeface="ＭＳ ゴシック"/>
              </a:rPr>
              <a:t>り</a:t>
            </a:r>
            <a:r>
              <a:rPr sz="1050" spc="5" dirty="0">
                <a:latin typeface="ＭＳ ゴシック"/>
                <a:cs typeface="ＭＳ ゴシック"/>
              </a:rPr>
              <a:t>、</a:t>
            </a:r>
            <a:r>
              <a:rPr sz="1050" spc="-10" dirty="0">
                <a:latin typeface="ＭＳ ゴシック"/>
                <a:cs typeface="ＭＳ ゴシック"/>
              </a:rPr>
              <a:t>手当</a:t>
            </a:r>
            <a:r>
              <a:rPr sz="1050" spc="5" dirty="0">
                <a:latin typeface="ＭＳ ゴシック"/>
                <a:cs typeface="ＭＳ ゴシック"/>
              </a:rPr>
              <a:t>の一</a:t>
            </a:r>
            <a:r>
              <a:rPr sz="1050" spc="-10" dirty="0">
                <a:latin typeface="ＭＳ ゴシック"/>
                <a:cs typeface="ＭＳ ゴシック"/>
              </a:rPr>
              <a:t>部</a:t>
            </a:r>
            <a:r>
              <a:rPr sz="1050" spc="5" dirty="0">
                <a:latin typeface="ＭＳ ゴシック"/>
                <a:cs typeface="ＭＳ ゴシック"/>
              </a:rPr>
              <a:t>又</a:t>
            </a:r>
            <a:r>
              <a:rPr sz="1050" spc="-10" dirty="0">
                <a:latin typeface="ＭＳ ゴシック"/>
                <a:cs typeface="ＭＳ ゴシック"/>
              </a:rPr>
              <a:t>は</a:t>
            </a:r>
            <a:r>
              <a:rPr sz="1050" spc="5" dirty="0">
                <a:latin typeface="ＭＳ ゴシック"/>
                <a:cs typeface="ＭＳ ゴシック"/>
              </a:rPr>
              <a:t>全</a:t>
            </a:r>
            <a:r>
              <a:rPr sz="1050" spc="-10" dirty="0">
                <a:latin typeface="ＭＳ ゴシック"/>
                <a:cs typeface="ＭＳ ゴシック"/>
              </a:rPr>
              <a:t>部</a:t>
            </a:r>
            <a:r>
              <a:rPr sz="1050" spc="5" dirty="0">
                <a:latin typeface="ＭＳ ゴシック"/>
                <a:cs typeface="ＭＳ ゴシック"/>
              </a:rPr>
              <a:t>を</a:t>
            </a:r>
            <a:r>
              <a:rPr sz="1050" spc="-10" dirty="0">
                <a:latin typeface="ＭＳ ゴシック"/>
                <a:cs typeface="ＭＳ ゴシック"/>
              </a:rPr>
              <a:t>支</a:t>
            </a:r>
            <a:r>
              <a:rPr sz="1050" spc="5" dirty="0">
                <a:latin typeface="ＭＳ ゴシック"/>
                <a:cs typeface="ＭＳ ゴシック"/>
              </a:rPr>
              <a:t>給</a:t>
            </a:r>
            <a:r>
              <a:rPr sz="1050" spc="-10" dirty="0">
                <a:latin typeface="ＭＳ ゴシック"/>
                <a:cs typeface="ＭＳ ゴシック"/>
              </a:rPr>
              <a:t>停</a:t>
            </a:r>
            <a:r>
              <a:rPr sz="1050" spc="5" dirty="0">
                <a:latin typeface="ＭＳ ゴシック"/>
                <a:cs typeface="ＭＳ ゴシック"/>
              </a:rPr>
              <a:t>止さ</a:t>
            </a:r>
            <a:r>
              <a:rPr sz="1050" spc="-10" dirty="0">
                <a:latin typeface="ＭＳ ゴシック"/>
                <a:cs typeface="ＭＳ ゴシック"/>
              </a:rPr>
              <a:t>れ</a:t>
            </a:r>
            <a:r>
              <a:rPr sz="1050" spc="5" dirty="0">
                <a:latin typeface="ＭＳ ゴシック"/>
                <a:cs typeface="ＭＳ ゴシック"/>
              </a:rPr>
              <a:t>て</a:t>
            </a:r>
            <a:r>
              <a:rPr sz="1050" spc="-10" dirty="0">
                <a:latin typeface="ＭＳ ゴシック"/>
                <a:cs typeface="ＭＳ ゴシック"/>
              </a:rPr>
              <a:t>い</a:t>
            </a:r>
            <a:r>
              <a:rPr sz="1050" spc="5" dirty="0">
                <a:latin typeface="ＭＳ ゴシック"/>
                <a:cs typeface="ＭＳ ゴシック"/>
              </a:rPr>
              <a:t>る</a:t>
            </a:r>
            <a:endParaRPr sz="1050" dirty="0">
              <a:latin typeface="ＭＳ ゴシック"/>
              <a:cs typeface="ＭＳ ゴシック"/>
            </a:endParaRPr>
          </a:p>
          <a:p>
            <a:pPr marL="212090" marR="71755">
              <a:lnSpc>
                <a:spcPct val="119000"/>
              </a:lnSpc>
              <a:spcBef>
                <a:spcPts val="5"/>
              </a:spcBef>
            </a:pPr>
            <a:r>
              <a:rPr sz="1050" spc="5" dirty="0" err="1">
                <a:latin typeface="ＭＳ ゴシック"/>
                <a:cs typeface="ＭＳ ゴシック"/>
              </a:rPr>
              <a:t>間に</a:t>
            </a:r>
            <a:r>
              <a:rPr sz="1050" spc="-275" dirty="0" err="1">
                <a:latin typeface="ＭＳ ゴシック"/>
                <a:cs typeface="ＭＳ ゴシック"/>
              </a:rPr>
              <a:t>、</a:t>
            </a:r>
            <a:r>
              <a:rPr sz="1050" spc="5" dirty="0" err="1">
                <a:latin typeface="ＭＳ ゴシック"/>
                <a:cs typeface="ＭＳ ゴシック"/>
              </a:rPr>
              <a:t>公</a:t>
            </a:r>
            <a:r>
              <a:rPr sz="1050" spc="-10" dirty="0" err="1">
                <a:latin typeface="ＭＳ ゴシック"/>
                <a:cs typeface="ＭＳ ゴシック"/>
              </a:rPr>
              <a:t>的</a:t>
            </a:r>
            <a:r>
              <a:rPr sz="1050" spc="5" dirty="0" err="1">
                <a:latin typeface="ＭＳ ゴシック"/>
                <a:cs typeface="ＭＳ ゴシック"/>
              </a:rPr>
              <a:t>年</a:t>
            </a:r>
            <a:r>
              <a:rPr sz="1050" spc="-10" dirty="0" err="1">
                <a:latin typeface="ＭＳ ゴシック"/>
                <a:cs typeface="ＭＳ ゴシック"/>
              </a:rPr>
              <a:t>金</a:t>
            </a:r>
            <a:r>
              <a:rPr sz="1050" spc="5" dirty="0" err="1">
                <a:latin typeface="ＭＳ ゴシック"/>
                <a:cs typeface="ＭＳ ゴシック"/>
              </a:rPr>
              <a:t>給</a:t>
            </a:r>
            <a:r>
              <a:rPr sz="1050" spc="-10" dirty="0" err="1">
                <a:latin typeface="ＭＳ ゴシック"/>
                <a:cs typeface="ＭＳ ゴシック"/>
              </a:rPr>
              <a:t>付</a:t>
            </a:r>
            <a:r>
              <a:rPr sz="1050" spc="5" dirty="0" err="1">
                <a:latin typeface="ＭＳ ゴシック"/>
                <a:cs typeface="ＭＳ ゴシック"/>
              </a:rPr>
              <a:t>等</a:t>
            </a:r>
            <a:r>
              <a:rPr sz="1050" spc="-10" dirty="0" err="1">
                <a:latin typeface="ＭＳ ゴシック"/>
                <a:cs typeface="ＭＳ ゴシック"/>
              </a:rPr>
              <a:t>の</a:t>
            </a:r>
            <a:r>
              <a:rPr sz="1050" spc="5" dirty="0" err="1">
                <a:latin typeface="ＭＳ ゴシック"/>
                <a:cs typeface="ＭＳ ゴシック"/>
              </a:rPr>
              <a:t>受給</a:t>
            </a:r>
            <a:r>
              <a:rPr sz="1050" spc="-10" dirty="0" err="1">
                <a:latin typeface="ＭＳ ゴシック"/>
                <a:cs typeface="ＭＳ ゴシック"/>
              </a:rPr>
              <a:t>状</a:t>
            </a:r>
            <a:r>
              <a:rPr sz="1050" spc="5" dirty="0" err="1">
                <a:latin typeface="ＭＳ ゴシック"/>
                <a:cs typeface="ＭＳ ゴシック"/>
              </a:rPr>
              <a:t>況</a:t>
            </a:r>
            <a:r>
              <a:rPr sz="1050" spc="-10" dirty="0" err="1">
                <a:latin typeface="ＭＳ ゴシック"/>
                <a:cs typeface="ＭＳ ゴシック"/>
              </a:rPr>
              <a:t>に</a:t>
            </a:r>
            <a:r>
              <a:rPr sz="1050" spc="5" dirty="0" err="1">
                <a:latin typeface="ＭＳ ゴシック"/>
                <a:cs typeface="ＭＳ ゴシック"/>
              </a:rPr>
              <a:t>変</a:t>
            </a:r>
            <a:r>
              <a:rPr sz="1050" spc="-10" dirty="0" err="1">
                <a:latin typeface="ＭＳ ゴシック"/>
                <a:cs typeface="ＭＳ ゴシック"/>
              </a:rPr>
              <a:t>更</a:t>
            </a:r>
            <a:r>
              <a:rPr sz="1050" spc="5" dirty="0" err="1">
                <a:latin typeface="ＭＳ ゴシック"/>
                <a:cs typeface="ＭＳ ゴシック"/>
              </a:rPr>
              <a:t>が</a:t>
            </a:r>
            <a:r>
              <a:rPr sz="1050" spc="-10" dirty="0" err="1">
                <a:latin typeface="ＭＳ ゴシック"/>
                <a:cs typeface="ＭＳ ゴシック"/>
              </a:rPr>
              <a:t>あ</a:t>
            </a:r>
            <a:r>
              <a:rPr sz="1050" spc="5" dirty="0" err="1">
                <a:latin typeface="ＭＳ ゴシック"/>
                <a:cs typeface="ＭＳ ゴシック"/>
              </a:rPr>
              <a:t>つ</a:t>
            </a:r>
            <a:r>
              <a:rPr sz="1050" spc="-10" dirty="0" err="1">
                <a:latin typeface="ＭＳ ゴシック"/>
                <a:cs typeface="ＭＳ ゴシック"/>
              </a:rPr>
              <a:t>た</a:t>
            </a:r>
            <a:r>
              <a:rPr sz="1050" spc="5" dirty="0" err="1">
                <a:latin typeface="ＭＳ ゴシック"/>
                <a:cs typeface="ＭＳ ゴシック"/>
              </a:rPr>
              <a:t>場合</a:t>
            </a:r>
            <a:r>
              <a:rPr sz="1050" spc="-10" dirty="0" err="1">
                <a:latin typeface="ＭＳ ゴシック"/>
                <a:cs typeface="ＭＳ ゴシック"/>
              </a:rPr>
              <a:t>に</a:t>
            </a:r>
            <a:r>
              <a:rPr sz="1050" spc="5" dirty="0" err="1">
                <a:latin typeface="ＭＳ ゴシック"/>
                <a:cs typeface="ＭＳ ゴシック"/>
              </a:rPr>
              <a:t>は</a:t>
            </a:r>
            <a:r>
              <a:rPr sz="1050" spc="-275" dirty="0" err="1">
                <a:latin typeface="ＭＳ ゴシック"/>
                <a:cs typeface="ＭＳ ゴシック"/>
              </a:rPr>
              <a:t>、</a:t>
            </a:r>
            <a:r>
              <a:rPr sz="1050" spc="5" dirty="0" err="1">
                <a:latin typeface="ＭＳ ゴシック"/>
                <a:cs typeface="ＭＳ ゴシック"/>
              </a:rPr>
              <a:t>公</a:t>
            </a:r>
            <a:r>
              <a:rPr sz="1050" spc="-10" dirty="0" err="1">
                <a:latin typeface="ＭＳ ゴシック"/>
                <a:cs typeface="ＭＳ ゴシック"/>
              </a:rPr>
              <a:t>的</a:t>
            </a:r>
            <a:r>
              <a:rPr sz="1050" spc="5" dirty="0" err="1">
                <a:latin typeface="ＭＳ ゴシック"/>
                <a:cs typeface="ＭＳ ゴシック"/>
              </a:rPr>
              <a:t>年</a:t>
            </a:r>
            <a:r>
              <a:rPr sz="1050" spc="-10" dirty="0" err="1">
                <a:latin typeface="ＭＳ ゴシック"/>
                <a:cs typeface="ＭＳ ゴシック"/>
              </a:rPr>
              <a:t>金</a:t>
            </a:r>
            <a:r>
              <a:rPr sz="1050" spc="5" dirty="0" err="1">
                <a:latin typeface="ＭＳ ゴシック"/>
                <a:cs typeface="ＭＳ ゴシック"/>
              </a:rPr>
              <a:t>給</a:t>
            </a:r>
            <a:r>
              <a:rPr sz="1050" spc="-10" dirty="0" err="1">
                <a:latin typeface="ＭＳ ゴシック"/>
                <a:cs typeface="ＭＳ ゴシック"/>
              </a:rPr>
              <a:t>付</a:t>
            </a:r>
            <a:r>
              <a:rPr sz="1050" spc="5" dirty="0" err="1">
                <a:latin typeface="ＭＳ ゴシック"/>
                <a:cs typeface="ＭＳ ゴシック"/>
              </a:rPr>
              <a:t>等受</a:t>
            </a:r>
            <a:r>
              <a:rPr sz="1050" spc="-10" dirty="0" err="1">
                <a:latin typeface="ＭＳ ゴシック"/>
                <a:cs typeface="ＭＳ ゴシック"/>
              </a:rPr>
              <a:t>給</a:t>
            </a:r>
            <a:r>
              <a:rPr sz="1050" spc="5" dirty="0" err="1">
                <a:latin typeface="ＭＳ ゴシック"/>
                <a:cs typeface="ＭＳ ゴシック"/>
              </a:rPr>
              <a:t>届</a:t>
            </a:r>
            <a:r>
              <a:rPr sz="1050" spc="-10" dirty="0" err="1">
                <a:latin typeface="ＭＳ ゴシック"/>
                <a:cs typeface="ＭＳ ゴシック"/>
              </a:rPr>
              <a:t>に</a:t>
            </a:r>
            <a:r>
              <a:rPr sz="1050" dirty="0" err="1">
                <a:latin typeface="ＭＳ ゴシック"/>
                <a:cs typeface="ＭＳ ゴシック"/>
              </a:rPr>
              <a:t>そ</a:t>
            </a:r>
            <a:r>
              <a:rPr sz="1050" dirty="0">
                <a:latin typeface="ＭＳ ゴシック"/>
                <a:cs typeface="ＭＳ ゴシック"/>
              </a:rPr>
              <a:t> </a:t>
            </a:r>
            <a:r>
              <a:rPr sz="1050" spc="5" dirty="0" err="1">
                <a:latin typeface="ＭＳ ゴシック"/>
                <a:cs typeface="ＭＳ ゴシック"/>
              </a:rPr>
              <a:t>の支</a:t>
            </a:r>
            <a:r>
              <a:rPr sz="1050" spc="-10" dirty="0" err="1">
                <a:latin typeface="ＭＳ ゴシック"/>
                <a:cs typeface="ＭＳ ゴシック"/>
              </a:rPr>
              <a:t>給</a:t>
            </a:r>
            <a:r>
              <a:rPr sz="1050" spc="5" dirty="0" err="1">
                <a:latin typeface="ＭＳ ゴシック"/>
                <a:cs typeface="ＭＳ ゴシック"/>
              </a:rPr>
              <a:t>を</a:t>
            </a:r>
            <a:r>
              <a:rPr sz="1050" spc="-10" dirty="0" err="1">
                <a:latin typeface="ＭＳ ゴシック"/>
                <a:cs typeface="ＭＳ ゴシック"/>
              </a:rPr>
              <a:t>行</a:t>
            </a:r>
            <a:r>
              <a:rPr sz="1050" spc="5" dirty="0" err="1">
                <a:latin typeface="ＭＳ ゴシック"/>
                <a:cs typeface="ＭＳ ゴシック"/>
              </a:rPr>
              <a:t>う</a:t>
            </a:r>
            <a:r>
              <a:rPr sz="1050" spc="-10" dirty="0" err="1">
                <a:latin typeface="ＭＳ ゴシック"/>
                <a:cs typeface="ＭＳ ゴシック"/>
              </a:rPr>
              <a:t>者</a:t>
            </a:r>
            <a:r>
              <a:rPr sz="1050" spc="5" dirty="0" err="1">
                <a:latin typeface="ＭＳ ゴシック"/>
                <a:cs typeface="ＭＳ ゴシック"/>
              </a:rPr>
              <a:t>の</a:t>
            </a:r>
            <a:r>
              <a:rPr sz="1050" spc="-10" dirty="0" err="1">
                <a:latin typeface="ＭＳ ゴシック"/>
                <a:cs typeface="ＭＳ ゴシック"/>
              </a:rPr>
              <a:t>証</a:t>
            </a:r>
            <a:r>
              <a:rPr sz="1050" spc="5" dirty="0" err="1">
                <a:latin typeface="ＭＳ ゴシック"/>
                <a:cs typeface="ＭＳ ゴシック"/>
              </a:rPr>
              <a:t>明</a:t>
            </a:r>
            <a:r>
              <a:rPr sz="1050" spc="-10" dirty="0" err="1">
                <a:latin typeface="ＭＳ ゴシック"/>
                <a:cs typeface="ＭＳ ゴシック"/>
              </a:rPr>
              <a:t>書</a:t>
            </a:r>
            <a:r>
              <a:rPr sz="1050" spc="5" dirty="0" err="1">
                <a:latin typeface="ＭＳ ゴシック"/>
                <a:cs typeface="ＭＳ ゴシック"/>
              </a:rPr>
              <a:t>を添</a:t>
            </a:r>
            <a:r>
              <a:rPr sz="1050" spc="-10" dirty="0" err="1">
                <a:latin typeface="ＭＳ ゴシック"/>
                <a:cs typeface="ＭＳ ゴシック"/>
              </a:rPr>
              <a:t>付</a:t>
            </a:r>
            <a:r>
              <a:rPr sz="1050" spc="5" dirty="0" err="1">
                <a:latin typeface="ＭＳ ゴシック"/>
                <a:cs typeface="ＭＳ ゴシック"/>
              </a:rPr>
              <a:t>し</a:t>
            </a:r>
            <a:r>
              <a:rPr sz="1050" spc="-10" dirty="0" err="1">
                <a:latin typeface="ＭＳ ゴシック"/>
                <a:cs typeface="ＭＳ ゴシック"/>
              </a:rPr>
              <a:t>て</a:t>
            </a:r>
            <a:r>
              <a:rPr sz="1050" spc="5" dirty="0" err="1">
                <a:latin typeface="ＭＳ ゴシック"/>
                <a:cs typeface="ＭＳ ゴシック"/>
              </a:rPr>
              <a:t>提</a:t>
            </a:r>
            <a:r>
              <a:rPr sz="1050" spc="-10" dirty="0" err="1">
                <a:latin typeface="ＭＳ ゴシック"/>
                <a:cs typeface="ＭＳ ゴシック"/>
              </a:rPr>
              <a:t>出</a:t>
            </a:r>
            <a:r>
              <a:rPr sz="1050" spc="5" dirty="0" err="1">
                <a:latin typeface="ＭＳ ゴシック"/>
                <a:cs typeface="ＭＳ ゴシック"/>
              </a:rPr>
              <a:t>す</a:t>
            </a:r>
            <a:r>
              <a:rPr sz="1050" spc="-10" dirty="0" err="1">
                <a:latin typeface="ＭＳ ゴシック"/>
                <a:cs typeface="ＭＳ ゴシック"/>
              </a:rPr>
              <a:t>る</a:t>
            </a:r>
            <a:r>
              <a:rPr sz="1050" spc="5" dirty="0" err="1">
                <a:latin typeface="ＭＳ ゴシック"/>
                <a:cs typeface="ＭＳ ゴシック"/>
              </a:rPr>
              <a:t>必</a:t>
            </a:r>
            <a:r>
              <a:rPr sz="1050" spc="-10" dirty="0" err="1">
                <a:latin typeface="ＭＳ ゴシック"/>
                <a:cs typeface="ＭＳ ゴシック"/>
              </a:rPr>
              <a:t>要</a:t>
            </a:r>
            <a:r>
              <a:rPr sz="1050" spc="5" dirty="0" err="1">
                <a:latin typeface="ＭＳ ゴシック"/>
                <a:cs typeface="ＭＳ ゴシック"/>
              </a:rPr>
              <a:t>があ</a:t>
            </a:r>
            <a:r>
              <a:rPr sz="1050" spc="-10" dirty="0" err="1">
                <a:latin typeface="ＭＳ ゴシック"/>
                <a:cs typeface="ＭＳ ゴシック"/>
              </a:rPr>
              <a:t>り</a:t>
            </a:r>
            <a:r>
              <a:rPr sz="1050" spc="5" dirty="0" err="1">
                <a:latin typeface="ＭＳ ゴシック"/>
                <a:cs typeface="ＭＳ ゴシック"/>
              </a:rPr>
              <a:t>ま</a:t>
            </a:r>
            <a:r>
              <a:rPr sz="1050" spc="-10"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12090" marR="71755" indent="-66040" algn="just">
              <a:lnSpc>
                <a:spcPct val="119000"/>
              </a:lnSpc>
              <a:buAutoNum type="arabicPlain" startAt="4"/>
              <a:tabLst>
                <a:tab pos="346710" algn="l"/>
              </a:tabLst>
            </a:pPr>
            <a:r>
              <a:rPr lang="ja-JP" altLang="en-US" sz="1050" spc="5" dirty="0">
                <a:latin typeface="ＭＳ ゴシック"/>
                <a:cs typeface="ＭＳ ゴシック"/>
              </a:rPr>
              <a:t>　</a:t>
            </a:r>
            <a:r>
              <a:rPr sz="1050" spc="5" dirty="0">
                <a:latin typeface="ＭＳ ゴシック"/>
                <a:cs typeface="ＭＳ ゴシック"/>
              </a:rPr>
              <a:t>児</a:t>
            </a:r>
            <a:r>
              <a:rPr sz="1050" spc="-10" dirty="0">
                <a:latin typeface="ＭＳ ゴシック"/>
                <a:cs typeface="ＭＳ ゴシック"/>
              </a:rPr>
              <a:t>童</a:t>
            </a:r>
            <a:r>
              <a:rPr sz="1050" spc="5" dirty="0">
                <a:latin typeface="ＭＳ ゴシック"/>
                <a:cs typeface="ＭＳ ゴシック"/>
              </a:rPr>
              <a:t>扶</a:t>
            </a:r>
            <a:r>
              <a:rPr sz="1050" spc="-10" dirty="0">
                <a:latin typeface="ＭＳ ゴシック"/>
                <a:cs typeface="ＭＳ ゴシック"/>
              </a:rPr>
              <a:t>養</a:t>
            </a:r>
            <a:r>
              <a:rPr sz="1050" spc="5" dirty="0">
                <a:latin typeface="ＭＳ ゴシック"/>
                <a:cs typeface="ＭＳ ゴシック"/>
              </a:rPr>
              <a:t>手</a:t>
            </a:r>
            <a:r>
              <a:rPr sz="1050" spc="-10" dirty="0">
                <a:latin typeface="ＭＳ ゴシック"/>
                <a:cs typeface="ＭＳ ゴシック"/>
              </a:rPr>
              <a:t>当</a:t>
            </a:r>
            <a:r>
              <a:rPr sz="1050" dirty="0">
                <a:latin typeface="ＭＳ ゴシック"/>
                <a:cs typeface="ＭＳ ゴシック"/>
              </a:rPr>
              <a:t>法</a:t>
            </a:r>
            <a:r>
              <a:rPr sz="1050" spc="5" dirty="0">
                <a:latin typeface="ＭＳ ゴシック"/>
                <a:cs typeface="ＭＳ ゴシック"/>
              </a:rPr>
              <a:t>第</a:t>
            </a:r>
            <a:r>
              <a:rPr sz="1050" spc="-15" dirty="0">
                <a:latin typeface="ＭＳ ゴシック"/>
                <a:cs typeface="ＭＳ ゴシック"/>
              </a:rPr>
              <a:t>13</a:t>
            </a:r>
            <a:r>
              <a:rPr sz="1050" spc="5" dirty="0">
                <a:latin typeface="ＭＳ ゴシック"/>
                <a:cs typeface="ＭＳ ゴシック"/>
              </a:rPr>
              <a:t>条の</a:t>
            </a:r>
            <a:r>
              <a:rPr sz="1050" spc="-15" dirty="0">
                <a:latin typeface="ＭＳ ゴシック"/>
                <a:cs typeface="ＭＳ ゴシック"/>
              </a:rPr>
              <a:t>3</a:t>
            </a:r>
            <a:r>
              <a:rPr sz="1050" spc="5" dirty="0">
                <a:latin typeface="ＭＳ ゴシック"/>
                <a:cs typeface="ＭＳ ゴシック"/>
              </a:rPr>
              <a:t>の</a:t>
            </a:r>
            <a:r>
              <a:rPr sz="1050" spc="-10" dirty="0">
                <a:latin typeface="ＭＳ ゴシック"/>
                <a:cs typeface="ＭＳ ゴシック"/>
              </a:rPr>
              <a:t>規</a:t>
            </a:r>
            <a:r>
              <a:rPr sz="1050" spc="5" dirty="0">
                <a:latin typeface="ＭＳ ゴシック"/>
                <a:cs typeface="ＭＳ ゴシック"/>
              </a:rPr>
              <a:t>定</a:t>
            </a:r>
            <a:r>
              <a:rPr sz="1050" spc="-10" dirty="0">
                <a:latin typeface="ＭＳ ゴシック"/>
                <a:cs typeface="ＭＳ ゴシック"/>
              </a:rPr>
              <a:t>に</a:t>
            </a:r>
            <a:r>
              <a:rPr sz="1050" spc="5" dirty="0">
                <a:latin typeface="ＭＳ ゴシック"/>
                <a:cs typeface="ＭＳ ゴシック"/>
              </a:rPr>
              <a:t>よ</a:t>
            </a:r>
            <a:r>
              <a:rPr sz="1050" spc="-10" dirty="0">
                <a:latin typeface="ＭＳ ゴシック"/>
                <a:cs typeface="ＭＳ ゴシック"/>
              </a:rPr>
              <a:t>り</a:t>
            </a:r>
            <a:r>
              <a:rPr sz="1050" spc="5" dirty="0">
                <a:latin typeface="ＭＳ ゴシック"/>
                <a:cs typeface="ＭＳ ゴシック"/>
              </a:rPr>
              <a:t>、</a:t>
            </a:r>
            <a:r>
              <a:rPr sz="1050" spc="-10" dirty="0">
                <a:latin typeface="ＭＳ ゴシック"/>
                <a:cs typeface="ＭＳ ゴシック"/>
              </a:rPr>
              <a:t>手当</a:t>
            </a:r>
            <a:r>
              <a:rPr sz="1050" spc="5" dirty="0">
                <a:latin typeface="ＭＳ ゴシック"/>
                <a:cs typeface="ＭＳ ゴシック"/>
              </a:rPr>
              <a:t>の一</a:t>
            </a:r>
            <a:r>
              <a:rPr sz="1050" spc="-10" dirty="0">
                <a:latin typeface="ＭＳ ゴシック"/>
                <a:cs typeface="ＭＳ ゴシック"/>
              </a:rPr>
              <a:t>部</a:t>
            </a:r>
            <a:r>
              <a:rPr sz="1050" spc="5" dirty="0">
                <a:latin typeface="ＭＳ ゴシック"/>
                <a:cs typeface="ＭＳ ゴシック"/>
              </a:rPr>
              <a:t>を</a:t>
            </a:r>
            <a:r>
              <a:rPr sz="1050" spc="-10" dirty="0">
                <a:latin typeface="ＭＳ ゴシック"/>
                <a:cs typeface="ＭＳ ゴシック"/>
              </a:rPr>
              <a:t>支</a:t>
            </a:r>
            <a:r>
              <a:rPr sz="1050" spc="5" dirty="0">
                <a:latin typeface="ＭＳ ゴシック"/>
                <a:cs typeface="ＭＳ ゴシック"/>
              </a:rPr>
              <a:t>給</a:t>
            </a:r>
            <a:r>
              <a:rPr sz="1050" spc="-10" dirty="0">
                <a:latin typeface="ＭＳ ゴシック"/>
                <a:cs typeface="ＭＳ ゴシック"/>
              </a:rPr>
              <a:t>停</a:t>
            </a:r>
            <a:r>
              <a:rPr sz="1050" spc="5" dirty="0">
                <a:latin typeface="ＭＳ ゴシック"/>
                <a:cs typeface="ＭＳ ゴシック"/>
              </a:rPr>
              <a:t>止</a:t>
            </a:r>
            <a:r>
              <a:rPr sz="1050" spc="-10" dirty="0">
                <a:latin typeface="ＭＳ ゴシック"/>
                <a:cs typeface="ＭＳ ゴシック"/>
              </a:rPr>
              <a:t>さ</a:t>
            </a:r>
            <a:r>
              <a:rPr sz="1050" spc="5" dirty="0">
                <a:latin typeface="ＭＳ ゴシック"/>
                <a:cs typeface="ＭＳ ゴシック"/>
              </a:rPr>
              <a:t>れ</a:t>
            </a:r>
            <a:r>
              <a:rPr sz="1050" spc="-10" dirty="0">
                <a:latin typeface="ＭＳ ゴシック"/>
                <a:cs typeface="ＭＳ ゴシック"/>
              </a:rPr>
              <a:t>て</a:t>
            </a:r>
            <a:r>
              <a:rPr sz="1050" spc="5" dirty="0">
                <a:latin typeface="ＭＳ ゴシック"/>
                <a:cs typeface="ＭＳ ゴシック"/>
              </a:rPr>
              <a:t>いる</a:t>
            </a:r>
            <a:r>
              <a:rPr sz="1050" spc="-10" dirty="0">
                <a:latin typeface="ＭＳ ゴシック"/>
                <a:cs typeface="ＭＳ ゴシック"/>
              </a:rPr>
              <a:t>間</a:t>
            </a:r>
            <a:r>
              <a:rPr sz="1050" spc="5" dirty="0">
                <a:latin typeface="ＭＳ ゴシック"/>
                <a:cs typeface="ＭＳ ゴシック"/>
              </a:rPr>
              <a:t>に</a:t>
            </a:r>
            <a:r>
              <a:rPr sz="1050" spc="-10" dirty="0">
                <a:latin typeface="ＭＳ ゴシック"/>
                <a:cs typeface="ＭＳ ゴシック"/>
              </a:rPr>
              <a:t>、</a:t>
            </a:r>
            <a:r>
              <a:rPr sz="1050" spc="5" dirty="0">
                <a:latin typeface="ＭＳ ゴシック"/>
                <a:cs typeface="ＭＳ ゴシック"/>
              </a:rPr>
              <a:t>次 </a:t>
            </a:r>
            <a:r>
              <a:rPr sz="1050" spc="5" dirty="0" err="1">
                <a:latin typeface="ＭＳ ゴシック"/>
                <a:cs typeface="ＭＳ ゴシック"/>
              </a:rPr>
              <a:t>の①</a:t>
            </a:r>
            <a:r>
              <a:rPr sz="1050" spc="-10" dirty="0" err="1">
                <a:latin typeface="ＭＳ ゴシック"/>
                <a:cs typeface="ＭＳ ゴシック"/>
              </a:rPr>
              <a:t>か</a:t>
            </a:r>
            <a:r>
              <a:rPr sz="1050" spc="5" dirty="0" err="1">
                <a:latin typeface="ＭＳ ゴシック"/>
                <a:cs typeface="ＭＳ ゴシック"/>
              </a:rPr>
              <a:t>ら</a:t>
            </a:r>
            <a:r>
              <a:rPr sz="1050" spc="-10" dirty="0" err="1">
                <a:latin typeface="ＭＳ ゴシック"/>
                <a:cs typeface="ＭＳ ゴシック"/>
              </a:rPr>
              <a:t>④</a:t>
            </a:r>
            <a:r>
              <a:rPr sz="1050" spc="5" dirty="0" err="1">
                <a:latin typeface="ＭＳ ゴシック"/>
                <a:cs typeface="ＭＳ ゴシック"/>
              </a:rPr>
              <a:t>ま</a:t>
            </a:r>
            <a:r>
              <a:rPr sz="1050" spc="-10" dirty="0" err="1">
                <a:latin typeface="ＭＳ ゴシック"/>
                <a:cs typeface="ＭＳ ゴシック"/>
              </a:rPr>
              <a:t>で</a:t>
            </a:r>
            <a:r>
              <a:rPr sz="1050" spc="5" dirty="0" err="1">
                <a:latin typeface="ＭＳ ゴシック"/>
                <a:cs typeface="ＭＳ ゴシック"/>
              </a:rPr>
              <a:t>の</a:t>
            </a:r>
            <a:r>
              <a:rPr sz="1050" spc="-10" dirty="0" err="1">
                <a:latin typeface="ＭＳ ゴシック"/>
                <a:cs typeface="ＭＳ ゴシック"/>
              </a:rPr>
              <a:t>い</a:t>
            </a:r>
            <a:r>
              <a:rPr sz="1050" spc="5" dirty="0" err="1">
                <a:latin typeface="ＭＳ ゴシック"/>
                <a:cs typeface="ＭＳ ゴシック"/>
              </a:rPr>
              <a:t>ず</a:t>
            </a:r>
            <a:r>
              <a:rPr sz="1050" spc="-10" dirty="0" err="1">
                <a:latin typeface="ＭＳ ゴシック"/>
                <a:cs typeface="ＭＳ ゴシック"/>
              </a:rPr>
              <a:t>れ</a:t>
            </a:r>
            <a:r>
              <a:rPr sz="1050" spc="5" dirty="0" err="1">
                <a:latin typeface="ＭＳ ゴシック"/>
                <a:cs typeface="ＭＳ ゴシック"/>
              </a:rPr>
              <a:t>かの</a:t>
            </a:r>
            <a:r>
              <a:rPr sz="1050" spc="-10" dirty="0" err="1">
                <a:latin typeface="ＭＳ ゴシック"/>
                <a:cs typeface="ＭＳ ゴシック"/>
              </a:rPr>
              <a:t>事</a:t>
            </a:r>
            <a:r>
              <a:rPr sz="1050" spc="5" dirty="0" err="1">
                <a:latin typeface="ＭＳ ゴシック"/>
                <a:cs typeface="ＭＳ ゴシック"/>
              </a:rPr>
              <a:t>由</a:t>
            </a:r>
            <a:r>
              <a:rPr sz="1050" spc="-10" dirty="0" err="1">
                <a:latin typeface="ＭＳ ゴシック"/>
                <a:cs typeface="ＭＳ ゴシック"/>
              </a:rPr>
              <a:t>に</a:t>
            </a:r>
            <a:r>
              <a:rPr sz="1050" spc="5" dirty="0" err="1">
                <a:latin typeface="ＭＳ ゴシック"/>
                <a:cs typeface="ＭＳ ゴシック"/>
              </a:rPr>
              <a:t>該</a:t>
            </a:r>
            <a:r>
              <a:rPr sz="1050" spc="-10" dirty="0" err="1">
                <a:latin typeface="ＭＳ ゴシック"/>
                <a:cs typeface="ＭＳ ゴシック"/>
              </a:rPr>
              <a:t>当</a:t>
            </a:r>
            <a:r>
              <a:rPr sz="1050" spc="5" dirty="0" err="1">
                <a:latin typeface="ＭＳ ゴシック"/>
                <a:cs typeface="ＭＳ ゴシック"/>
              </a:rPr>
              <a:t>す</a:t>
            </a:r>
            <a:r>
              <a:rPr sz="1050" spc="-10" dirty="0" err="1">
                <a:latin typeface="ＭＳ ゴシック"/>
                <a:cs typeface="ＭＳ ゴシック"/>
              </a:rPr>
              <a:t>る</a:t>
            </a:r>
            <a:r>
              <a:rPr sz="1050" spc="5" dirty="0" err="1">
                <a:latin typeface="ＭＳ ゴシック"/>
                <a:cs typeface="ＭＳ ゴシック"/>
              </a:rPr>
              <a:t>場</a:t>
            </a:r>
            <a:r>
              <a:rPr sz="1050" spc="-10" dirty="0" err="1">
                <a:latin typeface="ＭＳ ゴシック"/>
                <a:cs typeface="ＭＳ ゴシック"/>
              </a:rPr>
              <a:t>合</a:t>
            </a:r>
            <a:r>
              <a:rPr sz="1050" spc="5" dirty="0" err="1">
                <a:latin typeface="ＭＳ ゴシック"/>
                <a:cs typeface="ＭＳ ゴシック"/>
              </a:rPr>
              <a:t>に</a:t>
            </a:r>
            <a:r>
              <a:rPr sz="1050" spc="-10" dirty="0" err="1">
                <a:latin typeface="ＭＳ ゴシック"/>
                <a:cs typeface="ＭＳ ゴシック"/>
              </a:rPr>
              <a:t>は</a:t>
            </a:r>
            <a:r>
              <a:rPr sz="1050" spc="-515" dirty="0" err="1">
                <a:latin typeface="ＭＳ ゴシック"/>
                <a:cs typeface="ＭＳ ゴシック"/>
              </a:rPr>
              <a:t>、</a:t>
            </a:r>
            <a:r>
              <a:rPr sz="1050" spc="-10" dirty="0" err="1">
                <a:latin typeface="ＭＳ ゴシック"/>
                <a:cs typeface="ＭＳ ゴシック"/>
              </a:rPr>
              <a:t>手</a:t>
            </a:r>
            <a:r>
              <a:rPr sz="1050" spc="5" dirty="0" err="1">
                <a:latin typeface="ＭＳ ゴシック"/>
                <a:cs typeface="ＭＳ ゴシック"/>
              </a:rPr>
              <a:t>当</a:t>
            </a:r>
            <a:r>
              <a:rPr sz="1050" spc="-10" dirty="0" err="1">
                <a:latin typeface="ＭＳ ゴシック"/>
                <a:cs typeface="ＭＳ ゴシック"/>
              </a:rPr>
              <a:t>の</a:t>
            </a:r>
            <a:r>
              <a:rPr sz="1050" spc="5" dirty="0" err="1">
                <a:latin typeface="ＭＳ ゴシック"/>
                <a:cs typeface="ＭＳ ゴシック"/>
              </a:rPr>
              <a:t>一</a:t>
            </a:r>
            <a:r>
              <a:rPr sz="1050" spc="-10" dirty="0" err="1">
                <a:latin typeface="ＭＳ ゴシック"/>
                <a:cs typeface="ＭＳ ゴシック"/>
              </a:rPr>
              <a:t>部</a:t>
            </a:r>
            <a:r>
              <a:rPr sz="1050" spc="5" dirty="0" err="1">
                <a:latin typeface="ＭＳ ゴシック"/>
                <a:cs typeface="ＭＳ ゴシック"/>
              </a:rPr>
              <a:t>支</a:t>
            </a:r>
            <a:r>
              <a:rPr sz="1050" spc="-10" dirty="0" err="1">
                <a:latin typeface="ＭＳ ゴシック"/>
                <a:cs typeface="ＭＳ ゴシック"/>
              </a:rPr>
              <a:t>給</a:t>
            </a:r>
            <a:r>
              <a:rPr sz="1050" spc="5" dirty="0" err="1">
                <a:latin typeface="ＭＳ ゴシック"/>
                <a:cs typeface="ＭＳ ゴシック"/>
              </a:rPr>
              <a:t>停</a:t>
            </a:r>
            <a:r>
              <a:rPr sz="1050" spc="-10" dirty="0" err="1">
                <a:latin typeface="ＭＳ ゴシック"/>
                <a:cs typeface="ＭＳ ゴシック"/>
              </a:rPr>
              <a:t>止</a:t>
            </a:r>
            <a:r>
              <a:rPr sz="1050" spc="5" dirty="0" err="1">
                <a:latin typeface="ＭＳ ゴシック"/>
                <a:cs typeface="ＭＳ ゴシック"/>
              </a:rPr>
              <a:t>が解</a:t>
            </a:r>
            <a:r>
              <a:rPr sz="1050" spc="-10" dirty="0" err="1">
                <a:latin typeface="ＭＳ ゴシック"/>
                <a:cs typeface="ＭＳ ゴシック"/>
              </a:rPr>
              <a:t>除さ</a:t>
            </a:r>
            <a:r>
              <a:rPr sz="1050" spc="5" dirty="0" err="1">
                <a:latin typeface="ＭＳ ゴシック"/>
                <a:cs typeface="ＭＳ ゴシック"/>
              </a:rPr>
              <a:t>れ</a:t>
            </a:r>
            <a:r>
              <a:rPr sz="1050" spc="5" dirty="0">
                <a:latin typeface="ＭＳ ゴシック"/>
                <a:cs typeface="ＭＳ ゴシック"/>
              </a:rPr>
              <a:t> </a:t>
            </a:r>
            <a:r>
              <a:rPr sz="1050" spc="5" dirty="0" err="1">
                <a:latin typeface="ＭＳ ゴシック"/>
                <a:cs typeface="ＭＳ ゴシック"/>
              </a:rPr>
              <a:t>るこ</a:t>
            </a:r>
            <a:r>
              <a:rPr sz="1050" spc="-10" dirty="0" err="1">
                <a:latin typeface="ＭＳ ゴシック"/>
                <a:cs typeface="ＭＳ ゴシック"/>
              </a:rPr>
              <a:t>と</a:t>
            </a:r>
            <a:r>
              <a:rPr sz="1050" spc="5" dirty="0" err="1">
                <a:latin typeface="ＭＳ ゴシック"/>
                <a:cs typeface="ＭＳ ゴシック"/>
              </a:rPr>
              <a:t>が</a:t>
            </a:r>
            <a:r>
              <a:rPr sz="1050" spc="-10" dirty="0" err="1">
                <a:latin typeface="ＭＳ ゴシック"/>
                <a:cs typeface="ＭＳ ゴシック"/>
              </a:rPr>
              <a:t>あ</a:t>
            </a:r>
            <a:r>
              <a:rPr sz="1050" spc="5" dirty="0" err="1">
                <a:latin typeface="ＭＳ ゴシック"/>
                <a:cs typeface="ＭＳ ゴシック"/>
              </a:rPr>
              <a:t>り</a:t>
            </a:r>
            <a:r>
              <a:rPr sz="1050" spc="-10" dirty="0" err="1">
                <a:latin typeface="ＭＳ ゴシック"/>
                <a:cs typeface="ＭＳ ゴシック"/>
              </a:rPr>
              <a:t>ま</a:t>
            </a:r>
            <a:r>
              <a:rPr sz="1050" spc="5" dirty="0" err="1">
                <a:latin typeface="ＭＳ ゴシック"/>
                <a:cs typeface="ＭＳ ゴシック"/>
              </a:rPr>
              <a:t>す</a:t>
            </a:r>
            <a:r>
              <a:rPr sz="1050" spc="-10" dirty="0" err="1">
                <a:latin typeface="ＭＳ ゴシック"/>
                <a:cs typeface="ＭＳ ゴシック"/>
              </a:rPr>
              <a:t>ので</a:t>
            </a:r>
            <a:r>
              <a:rPr sz="1050" spc="-175" dirty="0" err="1">
                <a:latin typeface="ＭＳ ゴシック"/>
                <a:cs typeface="ＭＳ ゴシック"/>
              </a:rPr>
              <a:t>、</a:t>
            </a:r>
            <a:r>
              <a:rPr sz="1050" spc="5" dirty="0" err="1">
                <a:latin typeface="ＭＳ ゴシック"/>
                <a:cs typeface="ＭＳ ゴシック"/>
              </a:rPr>
              <a:t>市役</a:t>
            </a:r>
            <a:r>
              <a:rPr sz="1050" spc="-10" dirty="0" err="1">
                <a:latin typeface="ＭＳ ゴシック"/>
                <a:cs typeface="ＭＳ ゴシック"/>
              </a:rPr>
              <a:t>所</a:t>
            </a:r>
            <a:r>
              <a:rPr sz="1050" spc="-175" dirty="0" err="1">
                <a:latin typeface="ＭＳ ゴシック"/>
                <a:cs typeface="ＭＳ ゴシック"/>
              </a:rPr>
              <a:t>、</a:t>
            </a:r>
            <a:r>
              <a:rPr sz="1050" spc="5" dirty="0" err="1">
                <a:latin typeface="ＭＳ ゴシック"/>
                <a:cs typeface="ＭＳ ゴシック"/>
              </a:rPr>
              <a:t>区</a:t>
            </a:r>
            <a:r>
              <a:rPr sz="1050" spc="-10" dirty="0" err="1">
                <a:latin typeface="ＭＳ ゴシック"/>
                <a:cs typeface="ＭＳ ゴシック"/>
              </a:rPr>
              <a:t>役</a:t>
            </a:r>
            <a:r>
              <a:rPr sz="1050" spc="5" dirty="0" err="1">
                <a:latin typeface="ＭＳ ゴシック"/>
                <a:cs typeface="ＭＳ ゴシック"/>
              </a:rPr>
              <a:t>所</a:t>
            </a:r>
            <a:r>
              <a:rPr sz="1050" spc="-10" dirty="0" err="1">
                <a:latin typeface="ＭＳ ゴシック"/>
                <a:cs typeface="ＭＳ ゴシック"/>
              </a:rPr>
              <a:t>又</a:t>
            </a:r>
            <a:r>
              <a:rPr sz="1050" spc="5" dirty="0" err="1">
                <a:latin typeface="ＭＳ ゴシック"/>
                <a:cs typeface="ＭＳ ゴシック"/>
              </a:rPr>
              <a:t>は</a:t>
            </a:r>
            <a:r>
              <a:rPr sz="1050" spc="-10" dirty="0" err="1">
                <a:latin typeface="ＭＳ ゴシック"/>
                <a:cs typeface="ＭＳ ゴシック"/>
              </a:rPr>
              <a:t>町村</a:t>
            </a:r>
            <a:r>
              <a:rPr sz="1050" spc="5" dirty="0" err="1">
                <a:latin typeface="ＭＳ ゴシック"/>
                <a:cs typeface="ＭＳ ゴシック"/>
              </a:rPr>
              <a:t>役場</a:t>
            </a:r>
            <a:r>
              <a:rPr sz="1050" spc="-10" dirty="0" err="1">
                <a:latin typeface="ＭＳ ゴシック"/>
                <a:cs typeface="ＭＳ ゴシック"/>
              </a:rPr>
              <a:t>の</a:t>
            </a:r>
            <a:r>
              <a:rPr sz="1050" spc="5" dirty="0" err="1">
                <a:latin typeface="ＭＳ ゴシック"/>
                <a:cs typeface="ＭＳ ゴシック"/>
              </a:rPr>
              <a:t>人</a:t>
            </a:r>
            <a:r>
              <a:rPr sz="1050" spc="-10" dirty="0" err="1">
                <a:latin typeface="ＭＳ ゴシック"/>
                <a:cs typeface="ＭＳ ゴシック"/>
              </a:rPr>
              <a:t>に</a:t>
            </a:r>
            <a:r>
              <a:rPr sz="1050" spc="5" dirty="0" err="1">
                <a:latin typeface="ＭＳ ゴシック"/>
                <a:cs typeface="ＭＳ ゴシック"/>
              </a:rPr>
              <a:t>よ</a:t>
            </a:r>
            <a:r>
              <a:rPr sz="1050" spc="-10" dirty="0" err="1">
                <a:latin typeface="ＭＳ ゴシック"/>
                <a:cs typeface="ＭＳ ゴシック"/>
              </a:rPr>
              <a:t>く</a:t>
            </a:r>
            <a:r>
              <a:rPr sz="1050" spc="5" dirty="0" err="1">
                <a:latin typeface="ＭＳ ゴシック"/>
                <a:cs typeface="ＭＳ ゴシック"/>
              </a:rPr>
              <a:t>聞</a:t>
            </a:r>
            <a:r>
              <a:rPr sz="1050" spc="-10" dirty="0" err="1">
                <a:latin typeface="ＭＳ ゴシック"/>
                <a:cs typeface="ＭＳ ゴシック"/>
              </a:rPr>
              <a:t>い</a:t>
            </a:r>
            <a:r>
              <a:rPr sz="1050" spc="5" dirty="0" err="1">
                <a:latin typeface="ＭＳ ゴシック"/>
                <a:cs typeface="ＭＳ ゴシック"/>
              </a:rPr>
              <a:t>た</a:t>
            </a:r>
            <a:r>
              <a:rPr sz="1050" spc="-10" dirty="0" err="1">
                <a:latin typeface="ＭＳ ゴシック"/>
                <a:cs typeface="ＭＳ ゴシック"/>
              </a:rPr>
              <a:t>上</a:t>
            </a:r>
            <a:r>
              <a:rPr sz="1050" spc="5" dirty="0" err="1">
                <a:latin typeface="ＭＳ ゴシック"/>
                <a:cs typeface="ＭＳ ゴシック"/>
              </a:rPr>
              <a:t>で</a:t>
            </a:r>
            <a:r>
              <a:rPr sz="1050" spc="-175" dirty="0" err="1">
                <a:latin typeface="ＭＳ ゴシック"/>
                <a:cs typeface="ＭＳ ゴシック"/>
              </a:rPr>
              <a:t>、</a:t>
            </a:r>
            <a:r>
              <a:rPr sz="1050" spc="5" dirty="0" err="1">
                <a:latin typeface="ＭＳ ゴシック"/>
                <a:cs typeface="ＭＳ ゴシック"/>
              </a:rPr>
              <a:t>児</a:t>
            </a:r>
            <a:r>
              <a:rPr sz="1050" spc="-10" dirty="0" err="1">
                <a:latin typeface="ＭＳ ゴシック"/>
                <a:cs typeface="ＭＳ ゴシック"/>
              </a:rPr>
              <a:t>童</a:t>
            </a:r>
            <a:r>
              <a:rPr sz="1050" spc="5" dirty="0" err="1">
                <a:latin typeface="ＭＳ ゴシック"/>
                <a:cs typeface="ＭＳ ゴシック"/>
              </a:rPr>
              <a:t>扶養</a:t>
            </a:r>
            <a:r>
              <a:rPr sz="1050" spc="5" dirty="0">
                <a:latin typeface="ＭＳ ゴシック"/>
                <a:cs typeface="ＭＳ ゴシック"/>
              </a:rPr>
              <a:t> </a:t>
            </a:r>
            <a:r>
              <a:rPr sz="1050" spc="15" dirty="0" err="1">
                <a:latin typeface="ＭＳ ゴシック"/>
                <a:cs typeface="ＭＳ ゴシック"/>
              </a:rPr>
              <a:t>手当一部</a:t>
            </a:r>
            <a:r>
              <a:rPr sz="1050" spc="5" dirty="0" err="1">
                <a:latin typeface="ＭＳ ゴシック"/>
                <a:cs typeface="ＭＳ ゴシック"/>
              </a:rPr>
              <a:t>支</a:t>
            </a:r>
            <a:r>
              <a:rPr sz="1050" spc="15" dirty="0" err="1">
                <a:latin typeface="ＭＳ ゴシック"/>
                <a:cs typeface="ＭＳ ゴシック"/>
              </a:rPr>
              <a:t>給停</a:t>
            </a:r>
            <a:r>
              <a:rPr sz="1050" spc="5" dirty="0" err="1">
                <a:latin typeface="ＭＳ ゴシック"/>
                <a:cs typeface="ＭＳ ゴシック"/>
              </a:rPr>
              <a:t>止</a:t>
            </a:r>
            <a:r>
              <a:rPr sz="1050" spc="15" dirty="0" err="1">
                <a:latin typeface="ＭＳ ゴシック"/>
                <a:cs typeface="ＭＳ ゴシック"/>
              </a:rPr>
              <a:t>適用</a:t>
            </a:r>
            <a:r>
              <a:rPr sz="1050" spc="5" dirty="0" err="1">
                <a:latin typeface="ＭＳ ゴシック"/>
                <a:cs typeface="ＭＳ ゴシック"/>
              </a:rPr>
              <a:t>除</a:t>
            </a:r>
            <a:r>
              <a:rPr sz="1050" spc="15" dirty="0" err="1">
                <a:latin typeface="ＭＳ ゴシック"/>
                <a:cs typeface="ＭＳ ゴシック"/>
              </a:rPr>
              <a:t>外事由届</a:t>
            </a:r>
            <a:r>
              <a:rPr sz="1050" spc="5" dirty="0" err="1">
                <a:latin typeface="ＭＳ ゴシック"/>
                <a:cs typeface="ＭＳ ゴシック"/>
              </a:rPr>
              <a:t>出</a:t>
            </a:r>
            <a:r>
              <a:rPr sz="1050" spc="15" dirty="0" err="1">
                <a:latin typeface="ＭＳ ゴシック"/>
                <a:cs typeface="ＭＳ ゴシック"/>
              </a:rPr>
              <a:t>書に</a:t>
            </a:r>
            <a:r>
              <a:rPr sz="1050" spc="5" dirty="0" err="1">
                <a:latin typeface="ＭＳ ゴシック"/>
                <a:cs typeface="ＭＳ ゴシック"/>
              </a:rPr>
              <a:t>当</a:t>
            </a:r>
            <a:r>
              <a:rPr sz="1050" spc="15" dirty="0" err="1">
                <a:latin typeface="ＭＳ ゴシック"/>
                <a:cs typeface="ＭＳ ゴシック"/>
              </a:rPr>
              <a:t>該事</a:t>
            </a:r>
            <a:r>
              <a:rPr sz="1050" spc="5" dirty="0" err="1">
                <a:latin typeface="ＭＳ ゴシック"/>
                <a:cs typeface="ＭＳ ゴシック"/>
              </a:rPr>
              <a:t>由</a:t>
            </a:r>
            <a:r>
              <a:rPr sz="1050" spc="15" dirty="0" err="1">
                <a:latin typeface="ＭＳ ゴシック"/>
                <a:cs typeface="ＭＳ ゴシック"/>
              </a:rPr>
              <a:t>を明らか</a:t>
            </a:r>
            <a:r>
              <a:rPr sz="1050" spc="5" dirty="0" err="1">
                <a:latin typeface="ＭＳ ゴシック"/>
                <a:cs typeface="ＭＳ ゴシック"/>
              </a:rPr>
              <a:t>に</a:t>
            </a:r>
            <a:r>
              <a:rPr sz="1050" spc="15" dirty="0" err="1">
                <a:latin typeface="ＭＳ ゴシック"/>
                <a:cs typeface="ＭＳ ゴシック"/>
              </a:rPr>
              <a:t>で</a:t>
            </a:r>
            <a:r>
              <a:rPr sz="1050" spc="50" dirty="0" err="1">
                <a:latin typeface="ＭＳ ゴシック"/>
                <a:cs typeface="ＭＳ ゴシック"/>
              </a:rPr>
              <a:t>き</a:t>
            </a:r>
            <a:r>
              <a:rPr sz="1050" spc="5" dirty="0" err="1">
                <a:latin typeface="ＭＳ ゴシック"/>
                <a:cs typeface="ＭＳ ゴシック"/>
              </a:rPr>
              <a:t>る</a:t>
            </a:r>
            <a:r>
              <a:rPr sz="1050" spc="15" dirty="0" err="1">
                <a:latin typeface="ＭＳ ゴシック"/>
                <a:cs typeface="ＭＳ ゴシック"/>
              </a:rPr>
              <a:t>書類</a:t>
            </a:r>
            <a:r>
              <a:rPr sz="1050" spc="5" dirty="0" err="1">
                <a:latin typeface="ＭＳ ゴシック"/>
                <a:cs typeface="ＭＳ ゴシック"/>
              </a:rPr>
              <a:t>を</a:t>
            </a:r>
            <a:r>
              <a:rPr sz="1050" spc="15" dirty="0" err="1">
                <a:latin typeface="ＭＳ ゴシック"/>
                <a:cs typeface="ＭＳ ゴシック"/>
              </a:rPr>
              <a:t>添えて</a:t>
            </a:r>
            <a:r>
              <a:rPr sz="1050" spc="5" dirty="0" err="1">
                <a:latin typeface="ＭＳ ゴシック"/>
                <a:cs typeface="ＭＳ ゴシック"/>
              </a:rPr>
              <a:t>提出</a:t>
            </a:r>
            <a:r>
              <a:rPr sz="1050" spc="5" dirty="0">
                <a:latin typeface="ＭＳ ゴシック"/>
                <a:cs typeface="ＭＳ ゴシック"/>
              </a:rPr>
              <a:t> </a:t>
            </a:r>
            <a:r>
              <a:rPr sz="1050" spc="5" dirty="0" err="1">
                <a:latin typeface="ＭＳ ゴシック"/>
                <a:cs typeface="ＭＳ ゴシック"/>
              </a:rPr>
              <a:t>して</a:t>
            </a:r>
            <a:r>
              <a:rPr sz="1050" spc="-10" dirty="0" err="1">
                <a:latin typeface="ＭＳ ゴシック"/>
                <a:cs typeface="ＭＳ ゴシック"/>
              </a:rPr>
              <a:t>下</a:t>
            </a:r>
            <a:r>
              <a:rPr sz="1050" spc="5" dirty="0" err="1">
                <a:latin typeface="ＭＳ ゴシック"/>
                <a:cs typeface="ＭＳ ゴシック"/>
              </a:rPr>
              <a:t>さ</a:t>
            </a:r>
            <a:r>
              <a:rPr sz="1050" spc="-10" dirty="0" err="1">
                <a:latin typeface="ＭＳ ゴシック"/>
                <a:cs typeface="ＭＳ ゴシック"/>
              </a:rPr>
              <a:t>い</a:t>
            </a:r>
            <a:r>
              <a:rPr sz="1050" spc="5" dirty="0">
                <a:latin typeface="ＭＳ ゴシック"/>
                <a:cs typeface="ＭＳ ゴシック"/>
              </a:rPr>
              <a:t>。</a:t>
            </a:r>
            <a:endParaRPr sz="1050" dirty="0">
              <a:latin typeface="ＭＳ ゴシック"/>
              <a:cs typeface="ＭＳ ゴシック"/>
            </a:endParaRPr>
          </a:p>
          <a:p>
            <a:pPr marL="280670" algn="just">
              <a:lnSpc>
                <a:spcPct val="100000"/>
              </a:lnSpc>
              <a:spcBef>
                <a:spcPts val="240"/>
              </a:spcBef>
            </a:pPr>
            <a:r>
              <a:rPr sz="1050" spc="5" dirty="0">
                <a:latin typeface="ＭＳ ゴシック"/>
                <a:cs typeface="ＭＳ ゴシック"/>
              </a:rPr>
              <a:t>①</a:t>
            </a:r>
            <a:r>
              <a:rPr sz="1050" spc="455" dirty="0">
                <a:latin typeface="ＭＳ ゴシック"/>
                <a:cs typeface="ＭＳ ゴシック"/>
              </a:rPr>
              <a:t> </a:t>
            </a:r>
            <a:r>
              <a:rPr sz="1050" spc="-10" dirty="0" err="1">
                <a:latin typeface="ＭＳ ゴシック"/>
                <a:cs typeface="ＭＳ ゴシック"/>
              </a:rPr>
              <a:t>就</a:t>
            </a:r>
            <a:r>
              <a:rPr sz="1050" spc="5" dirty="0" err="1">
                <a:latin typeface="ＭＳ ゴシック"/>
                <a:cs typeface="ＭＳ ゴシック"/>
              </a:rPr>
              <a:t>業</a:t>
            </a:r>
            <a:r>
              <a:rPr sz="1050" spc="-10" dirty="0" err="1">
                <a:latin typeface="ＭＳ ゴシック"/>
                <a:cs typeface="ＭＳ ゴシック"/>
              </a:rPr>
              <a:t>、</a:t>
            </a:r>
            <a:r>
              <a:rPr sz="1050" spc="5" dirty="0" err="1">
                <a:latin typeface="ＭＳ ゴシック"/>
                <a:cs typeface="ＭＳ ゴシック"/>
              </a:rPr>
              <a:t>求</a:t>
            </a:r>
            <a:r>
              <a:rPr sz="1050" spc="-10" dirty="0" err="1">
                <a:latin typeface="ＭＳ ゴシック"/>
                <a:cs typeface="ＭＳ ゴシック"/>
              </a:rPr>
              <a:t>職</a:t>
            </a:r>
            <a:r>
              <a:rPr sz="1050" spc="5" dirty="0" err="1">
                <a:latin typeface="ＭＳ ゴシック"/>
                <a:cs typeface="ＭＳ ゴシック"/>
              </a:rPr>
              <a:t>活</a:t>
            </a:r>
            <a:r>
              <a:rPr sz="1050" spc="-10" dirty="0" err="1">
                <a:latin typeface="ＭＳ ゴシック"/>
                <a:cs typeface="ＭＳ ゴシック"/>
              </a:rPr>
              <a:t>動</a:t>
            </a:r>
            <a:r>
              <a:rPr sz="1050" spc="5" dirty="0" err="1">
                <a:latin typeface="ＭＳ ゴシック"/>
                <a:cs typeface="ＭＳ ゴシック"/>
              </a:rPr>
              <a:t>等の</a:t>
            </a:r>
            <a:r>
              <a:rPr sz="1050" spc="-10" dirty="0" err="1">
                <a:latin typeface="ＭＳ ゴシック"/>
                <a:cs typeface="ＭＳ ゴシック"/>
              </a:rPr>
              <a:t>自</a:t>
            </a:r>
            <a:r>
              <a:rPr sz="1050" spc="5" dirty="0" err="1">
                <a:latin typeface="ＭＳ ゴシック"/>
                <a:cs typeface="ＭＳ ゴシック"/>
              </a:rPr>
              <a:t>立</a:t>
            </a:r>
            <a:r>
              <a:rPr sz="1050" spc="-10" dirty="0" err="1">
                <a:latin typeface="ＭＳ ゴシック"/>
                <a:cs typeface="ＭＳ ゴシック"/>
              </a:rPr>
              <a:t>を</a:t>
            </a:r>
            <a:r>
              <a:rPr sz="1050" spc="5" dirty="0" err="1">
                <a:latin typeface="ＭＳ ゴシック"/>
                <a:cs typeface="ＭＳ ゴシック"/>
              </a:rPr>
              <a:t>図</a:t>
            </a:r>
            <a:r>
              <a:rPr sz="1050" spc="-10" dirty="0" err="1">
                <a:latin typeface="ＭＳ ゴシック"/>
                <a:cs typeface="ＭＳ ゴシック"/>
              </a:rPr>
              <a:t>る</a:t>
            </a:r>
            <a:r>
              <a:rPr sz="1050" spc="5" dirty="0" err="1">
                <a:latin typeface="ＭＳ ゴシック"/>
                <a:cs typeface="ＭＳ ゴシック"/>
              </a:rPr>
              <a:t>た</a:t>
            </a:r>
            <a:r>
              <a:rPr sz="1050" spc="-10" dirty="0" err="1">
                <a:latin typeface="ＭＳ ゴシック"/>
                <a:cs typeface="ＭＳ ゴシック"/>
              </a:rPr>
              <a:t>め</a:t>
            </a:r>
            <a:r>
              <a:rPr sz="1050" spc="5" dirty="0" err="1">
                <a:latin typeface="ＭＳ ゴシック"/>
                <a:cs typeface="ＭＳ ゴシック"/>
              </a:rPr>
              <a:t>の</a:t>
            </a:r>
            <a:r>
              <a:rPr sz="1050" spc="-10" dirty="0" err="1">
                <a:latin typeface="ＭＳ ゴシック"/>
                <a:cs typeface="ＭＳ ゴシック"/>
              </a:rPr>
              <a:t>活</a:t>
            </a:r>
            <a:r>
              <a:rPr sz="1050" spc="5" dirty="0" err="1">
                <a:latin typeface="ＭＳ ゴシック"/>
                <a:cs typeface="ＭＳ ゴシック"/>
              </a:rPr>
              <a:t>動を</a:t>
            </a:r>
            <a:r>
              <a:rPr sz="1050" spc="-10" dirty="0" err="1">
                <a:latin typeface="ＭＳ ゴシック"/>
                <a:cs typeface="ＭＳ ゴシック"/>
              </a:rPr>
              <a:t>し</a:t>
            </a:r>
            <a:r>
              <a:rPr sz="1050" spc="5" dirty="0" err="1">
                <a:latin typeface="ＭＳ ゴシック"/>
                <a:cs typeface="ＭＳ ゴシック"/>
              </a:rPr>
              <a:t>て</a:t>
            </a:r>
            <a:r>
              <a:rPr sz="1050" spc="-10" dirty="0" err="1">
                <a:latin typeface="ＭＳ ゴシック"/>
                <a:cs typeface="ＭＳ ゴシック"/>
              </a:rPr>
              <a:t>い</a:t>
            </a:r>
            <a:r>
              <a:rPr sz="1050" spc="5" dirty="0" err="1">
                <a:latin typeface="ＭＳ ゴシック"/>
                <a:cs typeface="ＭＳ ゴシック"/>
              </a:rPr>
              <a:t>る</a:t>
            </a:r>
            <a:r>
              <a:rPr sz="1050" spc="5" dirty="0">
                <a:latin typeface="ＭＳ ゴシック"/>
                <a:cs typeface="ＭＳ ゴシック"/>
              </a:rPr>
              <a:t>。</a:t>
            </a:r>
            <a:endParaRPr sz="1050" dirty="0">
              <a:latin typeface="ＭＳ ゴシック"/>
              <a:cs typeface="ＭＳ ゴシック"/>
            </a:endParaRPr>
          </a:p>
          <a:p>
            <a:pPr marL="280670" algn="just">
              <a:lnSpc>
                <a:spcPct val="100000"/>
              </a:lnSpc>
              <a:spcBef>
                <a:spcPts val="240"/>
              </a:spcBef>
            </a:pPr>
            <a:r>
              <a:rPr sz="1050" spc="5" dirty="0">
                <a:latin typeface="ＭＳ ゴシック"/>
                <a:cs typeface="ＭＳ ゴシック"/>
              </a:rPr>
              <a:t>②</a:t>
            </a:r>
            <a:r>
              <a:rPr sz="1050" spc="445" dirty="0">
                <a:latin typeface="ＭＳ ゴシック"/>
                <a:cs typeface="ＭＳ ゴシック"/>
              </a:rPr>
              <a:t> </a:t>
            </a:r>
            <a:r>
              <a:rPr sz="1050" spc="-10" dirty="0" err="1">
                <a:latin typeface="ＭＳ ゴシック"/>
                <a:cs typeface="ＭＳ ゴシック"/>
              </a:rPr>
              <a:t>障</a:t>
            </a:r>
            <a:r>
              <a:rPr sz="1050" spc="5" dirty="0" err="1">
                <a:latin typeface="ＭＳ ゴシック"/>
                <a:cs typeface="ＭＳ ゴシック"/>
              </a:rPr>
              <a:t>害</a:t>
            </a:r>
            <a:r>
              <a:rPr sz="1050" spc="-10" dirty="0" err="1">
                <a:latin typeface="ＭＳ ゴシック"/>
                <a:cs typeface="ＭＳ ゴシック"/>
              </a:rPr>
              <a:t>の</a:t>
            </a:r>
            <a:r>
              <a:rPr sz="1050" spc="5" dirty="0" err="1">
                <a:latin typeface="ＭＳ ゴシック"/>
                <a:cs typeface="ＭＳ ゴシック"/>
              </a:rPr>
              <a:t>状</a:t>
            </a:r>
            <a:r>
              <a:rPr sz="1050" spc="-10" dirty="0" err="1">
                <a:latin typeface="ＭＳ ゴシック"/>
                <a:cs typeface="ＭＳ ゴシック"/>
              </a:rPr>
              <a:t>態</a:t>
            </a:r>
            <a:r>
              <a:rPr sz="1050" spc="5" dirty="0" err="1">
                <a:latin typeface="ＭＳ ゴシック"/>
                <a:cs typeface="ＭＳ ゴシック"/>
              </a:rPr>
              <a:t>に</a:t>
            </a:r>
            <a:r>
              <a:rPr sz="1050" spc="-10" dirty="0" err="1">
                <a:latin typeface="ＭＳ ゴシック"/>
                <a:cs typeface="ＭＳ ゴシック"/>
              </a:rPr>
              <a:t>あ</a:t>
            </a:r>
            <a:r>
              <a:rPr sz="1050" spc="5" dirty="0" err="1">
                <a:latin typeface="ＭＳ ゴシック"/>
                <a:cs typeface="ＭＳ ゴシック"/>
              </a:rPr>
              <a:t>る</a:t>
            </a:r>
            <a:r>
              <a:rPr sz="1050" spc="5" dirty="0">
                <a:latin typeface="ＭＳ ゴシック"/>
                <a:cs typeface="ＭＳ ゴシック"/>
              </a:rPr>
              <a:t>。</a:t>
            </a:r>
            <a:endParaRPr sz="1050" dirty="0">
              <a:latin typeface="ＭＳ ゴシック"/>
              <a:cs typeface="ＭＳ ゴシック"/>
            </a:endParaRPr>
          </a:p>
          <a:p>
            <a:pPr marL="419100" marR="71755" indent="-139065" algn="just">
              <a:lnSpc>
                <a:spcPct val="119000"/>
              </a:lnSpc>
            </a:pPr>
            <a:r>
              <a:rPr sz="1050" spc="5" dirty="0">
                <a:latin typeface="ＭＳ ゴシック"/>
                <a:cs typeface="ＭＳ ゴシック"/>
              </a:rPr>
              <a:t>③</a:t>
            </a:r>
            <a:r>
              <a:rPr lang="ja-JP" altLang="en-US" sz="1050" spc="455" dirty="0">
                <a:latin typeface="ＭＳ ゴシック"/>
                <a:cs typeface="ＭＳ ゴシック"/>
              </a:rPr>
              <a:t>　</a:t>
            </a:r>
            <a:r>
              <a:rPr sz="1050" spc="-10" dirty="0" err="1">
                <a:latin typeface="ＭＳ ゴシック"/>
                <a:cs typeface="ＭＳ ゴシック"/>
              </a:rPr>
              <a:t>負</a:t>
            </a:r>
            <a:r>
              <a:rPr sz="1050" spc="5" dirty="0" err="1">
                <a:latin typeface="ＭＳ ゴシック"/>
                <a:cs typeface="ＭＳ ゴシック"/>
              </a:rPr>
              <a:t>傷</a:t>
            </a:r>
            <a:r>
              <a:rPr sz="1050" spc="-10" dirty="0" err="1">
                <a:latin typeface="ＭＳ ゴシック"/>
                <a:cs typeface="ＭＳ ゴシック"/>
              </a:rPr>
              <a:t>、</a:t>
            </a:r>
            <a:r>
              <a:rPr sz="1050" spc="5" dirty="0" err="1">
                <a:latin typeface="ＭＳ ゴシック"/>
                <a:cs typeface="ＭＳ ゴシック"/>
              </a:rPr>
              <a:t>疾</a:t>
            </a:r>
            <a:r>
              <a:rPr sz="1050" spc="-10" dirty="0" err="1">
                <a:latin typeface="ＭＳ ゴシック"/>
                <a:cs typeface="ＭＳ ゴシック"/>
              </a:rPr>
              <a:t>病</a:t>
            </a:r>
            <a:r>
              <a:rPr sz="1050" spc="5" dirty="0" err="1">
                <a:latin typeface="ＭＳ ゴシック"/>
                <a:cs typeface="ＭＳ ゴシック"/>
              </a:rPr>
              <a:t>又</a:t>
            </a:r>
            <a:r>
              <a:rPr sz="1050" spc="-10" dirty="0" err="1">
                <a:latin typeface="ＭＳ ゴシック"/>
                <a:cs typeface="ＭＳ ゴシック"/>
              </a:rPr>
              <a:t>は</a:t>
            </a:r>
            <a:r>
              <a:rPr sz="1050" spc="5" dirty="0" err="1">
                <a:latin typeface="ＭＳ ゴシック"/>
                <a:cs typeface="ＭＳ ゴシック"/>
              </a:rPr>
              <a:t>要介</a:t>
            </a:r>
            <a:r>
              <a:rPr sz="1050" spc="-10" dirty="0" err="1">
                <a:latin typeface="ＭＳ ゴシック"/>
                <a:cs typeface="ＭＳ ゴシック"/>
              </a:rPr>
              <a:t>護</a:t>
            </a:r>
            <a:r>
              <a:rPr sz="1050" spc="5" dirty="0" err="1">
                <a:latin typeface="ＭＳ ゴシック"/>
                <a:cs typeface="ＭＳ ゴシック"/>
              </a:rPr>
              <a:t>状</a:t>
            </a:r>
            <a:r>
              <a:rPr sz="1050" spc="-10" dirty="0" err="1">
                <a:latin typeface="ＭＳ ゴシック"/>
                <a:cs typeface="ＭＳ ゴシック"/>
              </a:rPr>
              <a:t>態</a:t>
            </a:r>
            <a:r>
              <a:rPr sz="1050" spc="5" dirty="0" err="1">
                <a:latin typeface="ＭＳ ゴシック"/>
                <a:cs typeface="ＭＳ ゴシック"/>
              </a:rPr>
              <a:t>に</a:t>
            </a:r>
            <a:r>
              <a:rPr sz="1050" spc="-10" dirty="0" err="1">
                <a:latin typeface="ＭＳ ゴシック"/>
                <a:cs typeface="ＭＳ ゴシック"/>
              </a:rPr>
              <a:t>あ</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そ</a:t>
            </a:r>
            <a:r>
              <a:rPr sz="1050" spc="5" dirty="0" err="1">
                <a:latin typeface="ＭＳ ゴシック"/>
                <a:cs typeface="ＭＳ ゴシック"/>
              </a:rPr>
              <a:t>の他</a:t>
            </a:r>
            <a:r>
              <a:rPr sz="1050" spc="-10" dirty="0" err="1">
                <a:latin typeface="ＭＳ ゴシック"/>
                <a:cs typeface="ＭＳ ゴシック"/>
              </a:rPr>
              <a:t>こ</a:t>
            </a:r>
            <a:r>
              <a:rPr sz="1050" spc="5" dirty="0" err="1">
                <a:latin typeface="ＭＳ ゴシック"/>
                <a:cs typeface="ＭＳ ゴシック"/>
              </a:rPr>
              <a:t>れ</a:t>
            </a:r>
            <a:r>
              <a:rPr sz="1050" spc="-10" dirty="0" err="1">
                <a:latin typeface="ＭＳ ゴシック"/>
                <a:cs typeface="ＭＳ ゴシック"/>
              </a:rPr>
              <a:t>に</a:t>
            </a:r>
            <a:r>
              <a:rPr sz="1050" spc="5" dirty="0" err="1">
                <a:latin typeface="ＭＳ ゴシック"/>
                <a:cs typeface="ＭＳ ゴシック"/>
              </a:rPr>
              <a:t>類</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事</a:t>
            </a:r>
            <a:r>
              <a:rPr sz="1050" spc="5" dirty="0" err="1">
                <a:latin typeface="ＭＳ ゴシック"/>
                <a:cs typeface="ＭＳ ゴシック"/>
              </a:rPr>
              <a:t>由</a:t>
            </a:r>
            <a:r>
              <a:rPr sz="1050" spc="-10" dirty="0" err="1">
                <a:latin typeface="ＭＳ ゴシック"/>
                <a:cs typeface="ＭＳ ゴシック"/>
              </a:rPr>
              <a:t>に</a:t>
            </a:r>
            <a:r>
              <a:rPr sz="1050" spc="5" dirty="0" err="1">
                <a:latin typeface="ＭＳ ゴシック"/>
                <a:cs typeface="ＭＳ ゴシック"/>
              </a:rPr>
              <a:t>より</a:t>
            </a:r>
            <a:r>
              <a:rPr sz="1050" spc="-10" dirty="0" err="1">
                <a:latin typeface="ＭＳ ゴシック"/>
                <a:cs typeface="ＭＳ ゴシック"/>
              </a:rPr>
              <a:t>就</a:t>
            </a:r>
            <a:r>
              <a:rPr sz="1050" spc="5" dirty="0" err="1">
                <a:latin typeface="ＭＳ ゴシック"/>
                <a:cs typeface="ＭＳ ゴシック"/>
              </a:rPr>
              <a:t>業</a:t>
            </a:r>
            <a:r>
              <a:rPr sz="1050" spc="-10" dirty="0" err="1">
                <a:latin typeface="ＭＳ ゴシック"/>
                <a:cs typeface="ＭＳ ゴシック"/>
              </a:rPr>
              <a:t>する</a:t>
            </a:r>
            <a:r>
              <a:rPr sz="1050" spc="5" dirty="0" err="1">
                <a:latin typeface="ＭＳ ゴシック"/>
                <a:cs typeface="ＭＳ ゴシック"/>
              </a:rPr>
              <a:t>こ</a:t>
            </a:r>
            <a:r>
              <a:rPr sz="1050" spc="5" dirty="0">
                <a:latin typeface="ＭＳ ゴシック"/>
                <a:cs typeface="ＭＳ ゴシック"/>
              </a:rPr>
              <a:t> </a:t>
            </a:r>
            <a:r>
              <a:rPr sz="1050" spc="5" dirty="0" err="1">
                <a:latin typeface="ＭＳ ゴシック"/>
                <a:cs typeface="ＭＳ ゴシック"/>
              </a:rPr>
              <a:t>とが</a:t>
            </a:r>
            <a:r>
              <a:rPr sz="1050" spc="-10" dirty="0" err="1">
                <a:latin typeface="ＭＳ ゴシック"/>
                <a:cs typeface="ＭＳ ゴシック"/>
              </a:rPr>
              <a:t>で</a:t>
            </a:r>
            <a:r>
              <a:rPr sz="1050" spc="5" dirty="0" err="1">
                <a:latin typeface="ＭＳ ゴシック"/>
                <a:cs typeface="ＭＳ ゴシック"/>
              </a:rPr>
              <a:t>き</a:t>
            </a:r>
            <a:r>
              <a:rPr sz="1050" spc="-10" dirty="0" err="1">
                <a:latin typeface="ＭＳ ゴシック"/>
                <a:cs typeface="ＭＳ ゴシック"/>
              </a:rPr>
              <a:t>な</a:t>
            </a:r>
            <a:r>
              <a:rPr sz="1050" spc="5" dirty="0" err="1">
                <a:latin typeface="ＭＳ ゴシック"/>
                <a:cs typeface="ＭＳ ゴシック"/>
              </a:rPr>
              <a:t>い</a:t>
            </a:r>
            <a:r>
              <a:rPr sz="1050" spc="5" dirty="0">
                <a:latin typeface="ＭＳ ゴシック"/>
                <a:cs typeface="ＭＳ ゴシック"/>
              </a:rPr>
              <a:t>。</a:t>
            </a:r>
            <a:endParaRPr sz="1050" dirty="0">
              <a:latin typeface="ＭＳ ゴシック"/>
              <a:cs typeface="ＭＳ ゴシック"/>
            </a:endParaRPr>
          </a:p>
          <a:p>
            <a:pPr marL="419100" marR="71755" indent="-139065" algn="just">
              <a:lnSpc>
                <a:spcPct val="119100"/>
              </a:lnSpc>
            </a:pPr>
            <a:r>
              <a:rPr sz="1050" spc="5" dirty="0">
                <a:latin typeface="ＭＳ ゴシック"/>
                <a:cs typeface="ＭＳ ゴシック"/>
              </a:rPr>
              <a:t>④</a:t>
            </a:r>
            <a:r>
              <a:rPr sz="1050" spc="455" dirty="0">
                <a:latin typeface="ＭＳ ゴシック"/>
                <a:cs typeface="ＭＳ ゴシック"/>
              </a:rPr>
              <a:t> </a:t>
            </a:r>
            <a:r>
              <a:rPr sz="1050" spc="-10" dirty="0" err="1">
                <a:latin typeface="ＭＳ ゴシック"/>
                <a:cs typeface="ＭＳ ゴシック"/>
              </a:rPr>
              <a:t>監</a:t>
            </a:r>
            <a:r>
              <a:rPr sz="1050" spc="5" dirty="0" err="1">
                <a:latin typeface="ＭＳ ゴシック"/>
                <a:cs typeface="ＭＳ ゴシック"/>
              </a:rPr>
              <a:t>護</a:t>
            </a:r>
            <a:r>
              <a:rPr sz="1050" spc="-10" dirty="0" err="1">
                <a:latin typeface="ＭＳ ゴシック"/>
                <a:cs typeface="ＭＳ ゴシック"/>
              </a:rPr>
              <a:t>し</a:t>
            </a:r>
            <a:r>
              <a:rPr sz="1050" spc="5" dirty="0" err="1">
                <a:latin typeface="ＭＳ ゴシック"/>
                <a:cs typeface="ＭＳ ゴシック"/>
              </a:rPr>
              <a:t>て</a:t>
            </a:r>
            <a:r>
              <a:rPr sz="1050" spc="-10" dirty="0" err="1">
                <a:latin typeface="ＭＳ ゴシック"/>
                <a:cs typeface="ＭＳ ゴシック"/>
              </a:rPr>
              <a:t>い</a:t>
            </a:r>
            <a:r>
              <a:rPr sz="1050" spc="5" dirty="0" err="1">
                <a:latin typeface="ＭＳ ゴシック"/>
                <a:cs typeface="ＭＳ ゴシック"/>
              </a:rPr>
              <a:t>る</a:t>
            </a:r>
            <a:r>
              <a:rPr sz="1050" spc="-10" dirty="0" err="1">
                <a:latin typeface="ＭＳ ゴシック"/>
                <a:cs typeface="ＭＳ ゴシック"/>
              </a:rPr>
              <a:t>児</a:t>
            </a:r>
            <a:r>
              <a:rPr sz="1050" spc="5" dirty="0" err="1">
                <a:latin typeface="ＭＳ ゴシック"/>
                <a:cs typeface="ＭＳ ゴシック"/>
              </a:rPr>
              <a:t>童又</a:t>
            </a:r>
            <a:r>
              <a:rPr sz="1050" spc="-10" dirty="0" err="1">
                <a:latin typeface="ＭＳ ゴシック"/>
                <a:cs typeface="ＭＳ ゴシック"/>
              </a:rPr>
              <a:t>は</a:t>
            </a:r>
            <a:r>
              <a:rPr sz="1050" spc="5" dirty="0" err="1">
                <a:latin typeface="ＭＳ ゴシック"/>
                <a:cs typeface="ＭＳ ゴシック"/>
              </a:rPr>
              <a:t>親</a:t>
            </a:r>
            <a:r>
              <a:rPr sz="1050" spc="-10" dirty="0" err="1">
                <a:latin typeface="ＭＳ ゴシック"/>
                <a:cs typeface="ＭＳ ゴシック"/>
              </a:rPr>
              <a:t>族</a:t>
            </a:r>
            <a:r>
              <a:rPr sz="1050" spc="5" dirty="0" err="1">
                <a:latin typeface="ＭＳ ゴシック"/>
                <a:cs typeface="ＭＳ ゴシック"/>
              </a:rPr>
              <a:t>が</a:t>
            </a:r>
            <a:r>
              <a:rPr sz="1050" spc="-10" dirty="0" err="1">
                <a:latin typeface="ＭＳ ゴシック"/>
                <a:cs typeface="ＭＳ ゴシック"/>
              </a:rPr>
              <a:t>障</a:t>
            </a:r>
            <a:r>
              <a:rPr sz="1050" spc="5" dirty="0" err="1">
                <a:latin typeface="ＭＳ ゴシック"/>
                <a:cs typeface="ＭＳ ゴシック"/>
              </a:rPr>
              <a:t>害</a:t>
            </a:r>
            <a:r>
              <a:rPr sz="1050" spc="-10" dirty="0" err="1">
                <a:latin typeface="ＭＳ ゴシック"/>
                <a:cs typeface="ＭＳ ゴシック"/>
              </a:rPr>
              <a:t>の</a:t>
            </a:r>
            <a:r>
              <a:rPr sz="1050" spc="5" dirty="0" err="1">
                <a:latin typeface="ＭＳ ゴシック"/>
                <a:cs typeface="ＭＳ ゴシック"/>
              </a:rPr>
              <a:t>状</a:t>
            </a:r>
            <a:r>
              <a:rPr sz="1050" spc="-10" dirty="0" err="1">
                <a:latin typeface="ＭＳ ゴシック"/>
                <a:cs typeface="ＭＳ ゴシック"/>
              </a:rPr>
              <a:t>態</a:t>
            </a:r>
            <a:r>
              <a:rPr sz="1050" spc="5" dirty="0" err="1">
                <a:latin typeface="ＭＳ ゴシック"/>
                <a:cs typeface="ＭＳ ゴシック"/>
              </a:rPr>
              <a:t>にあ</a:t>
            </a:r>
            <a:r>
              <a:rPr sz="1050" spc="-10" dirty="0" err="1">
                <a:latin typeface="ＭＳ ゴシック"/>
                <a:cs typeface="ＭＳ ゴシック"/>
              </a:rPr>
              <a:t>る</a:t>
            </a:r>
            <a:r>
              <a:rPr sz="1050" spc="5" dirty="0" err="1">
                <a:latin typeface="ＭＳ ゴシック"/>
                <a:cs typeface="ＭＳ ゴシック"/>
              </a:rPr>
              <a:t>こ</a:t>
            </a:r>
            <a:r>
              <a:rPr sz="1050" spc="-10" dirty="0" err="1">
                <a:latin typeface="ＭＳ ゴシック"/>
                <a:cs typeface="ＭＳ ゴシック"/>
              </a:rPr>
              <a:t>と</a:t>
            </a:r>
            <a:r>
              <a:rPr sz="1050" spc="5" dirty="0" err="1">
                <a:latin typeface="ＭＳ ゴシック"/>
                <a:cs typeface="ＭＳ ゴシック"/>
              </a:rPr>
              <a:t>又</a:t>
            </a:r>
            <a:r>
              <a:rPr sz="1050" spc="-10" dirty="0" err="1">
                <a:latin typeface="ＭＳ ゴシック"/>
                <a:cs typeface="ＭＳ ゴシック"/>
              </a:rPr>
              <a:t>は</a:t>
            </a:r>
            <a:r>
              <a:rPr sz="1050" spc="5" dirty="0" err="1">
                <a:latin typeface="ＭＳ ゴシック"/>
                <a:cs typeface="ＭＳ ゴシック"/>
              </a:rPr>
              <a:t>負</a:t>
            </a:r>
            <a:r>
              <a:rPr sz="1050" spc="-10" dirty="0" err="1">
                <a:latin typeface="ＭＳ ゴシック"/>
                <a:cs typeface="ＭＳ ゴシック"/>
              </a:rPr>
              <a:t>傷</a:t>
            </a:r>
            <a:r>
              <a:rPr sz="1050" spc="5" dirty="0" err="1">
                <a:latin typeface="ＭＳ ゴシック"/>
                <a:cs typeface="ＭＳ ゴシック"/>
              </a:rPr>
              <a:t>、</a:t>
            </a:r>
            <a:r>
              <a:rPr sz="1050" spc="-10" dirty="0" err="1">
                <a:latin typeface="ＭＳ ゴシック"/>
                <a:cs typeface="ＭＳ ゴシック"/>
              </a:rPr>
              <a:t>疾</a:t>
            </a:r>
            <a:r>
              <a:rPr sz="1050" spc="5" dirty="0" err="1">
                <a:latin typeface="ＭＳ ゴシック"/>
                <a:cs typeface="ＭＳ ゴシック"/>
              </a:rPr>
              <a:t>病若</a:t>
            </a:r>
            <a:r>
              <a:rPr sz="1050" spc="-10" dirty="0" err="1">
                <a:latin typeface="ＭＳ ゴシック"/>
                <a:cs typeface="ＭＳ ゴシック"/>
              </a:rPr>
              <a:t>し</a:t>
            </a:r>
            <a:r>
              <a:rPr sz="1050" spc="5" dirty="0" err="1">
                <a:latin typeface="ＭＳ ゴシック"/>
                <a:cs typeface="ＭＳ ゴシック"/>
              </a:rPr>
              <a:t>く</a:t>
            </a:r>
            <a:r>
              <a:rPr sz="1050" spc="-10" dirty="0" err="1">
                <a:latin typeface="ＭＳ ゴシック"/>
                <a:cs typeface="ＭＳ ゴシック"/>
              </a:rPr>
              <a:t>は要</a:t>
            </a:r>
            <a:r>
              <a:rPr sz="1050" spc="5" dirty="0" err="1">
                <a:latin typeface="ＭＳ ゴシック"/>
                <a:cs typeface="ＭＳ ゴシック"/>
              </a:rPr>
              <a:t>介</a:t>
            </a:r>
            <a:r>
              <a:rPr sz="1050" spc="5" dirty="0">
                <a:latin typeface="ＭＳ ゴシック"/>
                <a:cs typeface="ＭＳ ゴシック"/>
              </a:rPr>
              <a:t> </a:t>
            </a:r>
            <a:r>
              <a:rPr sz="1050" spc="5" dirty="0" err="1">
                <a:latin typeface="ＭＳ ゴシック"/>
                <a:cs typeface="ＭＳ ゴシック"/>
              </a:rPr>
              <a:t>護状</a:t>
            </a:r>
            <a:r>
              <a:rPr sz="1050" spc="-10" dirty="0" err="1">
                <a:latin typeface="ＭＳ ゴシック"/>
                <a:cs typeface="ＭＳ ゴシック"/>
              </a:rPr>
              <a:t>態</a:t>
            </a:r>
            <a:r>
              <a:rPr sz="1050" spc="5" dirty="0" err="1">
                <a:latin typeface="ＭＳ ゴシック"/>
                <a:cs typeface="ＭＳ ゴシック"/>
              </a:rPr>
              <a:t>に</a:t>
            </a:r>
            <a:r>
              <a:rPr sz="1050" spc="-10" dirty="0" err="1">
                <a:latin typeface="ＭＳ ゴシック"/>
                <a:cs typeface="ＭＳ ゴシック"/>
              </a:rPr>
              <a:t>あ</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そ</a:t>
            </a:r>
            <a:r>
              <a:rPr sz="1050" spc="5" dirty="0" err="1">
                <a:latin typeface="ＭＳ ゴシック"/>
                <a:cs typeface="ＭＳ ゴシック"/>
              </a:rPr>
              <a:t>の</a:t>
            </a:r>
            <a:r>
              <a:rPr sz="1050" spc="-10" dirty="0" err="1">
                <a:latin typeface="ＭＳ ゴシック"/>
                <a:cs typeface="ＭＳ ゴシック"/>
              </a:rPr>
              <a:t>他</a:t>
            </a:r>
            <a:r>
              <a:rPr sz="1050" spc="5" dirty="0" err="1">
                <a:latin typeface="ＭＳ ゴシック"/>
                <a:cs typeface="ＭＳ ゴシック"/>
              </a:rPr>
              <a:t>これ</a:t>
            </a:r>
            <a:r>
              <a:rPr sz="1050" spc="-10" dirty="0" err="1">
                <a:latin typeface="ＭＳ ゴシック"/>
                <a:cs typeface="ＭＳ ゴシック"/>
              </a:rPr>
              <a:t>に</a:t>
            </a:r>
            <a:r>
              <a:rPr sz="1050" spc="5" dirty="0" err="1">
                <a:latin typeface="ＭＳ ゴシック"/>
                <a:cs typeface="ＭＳ ゴシック"/>
              </a:rPr>
              <a:t>類</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事</a:t>
            </a:r>
            <a:r>
              <a:rPr sz="1050" spc="5" dirty="0" err="1">
                <a:latin typeface="ＭＳ ゴシック"/>
                <a:cs typeface="ＭＳ ゴシック"/>
              </a:rPr>
              <a:t>由</a:t>
            </a:r>
            <a:r>
              <a:rPr sz="1050" spc="-10" dirty="0" err="1">
                <a:latin typeface="ＭＳ ゴシック"/>
                <a:cs typeface="ＭＳ ゴシック"/>
              </a:rPr>
              <a:t>が</a:t>
            </a:r>
            <a:r>
              <a:rPr sz="1050" spc="5" dirty="0" err="1">
                <a:latin typeface="ＭＳ ゴシック"/>
                <a:cs typeface="ＭＳ ゴシック"/>
              </a:rPr>
              <a:t>あ</a:t>
            </a:r>
            <a:r>
              <a:rPr sz="1050" spc="-10" dirty="0" err="1">
                <a:latin typeface="ＭＳ ゴシック"/>
                <a:cs typeface="ＭＳ ゴシック"/>
              </a:rPr>
              <a:t>り</a:t>
            </a:r>
            <a:r>
              <a:rPr sz="1050" spc="-20" dirty="0" err="1">
                <a:latin typeface="ＭＳ ゴシック"/>
                <a:cs typeface="ＭＳ ゴシック"/>
              </a:rPr>
              <a:t>、</a:t>
            </a:r>
            <a:r>
              <a:rPr sz="1050" spc="5" dirty="0" err="1">
                <a:latin typeface="ＭＳ ゴシック"/>
                <a:cs typeface="ＭＳ ゴシック"/>
              </a:rPr>
              <a:t>か</a:t>
            </a:r>
            <a:r>
              <a:rPr sz="1050" spc="-10" dirty="0" err="1">
                <a:latin typeface="ＭＳ ゴシック"/>
                <a:cs typeface="ＭＳ ゴシック"/>
              </a:rPr>
              <a:t>つ</a:t>
            </a:r>
            <a:r>
              <a:rPr sz="1050" spc="-20" dirty="0" err="1">
                <a:latin typeface="ＭＳ ゴシック"/>
                <a:cs typeface="ＭＳ ゴシック"/>
              </a:rPr>
              <a:t>、</a:t>
            </a:r>
            <a:r>
              <a:rPr sz="1050" spc="-10" dirty="0" err="1">
                <a:latin typeface="ＭＳ ゴシック"/>
                <a:cs typeface="ＭＳ ゴシック"/>
              </a:rPr>
              <a:t>こ</a:t>
            </a:r>
            <a:r>
              <a:rPr sz="1050" spc="5" dirty="0" err="1">
                <a:latin typeface="ＭＳ ゴシック"/>
                <a:cs typeface="ＭＳ ゴシック"/>
              </a:rPr>
              <a:t>れ</a:t>
            </a:r>
            <a:r>
              <a:rPr sz="1050" spc="-10" dirty="0" err="1">
                <a:latin typeface="ＭＳ ゴシック"/>
                <a:cs typeface="ＭＳ ゴシック"/>
              </a:rPr>
              <a:t>ら</a:t>
            </a:r>
            <a:r>
              <a:rPr sz="1050" spc="5" dirty="0" err="1">
                <a:latin typeface="ＭＳ ゴシック"/>
                <a:cs typeface="ＭＳ ゴシック"/>
              </a:rPr>
              <a:t>の</a:t>
            </a:r>
            <a:r>
              <a:rPr sz="1050" spc="-10" dirty="0" err="1">
                <a:latin typeface="ＭＳ ゴシック"/>
                <a:cs typeface="ＭＳ ゴシック"/>
              </a:rPr>
              <a:t>者</a:t>
            </a:r>
            <a:r>
              <a:rPr sz="1050" spc="5" dirty="0" err="1">
                <a:latin typeface="ＭＳ ゴシック"/>
                <a:cs typeface="ＭＳ ゴシック"/>
              </a:rPr>
              <a:t>を</a:t>
            </a:r>
            <a:r>
              <a:rPr sz="1050" spc="-10" dirty="0" err="1">
                <a:latin typeface="ＭＳ ゴシック"/>
                <a:cs typeface="ＭＳ ゴシック"/>
              </a:rPr>
              <a:t>介</a:t>
            </a:r>
            <a:r>
              <a:rPr sz="1050" spc="5" dirty="0" err="1">
                <a:latin typeface="ＭＳ ゴシック"/>
                <a:cs typeface="ＭＳ ゴシック"/>
              </a:rPr>
              <a:t>護</a:t>
            </a:r>
            <a:r>
              <a:rPr sz="1050" spc="-10" dirty="0" err="1">
                <a:latin typeface="ＭＳ ゴシック"/>
                <a:cs typeface="ＭＳ ゴシック"/>
              </a:rPr>
              <a:t>する</a:t>
            </a:r>
            <a:r>
              <a:rPr sz="1050" dirty="0" err="1">
                <a:latin typeface="ＭＳ ゴシック"/>
                <a:cs typeface="ＭＳ ゴシック"/>
              </a:rPr>
              <a:t>必</a:t>
            </a:r>
            <a:r>
              <a:rPr sz="1050" dirty="0">
                <a:latin typeface="ＭＳ ゴシック"/>
                <a:cs typeface="ＭＳ ゴシック"/>
              </a:rPr>
              <a:t> </a:t>
            </a:r>
            <a:r>
              <a:rPr sz="1050" spc="5" dirty="0" err="1">
                <a:latin typeface="ＭＳ ゴシック"/>
                <a:cs typeface="ＭＳ ゴシック"/>
              </a:rPr>
              <a:t>要が</a:t>
            </a:r>
            <a:r>
              <a:rPr sz="1050" spc="-10" dirty="0" err="1">
                <a:latin typeface="ＭＳ ゴシック"/>
                <a:cs typeface="ＭＳ ゴシック"/>
              </a:rPr>
              <a:t>あ</a:t>
            </a:r>
            <a:r>
              <a:rPr sz="1050" spc="5" dirty="0" err="1">
                <a:latin typeface="ＭＳ ゴシック"/>
                <a:cs typeface="ＭＳ ゴシック"/>
              </a:rPr>
              <a:t>る</a:t>
            </a:r>
            <a:r>
              <a:rPr sz="1050" spc="-10" dirty="0" err="1">
                <a:latin typeface="ＭＳ ゴシック"/>
                <a:cs typeface="ＭＳ ゴシック"/>
              </a:rPr>
              <a:t>た</a:t>
            </a:r>
            <a:r>
              <a:rPr sz="1050" spc="5" dirty="0" err="1">
                <a:latin typeface="ＭＳ ゴシック"/>
                <a:cs typeface="ＭＳ ゴシック"/>
              </a:rPr>
              <a:t>め</a:t>
            </a:r>
            <a:r>
              <a:rPr sz="1050" spc="-10" dirty="0" err="1">
                <a:latin typeface="ＭＳ ゴシック"/>
                <a:cs typeface="ＭＳ ゴシック"/>
              </a:rPr>
              <a:t>就</a:t>
            </a:r>
            <a:r>
              <a:rPr sz="1050" spc="5" dirty="0" err="1">
                <a:latin typeface="ＭＳ ゴシック"/>
                <a:cs typeface="ＭＳ ゴシック"/>
              </a:rPr>
              <a:t>業</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とが</a:t>
            </a:r>
            <a:r>
              <a:rPr sz="1050" spc="-10" dirty="0" err="1">
                <a:latin typeface="ＭＳ ゴシック"/>
                <a:cs typeface="ＭＳ ゴシック"/>
              </a:rPr>
              <a:t>で</a:t>
            </a:r>
            <a:r>
              <a:rPr sz="1050" spc="5" dirty="0" err="1">
                <a:latin typeface="ＭＳ ゴシック"/>
                <a:cs typeface="ＭＳ ゴシック"/>
              </a:rPr>
              <a:t>き</a:t>
            </a:r>
            <a:r>
              <a:rPr sz="1050" spc="-10" dirty="0" err="1">
                <a:latin typeface="ＭＳ ゴシック"/>
                <a:cs typeface="ＭＳ ゴシック"/>
              </a:rPr>
              <a:t>な</a:t>
            </a:r>
            <a:r>
              <a:rPr sz="1050" spc="5" dirty="0" err="1">
                <a:latin typeface="ＭＳ ゴシック"/>
                <a:cs typeface="ＭＳ ゴシック"/>
              </a:rPr>
              <a:t>い</a:t>
            </a:r>
            <a:r>
              <a:rPr sz="1050" spc="5" dirty="0">
                <a:latin typeface="ＭＳ ゴシック"/>
                <a:cs typeface="ＭＳ ゴシック"/>
              </a:rPr>
              <a:t>。</a:t>
            </a:r>
            <a:endParaRPr sz="1050" dirty="0">
              <a:latin typeface="ＭＳ ゴシック"/>
              <a:cs typeface="ＭＳ ゴシック"/>
            </a:endParaRPr>
          </a:p>
          <a:p>
            <a:pPr marL="212090" marR="71755" indent="-66040" algn="just">
              <a:lnSpc>
                <a:spcPct val="119000"/>
              </a:lnSpc>
              <a:buAutoNum type="arabicPlain" startAt="5"/>
              <a:tabLst>
                <a:tab pos="346710" algn="l"/>
              </a:tabLst>
            </a:pPr>
            <a:r>
              <a:rPr lang="ja-JP" altLang="en-US" sz="1050" spc="5" dirty="0">
                <a:latin typeface="ＭＳ ゴシック"/>
                <a:cs typeface="ＭＳ ゴシック"/>
              </a:rPr>
              <a:t>　</a:t>
            </a:r>
            <a:r>
              <a:rPr sz="1050" spc="5" dirty="0">
                <a:latin typeface="ＭＳ ゴシック"/>
                <a:cs typeface="ＭＳ ゴシック"/>
              </a:rPr>
              <a:t>こ</a:t>
            </a:r>
            <a:r>
              <a:rPr sz="1050" spc="-10" dirty="0">
                <a:latin typeface="ＭＳ ゴシック"/>
                <a:cs typeface="ＭＳ ゴシック"/>
              </a:rPr>
              <a:t>の</a:t>
            </a:r>
            <a:r>
              <a:rPr sz="1050" spc="5" dirty="0">
                <a:latin typeface="ＭＳ ゴシック"/>
                <a:cs typeface="ＭＳ ゴシック"/>
              </a:rPr>
              <a:t>支</a:t>
            </a:r>
            <a:r>
              <a:rPr sz="1050" spc="-10" dirty="0">
                <a:latin typeface="ＭＳ ゴシック"/>
                <a:cs typeface="ＭＳ ゴシック"/>
              </a:rPr>
              <a:t>給</a:t>
            </a:r>
            <a:r>
              <a:rPr sz="1050" spc="5" dirty="0">
                <a:latin typeface="ＭＳ ゴシック"/>
                <a:cs typeface="ＭＳ ゴシック"/>
              </a:rPr>
              <a:t>停</a:t>
            </a:r>
            <a:r>
              <a:rPr sz="1050" spc="-10" dirty="0">
                <a:latin typeface="ＭＳ ゴシック"/>
                <a:cs typeface="ＭＳ ゴシック"/>
              </a:rPr>
              <a:t>止</a:t>
            </a:r>
            <a:r>
              <a:rPr sz="1050" spc="5" dirty="0">
                <a:latin typeface="ＭＳ ゴシック"/>
                <a:cs typeface="ＭＳ ゴシック"/>
              </a:rPr>
              <a:t>に</a:t>
            </a:r>
            <a:r>
              <a:rPr sz="1050" spc="-10" dirty="0">
                <a:latin typeface="ＭＳ ゴシック"/>
                <a:cs typeface="ＭＳ ゴシック"/>
              </a:rPr>
              <a:t>不服</a:t>
            </a:r>
            <a:r>
              <a:rPr sz="1050" spc="5" dirty="0">
                <a:latin typeface="ＭＳ ゴシック"/>
                <a:cs typeface="ＭＳ ゴシック"/>
              </a:rPr>
              <a:t>があ</a:t>
            </a:r>
            <a:r>
              <a:rPr sz="1050" spc="-10" dirty="0">
                <a:latin typeface="ＭＳ ゴシック"/>
                <a:cs typeface="ＭＳ ゴシック"/>
              </a:rPr>
              <a:t>る</a:t>
            </a:r>
            <a:r>
              <a:rPr sz="1050" spc="5" dirty="0">
                <a:latin typeface="ＭＳ ゴシック"/>
                <a:cs typeface="ＭＳ ゴシック"/>
              </a:rPr>
              <a:t>と</a:t>
            </a:r>
            <a:r>
              <a:rPr sz="1050" spc="-10" dirty="0">
                <a:latin typeface="ＭＳ ゴシック"/>
                <a:cs typeface="ＭＳ ゴシック"/>
              </a:rPr>
              <a:t>き</a:t>
            </a:r>
            <a:r>
              <a:rPr sz="1050" spc="5" dirty="0">
                <a:latin typeface="ＭＳ ゴシック"/>
                <a:cs typeface="ＭＳ ゴシック"/>
              </a:rPr>
              <a:t>は</a:t>
            </a:r>
            <a:r>
              <a:rPr sz="1050" spc="-10" dirty="0">
                <a:latin typeface="ＭＳ ゴシック"/>
                <a:cs typeface="ＭＳ ゴシック"/>
              </a:rPr>
              <a:t>、</a:t>
            </a:r>
            <a:r>
              <a:rPr sz="1050" spc="5" dirty="0">
                <a:latin typeface="ＭＳ ゴシック"/>
                <a:cs typeface="ＭＳ ゴシック"/>
              </a:rPr>
              <a:t>こ</a:t>
            </a:r>
            <a:r>
              <a:rPr sz="1050" spc="-10" dirty="0">
                <a:latin typeface="ＭＳ ゴシック"/>
                <a:cs typeface="ＭＳ ゴシック"/>
              </a:rPr>
              <a:t>の</a:t>
            </a:r>
            <a:r>
              <a:rPr sz="1050" spc="5" dirty="0">
                <a:latin typeface="ＭＳ ゴシック"/>
                <a:cs typeface="ＭＳ ゴシック"/>
              </a:rPr>
              <a:t>通</a:t>
            </a:r>
            <a:r>
              <a:rPr sz="1050" spc="-10" dirty="0">
                <a:latin typeface="ＭＳ ゴシック"/>
                <a:cs typeface="ＭＳ ゴシック"/>
              </a:rPr>
              <a:t>知</a:t>
            </a:r>
            <a:r>
              <a:rPr sz="1050" spc="5" dirty="0">
                <a:latin typeface="ＭＳ ゴシック"/>
                <a:cs typeface="ＭＳ ゴシック"/>
              </a:rPr>
              <a:t>を受</a:t>
            </a:r>
            <a:r>
              <a:rPr sz="1050" spc="-10" dirty="0">
                <a:latin typeface="ＭＳ ゴシック"/>
                <a:cs typeface="ＭＳ ゴシック"/>
              </a:rPr>
              <a:t>け</a:t>
            </a:r>
            <a:r>
              <a:rPr sz="1050" spc="5" dirty="0">
                <a:latin typeface="ＭＳ ゴシック"/>
                <a:cs typeface="ＭＳ ゴシック"/>
              </a:rPr>
              <a:t>た</a:t>
            </a:r>
            <a:r>
              <a:rPr sz="1050" spc="-10" dirty="0">
                <a:latin typeface="ＭＳ ゴシック"/>
                <a:cs typeface="ＭＳ ゴシック"/>
              </a:rPr>
              <a:t>日</a:t>
            </a:r>
            <a:r>
              <a:rPr sz="1050" spc="5" dirty="0">
                <a:latin typeface="ＭＳ ゴシック"/>
                <a:cs typeface="ＭＳ ゴシック"/>
              </a:rPr>
              <a:t>の</a:t>
            </a:r>
            <a:r>
              <a:rPr sz="1050" spc="-10" dirty="0">
                <a:latin typeface="ＭＳ ゴシック"/>
                <a:cs typeface="ＭＳ ゴシック"/>
              </a:rPr>
              <a:t>翌</a:t>
            </a:r>
            <a:r>
              <a:rPr sz="1050" spc="5" dirty="0">
                <a:latin typeface="ＭＳ ゴシック"/>
                <a:cs typeface="ＭＳ ゴシック"/>
              </a:rPr>
              <a:t>日</a:t>
            </a:r>
            <a:r>
              <a:rPr sz="1050" spc="-10" dirty="0">
                <a:latin typeface="ＭＳ ゴシック"/>
                <a:cs typeface="ＭＳ ゴシック"/>
              </a:rPr>
              <a:t>か</a:t>
            </a:r>
            <a:r>
              <a:rPr sz="1050" spc="5" dirty="0">
                <a:latin typeface="ＭＳ ゴシック"/>
                <a:cs typeface="ＭＳ ゴシック"/>
              </a:rPr>
              <a:t>ら</a:t>
            </a:r>
            <a:r>
              <a:rPr sz="1050" spc="-10" dirty="0">
                <a:latin typeface="ＭＳ ゴシック"/>
                <a:cs typeface="ＭＳ ゴシック"/>
              </a:rPr>
              <a:t>起</a:t>
            </a:r>
            <a:r>
              <a:rPr sz="1050" spc="5" dirty="0">
                <a:latin typeface="ＭＳ ゴシック"/>
                <a:cs typeface="ＭＳ ゴシック"/>
              </a:rPr>
              <a:t>算し</a:t>
            </a:r>
            <a:r>
              <a:rPr sz="1050" spc="-5" dirty="0">
                <a:latin typeface="ＭＳ ゴシック"/>
                <a:cs typeface="ＭＳ ゴシック"/>
              </a:rPr>
              <a:t>て</a:t>
            </a:r>
            <a:r>
              <a:rPr sz="1050" dirty="0">
                <a:latin typeface="ＭＳ ゴシック"/>
                <a:cs typeface="ＭＳ ゴシック"/>
              </a:rPr>
              <a:t>3</a:t>
            </a:r>
            <a:r>
              <a:rPr sz="1050" spc="-10" dirty="0">
                <a:latin typeface="ＭＳ ゴシック"/>
                <a:cs typeface="ＭＳ ゴシック"/>
              </a:rPr>
              <a:t>か</a:t>
            </a:r>
            <a:r>
              <a:rPr sz="1050" spc="5" dirty="0">
                <a:latin typeface="ＭＳ ゴシック"/>
                <a:cs typeface="ＭＳ ゴシック"/>
              </a:rPr>
              <a:t>月以 </a:t>
            </a:r>
            <a:r>
              <a:rPr sz="1050" spc="5" dirty="0" err="1">
                <a:latin typeface="ＭＳ ゴシック"/>
                <a:cs typeface="ＭＳ ゴシック"/>
              </a:rPr>
              <a:t>内に</a:t>
            </a:r>
            <a:r>
              <a:rPr sz="1050" spc="-10" dirty="0" err="1">
                <a:latin typeface="ＭＳ ゴシック"/>
                <a:cs typeface="ＭＳ ゴシック"/>
              </a:rPr>
              <a:t>、</a:t>
            </a:r>
            <a:r>
              <a:rPr sz="1050" spc="5" dirty="0" err="1">
                <a:latin typeface="ＭＳ ゴシック"/>
                <a:cs typeface="ＭＳ ゴシック"/>
              </a:rPr>
              <a:t>書</a:t>
            </a:r>
            <a:r>
              <a:rPr sz="1050" spc="-10" dirty="0" err="1">
                <a:latin typeface="ＭＳ ゴシック"/>
                <a:cs typeface="ＭＳ ゴシック"/>
              </a:rPr>
              <a:t>面</a:t>
            </a:r>
            <a:r>
              <a:rPr sz="1050" spc="5" dirty="0" err="1">
                <a:latin typeface="ＭＳ ゴシック"/>
                <a:cs typeface="ＭＳ ゴシック"/>
              </a:rPr>
              <a:t>で</a:t>
            </a:r>
            <a:r>
              <a:rPr sz="1050" spc="-10" dirty="0" err="1">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a:t>
            </a:r>
            <a:r>
              <a:rPr sz="1050" spc="5" dirty="0" err="1">
                <a:latin typeface="ＭＳ ゴシック"/>
                <a:cs typeface="ＭＳ ゴシック"/>
              </a:rPr>
              <a:t>府</a:t>
            </a:r>
            <a:r>
              <a:rPr sz="1050" spc="-10" dirty="0" err="1">
                <a:latin typeface="ＭＳ ゴシック"/>
                <a:cs typeface="ＭＳ ゴシック"/>
              </a:rPr>
              <a:t>県</a:t>
            </a:r>
            <a:r>
              <a:rPr sz="1050" spc="5" dirty="0" err="1">
                <a:latin typeface="ＭＳ ゴシック"/>
                <a:cs typeface="ＭＳ ゴシック"/>
              </a:rPr>
              <a:t>知事</a:t>
            </a:r>
            <a:r>
              <a:rPr sz="1050" spc="-10" dirty="0" err="1">
                <a:latin typeface="ＭＳ ゴシック"/>
                <a:cs typeface="ＭＳ ゴシック"/>
              </a:rPr>
              <a:t>に</a:t>
            </a:r>
            <a:r>
              <a:rPr sz="1050" spc="5" dirty="0" err="1">
                <a:latin typeface="ＭＳ ゴシック"/>
                <a:cs typeface="ＭＳ ゴシック"/>
              </a:rPr>
              <a:t>対</a:t>
            </a:r>
            <a:r>
              <a:rPr sz="1050" spc="-10" dirty="0" err="1">
                <a:latin typeface="ＭＳ ゴシック"/>
                <a:cs typeface="ＭＳ ゴシック"/>
              </a:rPr>
              <a:t>し</a:t>
            </a:r>
            <a:r>
              <a:rPr sz="1050" spc="5" dirty="0" err="1">
                <a:latin typeface="ＭＳ ゴシック"/>
                <a:cs typeface="ＭＳ ゴシック"/>
              </a:rPr>
              <a:t>て</a:t>
            </a:r>
            <a:r>
              <a:rPr sz="1050" spc="-10" dirty="0" err="1">
                <a:latin typeface="ＭＳ ゴシック"/>
                <a:cs typeface="ＭＳ ゴシック"/>
              </a:rPr>
              <a:t>審</a:t>
            </a:r>
            <a:r>
              <a:rPr sz="1050" spc="5" dirty="0" err="1">
                <a:latin typeface="ＭＳ ゴシック"/>
                <a:cs typeface="ＭＳ ゴシック"/>
              </a:rPr>
              <a:t>査</a:t>
            </a:r>
            <a:r>
              <a:rPr sz="1050" spc="-10" dirty="0" err="1">
                <a:latin typeface="ＭＳ ゴシック"/>
                <a:cs typeface="ＭＳ ゴシック"/>
              </a:rPr>
              <a:t>請</a:t>
            </a:r>
            <a:r>
              <a:rPr sz="1050" spc="5" dirty="0" err="1">
                <a:latin typeface="ＭＳ ゴシック"/>
                <a:cs typeface="ＭＳ ゴシック"/>
              </a:rPr>
              <a:t>求</a:t>
            </a:r>
            <a:r>
              <a:rPr sz="1050" spc="-10" dirty="0" err="1">
                <a:latin typeface="ＭＳ ゴシック"/>
                <a:cs typeface="ＭＳ ゴシック"/>
              </a:rPr>
              <a:t>を</a:t>
            </a:r>
            <a:r>
              <a:rPr sz="1050" spc="5" dirty="0" err="1">
                <a:latin typeface="ＭＳ ゴシック"/>
                <a:cs typeface="ＭＳ ゴシック"/>
              </a:rPr>
              <a:t>する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a:t>
            </a:r>
            <a:r>
              <a:rPr sz="1050" spc="-10" dirty="0" err="1">
                <a:latin typeface="ＭＳ ゴシック"/>
                <a:cs typeface="ＭＳ ゴシック"/>
              </a:rPr>
              <a:t>き</a:t>
            </a:r>
            <a:r>
              <a:rPr sz="1050" spc="5" dirty="0" err="1">
                <a:latin typeface="ＭＳ ゴシック"/>
                <a:cs typeface="ＭＳ ゴシック"/>
              </a:rPr>
              <a:t>ま</a:t>
            </a:r>
            <a:r>
              <a:rPr sz="1050" spc="-10" dirty="0" err="1">
                <a:latin typeface="ＭＳ ゴシック"/>
                <a:cs typeface="ＭＳ ゴシック"/>
              </a:rPr>
              <a:t>す</a:t>
            </a:r>
            <a:r>
              <a:rPr sz="1050" spc="5" dirty="0">
                <a:latin typeface="ＭＳ ゴシック"/>
                <a:cs typeface="ＭＳ ゴシック"/>
              </a:rPr>
              <a:t>。</a:t>
            </a:r>
            <a:endParaRPr sz="1050" dirty="0">
              <a:latin typeface="ＭＳ ゴシック"/>
              <a:cs typeface="ＭＳ ゴシック"/>
            </a:endParaRPr>
          </a:p>
          <a:p>
            <a:pPr marL="212090" marR="73660" indent="133985">
              <a:lnSpc>
                <a:spcPct val="119000"/>
              </a:lnSpc>
            </a:pPr>
            <a:r>
              <a:rPr sz="1050" spc="5" dirty="0">
                <a:latin typeface="ＭＳ ゴシック"/>
                <a:cs typeface="ＭＳ ゴシック"/>
              </a:rPr>
              <a:t>な</a:t>
            </a:r>
            <a:r>
              <a:rPr sz="1050" spc="-10" dirty="0">
                <a:latin typeface="ＭＳ ゴシック"/>
                <a:cs typeface="ＭＳ ゴシック"/>
              </a:rPr>
              <a:t>お</a:t>
            </a:r>
            <a:r>
              <a:rPr sz="1050" spc="5" dirty="0">
                <a:latin typeface="ＭＳ ゴシック"/>
                <a:cs typeface="ＭＳ ゴシック"/>
              </a:rPr>
              <a:t>、</a:t>
            </a:r>
            <a:r>
              <a:rPr sz="1050" spc="-10" dirty="0">
                <a:latin typeface="ＭＳ ゴシック"/>
                <a:cs typeface="ＭＳ ゴシック"/>
              </a:rPr>
              <a:t>こ</a:t>
            </a:r>
            <a:r>
              <a:rPr sz="1050" spc="5" dirty="0">
                <a:latin typeface="ＭＳ ゴシック"/>
                <a:cs typeface="ＭＳ ゴシック"/>
              </a:rPr>
              <a:t>の</a:t>
            </a:r>
            <a:r>
              <a:rPr sz="1050" spc="-10" dirty="0">
                <a:latin typeface="ＭＳ ゴシック"/>
                <a:cs typeface="ＭＳ ゴシック"/>
              </a:rPr>
              <a:t>通</a:t>
            </a:r>
            <a:r>
              <a:rPr sz="1050" spc="5" dirty="0">
                <a:latin typeface="ＭＳ ゴシック"/>
                <a:cs typeface="ＭＳ ゴシック"/>
              </a:rPr>
              <a:t>知</a:t>
            </a:r>
            <a:r>
              <a:rPr sz="1050" spc="-10" dirty="0">
                <a:latin typeface="ＭＳ ゴシック"/>
                <a:cs typeface="ＭＳ ゴシック"/>
              </a:rPr>
              <a:t>書を</a:t>
            </a:r>
            <a:r>
              <a:rPr sz="1050" spc="5" dirty="0">
                <a:latin typeface="ＭＳ ゴシック"/>
                <a:cs typeface="ＭＳ ゴシック"/>
              </a:rPr>
              <a:t>受け</a:t>
            </a:r>
            <a:r>
              <a:rPr sz="1050" spc="-10" dirty="0">
                <a:latin typeface="ＭＳ ゴシック"/>
                <a:cs typeface="ＭＳ ゴシック"/>
              </a:rPr>
              <a:t>た</a:t>
            </a:r>
            <a:r>
              <a:rPr sz="1050" spc="5" dirty="0">
                <a:latin typeface="ＭＳ ゴシック"/>
                <a:cs typeface="ＭＳ ゴシック"/>
              </a:rPr>
              <a:t>日</a:t>
            </a:r>
            <a:r>
              <a:rPr sz="1050" spc="-10" dirty="0">
                <a:latin typeface="ＭＳ ゴシック"/>
                <a:cs typeface="ＭＳ ゴシック"/>
              </a:rPr>
              <a:t>の</a:t>
            </a:r>
            <a:r>
              <a:rPr sz="1050" spc="5" dirty="0">
                <a:latin typeface="ＭＳ ゴシック"/>
                <a:cs typeface="ＭＳ ゴシック"/>
              </a:rPr>
              <a:t>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して</a:t>
            </a:r>
            <a:r>
              <a:rPr sz="1050" spc="-15" dirty="0">
                <a:latin typeface="ＭＳ ゴシック"/>
                <a:cs typeface="ＭＳ ゴシック"/>
              </a:rPr>
              <a:t>3</a:t>
            </a:r>
            <a:r>
              <a:rPr sz="1050" spc="5" dirty="0">
                <a:latin typeface="ＭＳ ゴシック"/>
                <a:cs typeface="ＭＳ ゴシック"/>
              </a:rPr>
              <a:t>か</a:t>
            </a:r>
            <a:r>
              <a:rPr sz="1050" spc="-10" dirty="0">
                <a:latin typeface="ＭＳ ゴシック"/>
                <a:cs typeface="ＭＳ ゴシック"/>
              </a:rPr>
              <a:t>月</a:t>
            </a:r>
            <a:r>
              <a:rPr sz="1050" spc="5" dirty="0">
                <a:latin typeface="ＭＳ ゴシック"/>
                <a:cs typeface="ＭＳ ゴシック"/>
              </a:rPr>
              <a:t>以</a:t>
            </a:r>
            <a:r>
              <a:rPr sz="1050" spc="-10" dirty="0">
                <a:latin typeface="ＭＳ ゴシック"/>
                <a:cs typeface="ＭＳ ゴシック"/>
              </a:rPr>
              <a:t>内</a:t>
            </a:r>
            <a:r>
              <a:rPr sz="1050" spc="5" dirty="0">
                <a:latin typeface="ＭＳ ゴシック"/>
                <a:cs typeface="ＭＳ ゴシック"/>
              </a:rPr>
              <a:t>で</a:t>
            </a:r>
            <a:r>
              <a:rPr sz="1050" spc="-10" dirty="0">
                <a:latin typeface="ＭＳ ゴシック"/>
                <a:cs typeface="ＭＳ ゴシック"/>
              </a:rPr>
              <a:t>あ</a:t>
            </a:r>
            <a:r>
              <a:rPr sz="1050" spc="5" dirty="0">
                <a:latin typeface="ＭＳ ゴシック"/>
                <a:cs typeface="ＭＳ ゴシック"/>
              </a:rPr>
              <a:t>つ</a:t>
            </a:r>
            <a:r>
              <a:rPr sz="1050" spc="-10" dirty="0">
                <a:latin typeface="ＭＳ ゴシック"/>
                <a:cs typeface="ＭＳ ゴシック"/>
              </a:rPr>
              <a:t>ても</a:t>
            </a:r>
            <a:r>
              <a:rPr sz="1050" spc="5" dirty="0">
                <a:latin typeface="ＭＳ ゴシック"/>
                <a:cs typeface="ＭＳ ゴシック"/>
              </a:rPr>
              <a:t>、こ</a:t>
            </a:r>
            <a:r>
              <a:rPr sz="1050" spc="-10" dirty="0">
                <a:latin typeface="ＭＳ ゴシック"/>
                <a:cs typeface="ＭＳ ゴシック"/>
              </a:rPr>
              <a:t>の</a:t>
            </a:r>
            <a:r>
              <a:rPr sz="1050" spc="5" dirty="0">
                <a:latin typeface="ＭＳ ゴシック"/>
                <a:cs typeface="ＭＳ ゴシック"/>
              </a:rPr>
              <a:t>処</a:t>
            </a:r>
            <a:r>
              <a:rPr sz="1050" spc="-10" dirty="0">
                <a:latin typeface="ＭＳ ゴシック"/>
                <a:cs typeface="ＭＳ ゴシック"/>
              </a:rPr>
              <a:t>分</a:t>
            </a:r>
            <a:r>
              <a:rPr sz="1050" dirty="0">
                <a:latin typeface="ＭＳ ゴシック"/>
                <a:cs typeface="ＭＳ ゴシック"/>
              </a:rPr>
              <a:t>の </a:t>
            </a:r>
            <a:r>
              <a:rPr sz="1050" spc="5" dirty="0">
                <a:latin typeface="ＭＳ ゴシック"/>
                <a:cs typeface="ＭＳ ゴシック"/>
              </a:rPr>
              <a:t>日の</a:t>
            </a:r>
            <a:r>
              <a:rPr sz="1050" spc="-10" dirty="0">
                <a:latin typeface="ＭＳ ゴシック"/>
                <a:cs typeface="ＭＳ ゴシック"/>
              </a:rPr>
              <a:t>翌</a:t>
            </a:r>
            <a:r>
              <a:rPr sz="1050" spc="5" dirty="0">
                <a:latin typeface="ＭＳ ゴシック"/>
                <a:cs typeface="ＭＳ ゴシック"/>
              </a:rPr>
              <a:t>日</a:t>
            </a:r>
            <a:r>
              <a:rPr sz="1050" spc="-10" dirty="0">
                <a:latin typeface="ＭＳ ゴシック"/>
                <a:cs typeface="ＭＳ ゴシック"/>
              </a:rPr>
              <a:t>か</a:t>
            </a:r>
            <a:r>
              <a:rPr sz="1050" spc="5" dirty="0">
                <a:latin typeface="ＭＳ ゴシック"/>
                <a:cs typeface="ＭＳ ゴシック"/>
              </a:rPr>
              <a:t>ら</a:t>
            </a:r>
            <a:r>
              <a:rPr sz="1050" spc="-10" dirty="0">
                <a:latin typeface="ＭＳ ゴシック"/>
                <a:cs typeface="ＭＳ ゴシック"/>
              </a:rPr>
              <a:t>起</a:t>
            </a:r>
            <a:r>
              <a:rPr sz="1050" spc="5" dirty="0">
                <a:latin typeface="ＭＳ ゴシック"/>
                <a:cs typeface="ＭＳ ゴシック"/>
              </a:rPr>
              <a:t>算</a:t>
            </a:r>
            <a:r>
              <a:rPr sz="1050" spc="-10" dirty="0">
                <a:latin typeface="ＭＳ ゴシック"/>
                <a:cs typeface="ＭＳ ゴシック"/>
              </a:rPr>
              <a:t>し</a:t>
            </a:r>
            <a:r>
              <a:rPr sz="1050" spc="5" dirty="0">
                <a:latin typeface="ＭＳ ゴシック"/>
                <a:cs typeface="ＭＳ ゴシック"/>
              </a:rPr>
              <a:t>て</a:t>
            </a:r>
            <a:r>
              <a:rPr sz="1050" spc="-15" dirty="0">
                <a:latin typeface="ＭＳ ゴシック"/>
                <a:cs typeface="ＭＳ ゴシック"/>
              </a:rPr>
              <a:t>1</a:t>
            </a:r>
            <a:r>
              <a:rPr sz="1050" spc="-10" dirty="0">
                <a:latin typeface="ＭＳ ゴシック"/>
                <a:cs typeface="ＭＳ ゴシック"/>
              </a:rPr>
              <a:t>年</a:t>
            </a:r>
            <a:r>
              <a:rPr sz="1050" spc="5" dirty="0">
                <a:latin typeface="ＭＳ ゴシック"/>
                <a:cs typeface="ＭＳ ゴシック"/>
              </a:rPr>
              <a:t>を経</a:t>
            </a:r>
            <a:r>
              <a:rPr sz="1050" spc="-10" dirty="0">
                <a:latin typeface="ＭＳ ゴシック"/>
                <a:cs typeface="ＭＳ ゴシック"/>
              </a:rPr>
              <a:t>過</a:t>
            </a:r>
            <a:r>
              <a:rPr sz="1050" spc="5" dirty="0">
                <a:latin typeface="ＭＳ ゴシック"/>
                <a:cs typeface="ＭＳ ゴシック"/>
              </a:rPr>
              <a:t>し</a:t>
            </a:r>
            <a:r>
              <a:rPr sz="1050" spc="-10" dirty="0">
                <a:latin typeface="ＭＳ ゴシック"/>
                <a:cs typeface="ＭＳ ゴシック"/>
              </a:rPr>
              <a:t>た</a:t>
            </a:r>
            <a:r>
              <a:rPr sz="1050" spc="5" dirty="0">
                <a:latin typeface="ＭＳ ゴシック"/>
                <a:cs typeface="ＭＳ ゴシック"/>
              </a:rPr>
              <a:t>と</a:t>
            </a:r>
            <a:r>
              <a:rPr sz="1050" spc="-10" dirty="0">
                <a:latin typeface="ＭＳ ゴシック"/>
                <a:cs typeface="ＭＳ ゴシック"/>
              </a:rPr>
              <a:t>き</a:t>
            </a:r>
            <a:r>
              <a:rPr sz="1050" spc="5" dirty="0">
                <a:latin typeface="ＭＳ ゴシック"/>
                <a:cs typeface="ＭＳ ゴシック"/>
              </a:rPr>
              <a:t>は</a:t>
            </a:r>
            <a:r>
              <a:rPr sz="1050" spc="-10" dirty="0">
                <a:latin typeface="ＭＳ ゴシック"/>
                <a:cs typeface="ＭＳ ゴシック"/>
              </a:rPr>
              <a:t>、</a:t>
            </a:r>
            <a:r>
              <a:rPr sz="1050" spc="5" dirty="0">
                <a:latin typeface="ＭＳ ゴシック"/>
                <a:cs typeface="ＭＳ ゴシック"/>
              </a:rPr>
              <a:t>審</a:t>
            </a:r>
            <a:r>
              <a:rPr sz="1050" spc="-10" dirty="0">
                <a:latin typeface="ＭＳ ゴシック"/>
                <a:cs typeface="ＭＳ ゴシック"/>
              </a:rPr>
              <a:t>査</a:t>
            </a:r>
            <a:r>
              <a:rPr sz="1050" spc="5" dirty="0">
                <a:latin typeface="ＭＳ ゴシック"/>
                <a:cs typeface="ＭＳ ゴシック"/>
              </a:rPr>
              <a:t>請求</a:t>
            </a:r>
            <a:r>
              <a:rPr sz="1050" spc="-10" dirty="0">
                <a:latin typeface="ＭＳ ゴシック"/>
                <a:cs typeface="ＭＳ ゴシック"/>
              </a:rPr>
              <a:t>を</a:t>
            </a:r>
            <a:r>
              <a:rPr sz="1050" spc="5" dirty="0">
                <a:latin typeface="ＭＳ ゴシック"/>
                <a:cs typeface="ＭＳ ゴシック"/>
              </a:rPr>
              <a:t>す</a:t>
            </a:r>
            <a:r>
              <a:rPr sz="1050" spc="-10" dirty="0">
                <a:latin typeface="ＭＳ ゴシック"/>
                <a:cs typeface="ＭＳ ゴシック"/>
              </a:rPr>
              <a:t>る</a:t>
            </a:r>
            <a:r>
              <a:rPr sz="1050" spc="5" dirty="0">
                <a:latin typeface="ＭＳ ゴシック"/>
                <a:cs typeface="ＭＳ ゴシック"/>
              </a:rPr>
              <a:t>こ</a:t>
            </a:r>
            <a:r>
              <a:rPr sz="1050" spc="-10" dirty="0">
                <a:latin typeface="ＭＳ ゴシック"/>
                <a:cs typeface="ＭＳ ゴシック"/>
              </a:rPr>
              <a:t>と</a:t>
            </a:r>
            <a:r>
              <a:rPr sz="1050" spc="5" dirty="0">
                <a:latin typeface="ＭＳ ゴシック"/>
                <a:cs typeface="ＭＳ ゴシック"/>
              </a:rPr>
              <a:t>が</a:t>
            </a:r>
            <a:r>
              <a:rPr sz="1050" spc="-10" dirty="0">
                <a:latin typeface="ＭＳ ゴシック"/>
                <a:cs typeface="ＭＳ ゴシック"/>
              </a:rPr>
              <a:t>で</a:t>
            </a:r>
            <a:r>
              <a:rPr sz="1050" spc="5" dirty="0">
                <a:latin typeface="ＭＳ ゴシック"/>
                <a:cs typeface="ＭＳ ゴシック"/>
              </a:rPr>
              <a:t>き</a:t>
            </a:r>
            <a:r>
              <a:rPr sz="1050" spc="-10" dirty="0">
                <a:latin typeface="ＭＳ ゴシック"/>
                <a:cs typeface="ＭＳ ゴシック"/>
              </a:rPr>
              <a:t>ま</a:t>
            </a:r>
            <a:r>
              <a:rPr sz="1050" spc="5" dirty="0">
                <a:latin typeface="ＭＳ ゴシック"/>
                <a:cs typeface="ＭＳ ゴシック"/>
              </a:rPr>
              <a:t>せん。</a:t>
            </a:r>
            <a:endParaRPr sz="1050" dirty="0">
              <a:latin typeface="ＭＳ ゴシック"/>
              <a:cs typeface="ＭＳ ゴシック"/>
            </a:endParaRPr>
          </a:p>
          <a:p>
            <a:pPr marL="212090" marR="73660" indent="-66040" algn="just">
              <a:lnSpc>
                <a:spcPct val="119000"/>
              </a:lnSpc>
              <a:buAutoNum type="arabicPlain" startAt="6"/>
              <a:tabLst>
                <a:tab pos="346710" algn="l"/>
              </a:tabLst>
            </a:pPr>
            <a:r>
              <a:rPr lang="ja-JP" altLang="en-US" sz="1050" spc="5" dirty="0">
                <a:latin typeface="ＭＳ ゴシック"/>
                <a:cs typeface="ＭＳ ゴシック"/>
              </a:rPr>
              <a:t>　</a:t>
            </a:r>
            <a:r>
              <a:rPr sz="1050" spc="5" dirty="0">
                <a:latin typeface="ＭＳ ゴシック"/>
                <a:cs typeface="ＭＳ ゴシック"/>
              </a:rPr>
              <a:t>こ</a:t>
            </a:r>
            <a:r>
              <a:rPr sz="1050" spc="-10" dirty="0">
                <a:latin typeface="ＭＳ ゴシック"/>
                <a:cs typeface="ＭＳ ゴシック"/>
              </a:rPr>
              <a:t>の</a:t>
            </a:r>
            <a:r>
              <a:rPr sz="1050" spc="5" dirty="0">
                <a:latin typeface="ＭＳ ゴシック"/>
                <a:cs typeface="ＭＳ ゴシック"/>
              </a:rPr>
              <a:t>通</a:t>
            </a:r>
            <a:r>
              <a:rPr sz="1050" spc="-10" dirty="0">
                <a:latin typeface="ＭＳ ゴシック"/>
                <a:cs typeface="ＭＳ ゴシック"/>
              </a:rPr>
              <a:t>知</a:t>
            </a:r>
            <a:r>
              <a:rPr sz="1050" spc="5" dirty="0">
                <a:latin typeface="ＭＳ ゴシック"/>
                <a:cs typeface="ＭＳ ゴシック"/>
              </a:rPr>
              <a:t>を</a:t>
            </a:r>
            <a:r>
              <a:rPr sz="1050" spc="-10" dirty="0">
                <a:latin typeface="ＭＳ ゴシック"/>
                <a:cs typeface="ＭＳ ゴシック"/>
              </a:rPr>
              <a:t>受</a:t>
            </a:r>
            <a:r>
              <a:rPr sz="1050" spc="5" dirty="0">
                <a:latin typeface="ＭＳ ゴシック"/>
                <a:cs typeface="ＭＳ ゴシック"/>
              </a:rPr>
              <a:t>け</a:t>
            </a:r>
            <a:r>
              <a:rPr sz="1050" spc="-10" dirty="0">
                <a:latin typeface="ＭＳ ゴシック"/>
                <a:cs typeface="ＭＳ ゴシック"/>
              </a:rPr>
              <a:t>た日</a:t>
            </a:r>
            <a:r>
              <a:rPr sz="1050" spc="5" dirty="0">
                <a:latin typeface="ＭＳ ゴシック"/>
                <a:cs typeface="ＭＳ ゴシック"/>
              </a:rPr>
              <a:t>の翌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a:t>
            </a:r>
            <a:r>
              <a:rPr sz="1050" spc="-10" dirty="0">
                <a:latin typeface="ＭＳ ゴシック"/>
                <a:cs typeface="ＭＳ ゴシック"/>
              </a:rPr>
              <a:t>て</a:t>
            </a:r>
            <a:r>
              <a:rPr sz="1050" spc="5" dirty="0">
                <a:latin typeface="ＭＳ ゴシック"/>
                <a:cs typeface="ＭＳ ゴシック"/>
              </a:rPr>
              <a:t>、</a:t>
            </a:r>
            <a:r>
              <a:rPr sz="1050" spc="-15" dirty="0">
                <a:latin typeface="ＭＳ ゴシック"/>
                <a:cs typeface="ＭＳ ゴシック"/>
              </a:rPr>
              <a:t>6</a:t>
            </a:r>
            <a:r>
              <a:rPr sz="1050" spc="-10" dirty="0">
                <a:latin typeface="ＭＳ ゴシック"/>
                <a:cs typeface="ＭＳ ゴシック"/>
              </a:rPr>
              <a:t>か</a:t>
            </a:r>
            <a:r>
              <a:rPr sz="1050" spc="5" dirty="0">
                <a:latin typeface="ＭＳ ゴシック"/>
                <a:cs typeface="ＭＳ ゴシック"/>
              </a:rPr>
              <a:t>月以</a:t>
            </a:r>
            <a:r>
              <a:rPr sz="1050" spc="-10" dirty="0">
                <a:latin typeface="ＭＳ ゴシック"/>
                <a:cs typeface="ＭＳ ゴシック"/>
              </a:rPr>
              <a:t>内</a:t>
            </a:r>
            <a:r>
              <a:rPr sz="1050" spc="5" dirty="0">
                <a:latin typeface="ＭＳ ゴシック"/>
                <a:cs typeface="ＭＳ ゴシック"/>
              </a:rPr>
              <a:t>に</a:t>
            </a:r>
            <a:r>
              <a:rPr sz="1050" spc="-10" dirty="0">
                <a:latin typeface="ＭＳ ゴシック"/>
                <a:cs typeface="ＭＳ ゴシック"/>
              </a:rPr>
              <a:t>、</a:t>
            </a:r>
            <a:r>
              <a:rPr sz="1050" spc="5" dirty="0">
                <a:latin typeface="ＭＳ ゴシック"/>
                <a:cs typeface="ＭＳ ゴシック"/>
              </a:rPr>
              <a:t>市</a:t>
            </a:r>
            <a:r>
              <a:rPr sz="1050" spc="-10" dirty="0">
                <a:latin typeface="ＭＳ ゴシック"/>
                <a:cs typeface="ＭＳ ゴシック"/>
              </a:rPr>
              <a:t>町</a:t>
            </a:r>
            <a:r>
              <a:rPr sz="1050" dirty="0">
                <a:latin typeface="ＭＳ ゴシック"/>
                <a:cs typeface="ＭＳ ゴシック"/>
              </a:rPr>
              <a:t>村</a:t>
            </a:r>
            <a:r>
              <a:rPr sz="1050" spc="-15" dirty="0">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道府</a:t>
            </a:r>
            <a:r>
              <a:rPr sz="1050" spc="5" dirty="0" err="1">
                <a:latin typeface="ＭＳ ゴシック"/>
                <a:cs typeface="ＭＳ ゴシック"/>
              </a:rPr>
              <a:t>県</a:t>
            </a:r>
            <a:r>
              <a:rPr sz="1050" dirty="0">
                <a:latin typeface="ＭＳ ゴシック"/>
                <a:cs typeface="ＭＳ ゴシック"/>
              </a:rPr>
              <a:t>)</a:t>
            </a:r>
            <a:r>
              <a:rPr sz="1050" spc="-10" dirty="0" err="1">
                <a:latin typeface="ＭＳ ゴシック"/>
                <a:cs typeface="ＭＳ ゴシック"/>
              </a:rPr>
              <a:t>を</a:t>
            </a:r>
            <a:r>
              <a:rPr sz="1050" spc="5" dirty="0" err="1">
                <a:latin typeface="ＭＳ ゴシック"/>
                <a:cs typeface="ＭＳ ゴシック"/>
              </a:rPr>
              <a:t>被</a:t>
            </a:r>
            <a:r>
              <a:rPr sz="1050" spc="-10" dirty="0" err="1">
                <a:latin typeface="ＭＳ ゴシック"/>
                <a:cs typeface="ＭＳ ゴシック"/>
              </a:rPr>
              <a:t>告</a:t>
            </a:r>
            <a:r>
              <a:rPr sz="1050" spc="5" dirty="0" err="1">
                <a:latin typeface="ＭＳ ゴシック"/>
                <a:cs typeface="ＭＳ ゴシック"/>
              </a:rPr>
              <a:t>と</a:t>
            </a:r>
            <a:r>
              <a:rPr sz="1050" spc="5" dirty="0">
                <a:latin typeface="ＭＳ ゴシック"/>
                <a:cs typeface="ＭＳ ゴシック"/>
              </a:rPr>
              <a:t> </a:t>
            </a:r>
            <a:r>
              <a:rPr sz="1050" spc="5" dirty="0" err="1">
                <a:latin typeface="ＭＳ ゴシック"/>
                <a:cs typeface="ＭＳ ゴシック"/>
              </a:rPr>
              <a:t>して</a:t>
            </a:r>
            <a:r>
              <a:rPr sz="1050" spc="-15" dirty="0">
                <a:latin typeface="ＭＳ ゴシック"/>
                <a:cs typeface="ＭＳ ゴシック"/>
              </a:rPr>
              <a:t>(</a:t>
            </a:r>
            <a:r>
              <a:rPr sz="1050" spc="5" dirty="0" err="1">
                <a:latin typeface="ＭＳ ゴシック"/>
                <a:cs typeface="ＭＳ ゴシック"/>
              </a:rPr>
              <a:t>訴</a:t>
            </a:r>
            <a:r>
              <a:rPr sz="1050" spc="-10" dirty="0" err="1">
                <a:latin typeface="ＭＳ ゴシック"/>
                <a:cs typeface="ＭＳ ゴシック"/>
              </a:rPr>
              <a:t>訟</a:t>
            </a:r>
            <a:r>
              <a:rPr sz="1050" spc="5" dirty="0" err="1">
                <a:latin typeface="ＭＳ ゴシック"/>
                <a:cs typeface="ＭＳ ゴシック"/>
              </a:rPr>
              <a:t>に</a:t>
            </a:r>
            <a:r>
              <a:rPr sz="1050" spc="-10" dirty="0" err="1">
                <a:latin typeface="ＭＳ ゴシック"/>
                <a:cs typeface="ＭＳ ゴシック"/>
              </a:rPr>
              <a:t>お</a:t>
            </a:r>
            <a:r>
              <a:rPr sz="1050" spc="5" dirty="0" err="1">
                <a:latin typeface="ＭＳ ゴシック"/>
                <a:cs typeface="ＭＳ ゴシック"/>
              </a:rPr>
              <a:t>い</a:t>
            </a:r>
            <a:r>
              <a:rPr sz="1050" spc="-10" dirty="0" err="1">
                <a:latin typeface="ＭＳ ゴシック"/>
                <a:cs typeface="ＭＳ ゴシック"/>
              </a:rPr>
              <a:t>て</a:t>
            </a:r>
            <a:r>
              <a:rPr sz="1050" spc="5" dirty="0" err="1">
                <a:latin typeface="ＭＳ ゴシック"/>
                <a:cs typeface="ＭＳ ゴシック"/>
              </a:rPr>
              <a:t>市</a:t>
            </a:r>
            <a:r>
              <a:rPr sz="1050" spc="-10" dirty="0" err="1">
                <a:latin typeface="ＭＳ ゴシック"/>
                <a:cs typeface="ＭＳ ゴシック"/>
              </a:rPr>
              <a:t>町村</a:t>
            </a:r>
            <a:r>
              <a:rPr sz="1050" dirty="0">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a:t>
            </a:r>
            <a:r>
              <a:rPr sz="1050" spc="5" dirty="0" err="1">
                <a:latin typeface="ＭＳ ゴシック"/>
                <a:cs typeface="ＭＳ ゴシック"/>
              </a:rPr>
              <a:t>府</a:t>
            </a:r>
            <a:r>
              <a:rPr sz="1050" dirty="0" err="1">
                <a:latin typeface="ＭＳ ゴシック"/>
                <a:cs typeface="ＭＳ ゴシック"/>
              </a:rPr>
              <a:t>県</a:t>
            </a:r>
            <a:r>
              <a:rPr sz="1050" spc="-15" dirty="0">
                <a:latin typeface="ＭＳ ゴシック"/>
                <a:cs typeface="ＭＳ ゴシック"/>
              </a:rPr>
              <a:t>)</a:t>
            </a:r>
            <a:r>
              <a:rPr sz="1050" spc="5" dirty="0" err="1">
                <a:latin typeface="ＭＳ ゴシック"/>
                <a:cs typeface="ＭＳ ゴシック"/>
              </a:rPr>
              <a:t>を</a:t>
            </a:r>
            <a:r>
              <a:rPr sz="1050" spc="-10" dirty="0" err="1">
                <a:latin typeface="ＭＳ ゴシック"/>
                <a:cs typeface="ＭＳ ゴシック"/>
              </a:rPr>
              <a:t>代</a:t>
            </a:r>
            <a:r>
              <a:rPr sz="1050" spc="5" dirty="0" err="1">
                <a:latin typeface="ＭＳ ゴシック"/>
                <a:cs typeface="ＭＳ ゴシック"/>
              </a:rPr>
              <a:t>表</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者</a:t>
            </a:r>
            <a:r>
              <a:rPr sz="1050" spc="5" dirty="0" err="1">
                <a:latin typeface="ＭＳ ゴシック"/>
                <a:cs typeface="ＭＳ ゴシック"/>
              </a:rPr>
              <a:t>は市</a:t>
            </a:r>
            <a:r>
              <a:rPr sz="1050" spc="-10" dirty="0" err="1">
                <a:latin typeface="ＭＳ ゴシック"/>
                <a:cs typeface="ＭＳ ゴシック"/>
              </a:rPr>
              <a:t>町</a:t>
            </a:r>
            <a:r>
              <a:rPr sz="1050" spc="5" dirty="0" err="1">
                <a:latin typeface="ＭＳ ゴシック"/>
                <a:cs typeface="ＭＳ ゴシック"/>
              </a:rPr>
              <a:t>村</a:t>
            </a:r>
            <a:r>
              <a:rPr sz="1050" spc="-10" dirty="0" err="1">
                <a:latin typeface="ＭＳ ゴシック"/>
                <a:cs typeface="ＭＳ ゴシック"/>
              </a:rPr>
              <a:t>長</a:t>
            </a:r>
            <a:r>
              <a:rPr sz="1050" dirty="0">
                <a:latin typeface="ＭＳ ゴシック"/>
                <a:cs typeface="ＭＳ ゴシック"/>
              </a:rPr>
              <a:t>(</a:t>
            </a:r>
            <a:r>
              <a:rPr sz="1050" spc="-10" dirty="0" err="1">
                <a:latin typeface="ＭＳ ゴシック"/>
                <a:cs typeface="ＭＳ ゴシック"/>
              </a:rPr>
              <a:t>都</a:t>
            </a:r>
            <a:r>
              <a:rPr sz="1050" spc="5" dirty="0" err="1">
                <a:latin typeface="ＭＳ ゴシック"/>
                <a:cs typeface="ＭＳ ゴシック"/>
              </a:rPr>
              <a:t>道</a:t>
            </a:r>
            <a:r>
              <a:rPr sz="1050" spc="-10" dirty="0" err="1">
                <a:latin typeface="ＭＳ ゴシック"/>
                <a:cs typeface="ＭＳ ゴシック"/>
              </a:rPr>
              <a:t>府</a:t>
            </a:r>
            <a:r>
              <a:rPr sz="1050" spc="5" dirty="0" err="1">
                <a:latin typeface="ＭＳ ゴシック"/>
                <a:cs typeface="ＭＳ ゴシック"/>
              </a:rPr>
              <a:t>県</a:t>
            </a:r>
            <a:r>
              <a:rPr sz="1050" spc="-10" dirty="0" err="1">
                <a:latin typeface="ＭＳ ゴシック"/>
                <a:cs typeface="ＭＳ ゴシック"/>
              </a:rPr>
              <a:t>知事</a:t>
            </a:r>
            <a:r>
              <a:rPr sz="1050" dirty="0">
                <a:latin typeface="ＭＳ ゴシック"/>
                <a:cs typeface="ＭＳ ゴシック"/>
              </a:rPr>
              <a:t>)</a:t>
            </a:r>
            <a:r>
              <a:rPr sz="1050" spc="5" dirty="0" err="1">
                <a:latin typeface="ＭＳ ゴシック"/>
                <a:cs typeface="ＭＳ ゴシック"/>
              </a:rPr>
              <a:t>と</a:t>
            </a:r>
            <a:r>
              <a:rPr sz="1050" spc="-10" dirty="0" err="1">
                <a:latin typeface="ＭＳ ゴシック"/>
                <a:cs typeface="ＭＳ ゴシック"/>
              </a:rPr>
              <a:t>な</a:t>
            </a:r>
            <a:r>
              <a:rPr sz="1050" spc="5" dirty="0" err="1">
                <a:latin typeface="ＭＳ ゴシック"/>
                <a:cs typeface="ＭＳ ゴシック"/>
              </a:rPr>
              <a:t>りま</a:t>
            </a:r>
            <a:r>
              <a:rPr sz="1050" spc="5" dirty="0">
                <a:latin typeface="ＭＳ ゴシック"/>
                <a:cs typeface="ＭＳ ゴシック"/>
              </a:rPr>
              <a:t> す。</a:t>
            </a:r>
            <a:r>
              <a:rPr sz="1050" spc="-15" dirty="0">
                <a:latin typeface="ＭＳ ゴシック"/>
                <a:cs typeface="ＭＳ ゴシック"/>
              </a:rPr>
              <a:t>)</a:t>
            </a:r>
            <a:r>
              <a:rPr sz="1050" spc="5" dirty="0">
                <a:latin typeface="ＭＳ ゴシック"/>
                <a:cs typeface="ＭＳ ゴシック"/>
              </a:rPr>
              <a:t>、</a:t>
            </a:r>
            <a:r>
              <a:rPr sz="1050" spc="-10" dirty="0" err="1">
                <a:latin typeface="ＭＳ ゴシック"/>
                <a:cs typeface="ＭＳ ゴシック"/>
              </a:rPr>
              <a:t>処</a:t>
            </a:r>
            <a:r>
              <a:rPr sz="1050" spc="5" dirty="0" err="1">
                <a:latin typeface="ＭＳ ゴシック"/>
                <a:cs typeface="ＭＳ ゴシック"/>
              </a:rPr>
              <a:t>分</a:t>
            </a:r>
            <a:r>
              <a:rPr sz="1050" spc="-10" dirty="0" err="1">
                <a:latin typeface="ＭＳ ゴシック"/>
                <a:cs typeface="ＭＳ ゴシック"/>
              </a:rPr>
              <a:t>の</a:t>
            </a:r>
            <a:r>
              <a:rPr sz="1050" spc="5" dirty="0" err="1">
                <a:latin typeface="ＭＳ ゴシック"/>
                <a:cs typeface="ＭＳ ゴシック"/>
              </a:rPr>
              <a:t>取</a:t>
            </a:r>
            <a:r>
              <a:rPr sz="1050" spc="-10" dirty="0" err="1">
                <a:latin typeface="ＭＳ ゴシック"/>
                <a:cs typeface="ＭＳ ゴシック"/>
              </a:rPr>
              <a:t>消</a:t>
            </a:r>
            <a:r>
              <a:rPr sz="1050" spc="5" dirty="0" err="1">
                <a:latin typeface="ＭＳ ゴシック"/>
                <a:cs typeface="ＭＳ ゴシック"/>
              </a:rPr>
              <a:t>し</a:t>
            </a:r>
            <a:r>
              <a:rPr sz="1050" spc="-10" dirty="0" err="1">
                <a:latin typeface="ＭＳ ゴシック"/>
                <a:cs typeface="ＭＳ ゴシック"/>
              </a:rPr>
              <a:t>の訴</a:t>
            </a:r>
            <a:r>
              <a:rPr sz="1050" spc="5" dirty="0" err="1">
                <a:latin typeface="ＭＳ ゴシック"/>
                <a:cs typeface="ＭＳ ゴシック"/>
              </a:rPr>
              <a:t>えを</a:t>
            </a:r>
            <a:r>
              <a:rPr sz="1050" spc="-10" dirty="0" err="1">
                <a:latin typeface="ＭＳ ゴシック"/>
                <a:cs typeface="ＭＳ ゴシック"/>
              </a:rPr>
              <a:t>提</a:t>
            </a:r>
            <a:r>
              <a:rPr sz="1050" spc="5" dirty="0" err="1">
                <a:latin typeface="ＭＳ ゴシック"/>
                <a:cs typeface="ＭＳ ゴシック"/>
              </a:rPr>
              <a:t>起</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a:t>
            </a:r>
            <a:r>
              <a:rPr sz="1050" spc="-10" dirty="0" err="1">
                <a:latin typeface="ＭＳ ゴシック"/>
                <a:cs typeface="ＭＳ ゴシック"/>
              </a:rPr>
              <a:t>き</a:t>
            </a:r>
            <a:r>
              <a:rPr sz="1050" spc="5" dirty="0" err="1">
                <a:latin typeface="ＭＳ ゴシック"/>
                <a:cs typeface="ＭＳ ゴシック"/>
              </a:rPr>
              <a:t>ます</a:t>
            </a:r>
            <a:r>
              <a:rPr sz="1050" spc="5" dirty="0">
                <a:latin typeface="ＭＳ ゴシック"/>
                <a:cs typeface="ＭＳ ゴシック"/>
              </a:rPr>
              <a:t>。</a:t>
            </a:r>
            <a:endParaRPr sz="1050" dirty="0">
              <a:latin typeface="ＭＳ ゴシック"/>
              <a:cs typeface="ＭＳ ゴシック"/>
            </a:endParaRPr>
          </a:p>
          <a:p>
            <a:pPr marL="212090" marR="71755" indent="133985" algn="just">
              <a:lnSpc>
                <a:spcPct val="119000"/>
              </a:lnSpc>
            </a:pPr>
            <a:r>
              <a:rPr sz="1050" spc="5" dirty="0">
                <a:latin typeface="ＭＳ ゴシック"/>
                <a:cs typeface="ＭＳ ゴシック"/>
              </a:rPr>
              <a:t>な</a:t>
            </a:r>
            <a:r>
              <a:rPr sz="1050" spc="-10" dirty="0">
                <a:latin typeface="ＭＳ ゴシック"/>
                <a:cs typeface="ＭＳ ゴシック"/>
              </a:rPr>
              <a:t>お</a:t>
            </a:r>
            <a:r>
              <a:rPr sz="1050" spc="5" dirty="0">
                <a:latin typeface="ＭＳ ゴシック"/>
                <a:cs typeface="ＭＳ ゴシック"/>
              </a:rPr>
              <a:t>、</a:t>
            </a:r>
            <a:r>
              <a:rPr sz="1050" spc="-10" dirty="0">
                <a:latin typeface="ＭＳ ゴシック"/>
                <a:cs typeface="ＭＳ ゴシック"/>
              </a:rPr>
              <a:t>こ</a:t>
            </a:r>
            <a:r>
              <a:rPr sz="1050" spc="5" dirty="0">
                <a:latin typeface="ＭＳ ゴシック"/>
                <a:cs typeface="ＭＳ ゴシック"/>
              </a:rPr>
              <a:t>の</a:t>
            </a:r>
            <a:r>
              <a:rPr sz="1050" spc="-10" dirty="0">
                <a:latin typeface="ＭＳ ゴシック"/>
                <a:cs typeface="ＭＳ ゴシック"/>
              </a:rPr>
              <a:t>通</a:t>
            </a:r>
            <a:r>
              <a:rPr sz="1050" spc="5" dirty="0">
                <a:latin typeface="ＭＳ ゴシック"/>
                <a:cs typeface="ＭＳ ゴシック"/>
              </a:rPr>
              <a:t>知</a:t>
            </a:r>
            <a:r>
              <a:rPr sz="1050" spc="-10" dirty="0">
                <a:latin typeface="ＭＳ ゴシック"/>
                <a:cs typeface="ＭＳ ゴシック"/>
              </a:rPr>
              <a:t>書を</a:t>
            </a:r>
            <a:r>
              <a:rPr sz="1050" spc="5" dirty="0">
                <a:latin typeface="ＭＳ ゴシック"/>
                <a:cs typeface="ＭＳ ゴシック"/>
              </a:rPr>
              <a:t>受け</a:t>
            </a:r>
            <a:r>
              <a:rPr sz="1050" spc="-10" dirty="0">
                <a:latin typeface="ＭＳ ゴシック"/>
                <a:cs typeface="ＭＳ ゴシック"/>
              </a:rPr>
              <a:t>た</a:t>
            </a:r>
            <a:r>
              <a:rPr sz="1050" spc="5" dirty="0">
                <a:latin typeface="ＭＳ ゴシック"/>
                <a:cs typeface="ＭＳ ゴシック"/>
              </a:rPr>
              <a:t>日</a:t>
            </a:r>
            <a:r>
              <a:rPr sz="1050" spc="-10" dirty="0">
                <a:latin typeface="ＭＳ ゴシック"/>
                <a:cs typeface="ＭＳ ゴシック"/>
              </a:rPr>
              <a:t>の</a:t>
            </a:r>
            <a:r>
              <a:rPr sz="1050" spc="5" dirty="0">
                <a:latin typeface="ＭＳ ゴシック"/>
                <a:cs typeface="ＭＳ ゴシック"/>
              </a:rPr>
              <a:t>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して</a:t>
            </a:r>
            <a:r>
              <a:rPr sz="1050" spc="-15" dirty="0">
                <a:latin typeface="ＭＳ ゴシック"/>
                <a:cs typeface="ＭＳ ゴシック"/>
              </a:rPr>
              <a:t>6</a:t>
            </a:r>
            <a:r>
              <a:rPr sz="1050" spc="5" dirty="0">
                <a:latin typeface="ＭＳ ゴシック"/>
                <a:cs typeface="ＭＳ ゴシック"/>
              </a:rPr>
              <a:t>か</a:t>
            </a:r>
            <a:r>
              <a:rPr sz="1050" spc="-10" dirty="0">
                <a:latin typeface="ＭＳ ゴシック"/>
                <a:cs typeface="ＭＳ ゴシック"/>
              </a:rPr>
              <a:t>月</a:t>
            </a:r>
            <a:r>
              <a:rPr sz="1050" spc="5" dirty="0">
                <a:latin typeface="ＭＳ ゴシック"/>
                <a:cs typeface="ＭＳ ゴシック"/>
              </a:rPr>
              <a:t>以</a:t>
            </a:r>
            <a:r>
              <a:rPr sz="1050" spc="-10" dirty="0">
                <a:latin typeface="ＭＳ ゴシック"/>
                <a:cs typeface="ＭＳ ゴシック"/>
              </a:rPr>
              <a:t>内</a:t>
            </a:r>
            <a:r>
              <a:rPr sz="1050" spc="5" dirty="0">
                <a:latin typeface="ＭＳ ゴシック"/>
                <a:cs typeface="ＭＳ ゴシック"/>
              </a:rPr>
              <a:t>で</a:t>
            </a:r>
            <a:r>
              <a:rPr sz="1050" spc="-10" dirty="0">
                <a:latin typeface="ＭＳ ゴシック"/>
                <a:cs typeface="ＭＳ ゴシック"/>
              </a:rPr>
              <a:t>あ</a:t>
            </a:r>
            <a:r>
              <a:rPr sz="1050" spc="5" dirty="0">
                <a:latin typeface="ＭＳ ゴシック"/>
                <a:cs typeface="ＭＳ ゴシック"/>
              </a:rPr>
              <a:t>つ</a:t>
            </a:r>
            <a:r>
              <a:rPr sz="1050" spc="-10" dirty="0">
                <a:latin typeface="ＭＳ ゴシック"/>
                <a:cs typeface="ＭＳ ゴシック"/>
              </a:rPr>
              <a:t>ても</a:t>
            </a:r>
            <a:r>
              <a:rPr sz="1050" spc="5" dirty="0">
                <a:latin typeface="ＭＳ ゴシック"/>
                <a:cs typeface="ＭＳ ゴシック"/>
              </a:rPr>
              <a:t>、こ</a:t>
            </a:r>
            <a:r>
              <a:rPr sz="1050" spc="-10" dirty="0">
                <a:latin typeface="ＭＳ ゴシック"/>
                <a:cs typeface="ＭＳ ゴシック"/>
              </a:rPr>
              <a:t>の</a:t>
            </a:r>
            <a:r>
              <a:rPr sz="1050" spc="5" dirty="0">
                <a:latin typeface="ＭＳ ゴシック"/>
                <a:cs typeface="ＭＳ ゴシック"/>
              </a:rPr>
              <a:t>処</a:t>
            </a:r>
            <a:r>
              <a:rPr sz="1050" spc="-10" dirty="0">
                <a:latin typeface="ＭＳ ゴシック"/>
                <a:cs typeface="ＭＳ ゴシック"/>
              </a:rPr>
              <a:t>分</a:t>
            </a:r>
            <a:r>
              <a:rPr sz="1050" spc="5" dirty="0">
                <a:latin typeface="ＭＳ ゴシック"/>
                <a:cs typeface="ＭＳ ゴシック"/>
              </a:rPr>
              <a:t>の 日の</a:t>
            </a:r>
            <a:r>
              <a:rPr sz="1050" spc="-10" dirty="0">
                <a:latin typeface="ＭＳ ゴシック"/>
                <a:cs typeface="ＭＳ ゴシック"/>
              </a:rPr>
              <a:t>翌</a:t>
            </a:r>
            <a:r>
              <a:rPr sz="1050" dirty="0">
                <a:latin typeface="ＭＳ ゴシック"/>
                <a:cs typeface="ＭＳ ゴシック"/>
              </a:rPr>
              <a:t>日</a:t>
            </a:r>
            <a:r>
              <a:rPr sz="1050" spc="-10" dirty="0">
                <a:latin typeface="ＭＳ ゴシック"/>
                <a:cs typeface="ＭＳ ゴシック"/>
              </a:rPr>
              <a:t>か</a:t>
            </a:r>
            <a:r>
              <a:rPr sz="1050" spc="5" dirty="0">
                <a:latin typeface="ＭＳ ゴシック"/>
                <a:cs typeface="ＭＳ ゴシック"/>
              </a:rPr>
              <a:t>ら</a:t>
            </a:r>
            <a:r>
              <a:rPr sz="1050" spc="-10" dirty="0">
                <a:latin typeface="ＭＳ ゴシック"/>
                <a:cs typeface="ＭＳ ゴシック"/>
              </a:rPr>
              <a:t>起</a:t>
            </a:r>
            <a:r>
              <a:rPr sz="1050" spc="5" dirty="0">
                <a:latin typeface="ＭＳ ゴシック"/>
                <a:cs typeface="ＭＳ ゴシック"/>
              </a:rPr>
              <a:t>算</a:t>
            </a:r>
            <a:r>
              <a:rPr sz="1050" spc="-10" dirty="0">
                <a:latin typeface="ＭＳ ゴシック"/>
                <a:cs typeface="ＭＳ ゴシック"/>
              </a:rPr>
              <a:t>し</a:t>
            </a:r>
            <a:r>
              <a:rPr sz="1050" spc="5" dirty="0">
                <a:latin typeface="ＭＳ ゴシック"/>
                <a:cs typeface="ＭＳ ゴシック"/>
              </a:rPr>
              <a:t>て</a:t>
            </a:r>
            <a:r>
              <a:rPr sz="1050" spc="-15" dirty="0">
                <a:latin typeface="ＭＳ ゴシック"/>
                <a:cs typeface="ＭＳ ゴシック"/>
              </a:rPr>
              <a:t>1年</a:t>
            </a:r>
            <a:r>
              <a:rPr sz="1050" spc="5" dirty="0">
                <a:latin typeface="ＭＳ ゴシック"/>
                <a:cs typeface="ＭＳ ゴシック"/>
              </a:rPr>
              <a:t>を経</a:t>
            </a:r>
            <a:r>
              <a:rPr sz="1050" spc="-10" dirty="0">
                <a:latin typeface="ＭＳ ゴシック"/>
                <a:cs typeface="ＭＳ ゴシック"/>
              </a:rPr>
              <a:t>過</a:t>
            </a:r>
            <a:r>
              <a:rPr sz="1050" spc="5" dirty="0">
                <a:latin typeface="ＭＳ ゴシック"/>
                <a:cs typeface="ＭＳ ゴシック"/>
              </a:rPr>
              <a:t>し</a:t>
            </a:r>
            <a:r>
              <a:rPr sz="1050" spc="-10" dirty="0">
                <a:latin typeface="ＭＳ ゴシック"/>
                <a:cs typeface="ＭＳ ゴシック"/>
              </a:rPr>
              <a:t>た</a:t>
            </a:r>
            <a:r>
              <a:rPr sz="1050" spc="5" dirty="0">
                <a:latin typeface="ＭＳ ゴシック"/>
                <a:cs typeface="ＭＳ ゴシック"/>
              </a:rPr>
              <a:t>と</a:t>
            </a:r>
            <a:r>
              <a:rPr sz="1050" spc="-10" dirty="0">
                <a:latin typeface="ＭＳ ゴシック"/>
                <a:cs typeface="ＭＳ ゴシック"/>
              </a:rPr>
              <a:t>き</a:t>
            </a:r>
            <a:r>
              <a:rPr sz="1050" spc="5" dirty="0">
                <a:latin typeface="ＭＳ ゴシック"/>
                <a:cs typeface="ＭＳ ゴシック"/>
              </a:rPr>
              <a:t>は</a:t>
            </a:r>
            <a:r>
              <a:rPr sz="1050" spc="-10" dirty="0">
                <a:latin typeface="ＭＳ ゴシック"/>
                <a:cs typeface="ＭＳ ゴシック"/>
              </a:rPr>
              <a:t>、</a:t>
            </a:r>
            <a:r>
              <a:rPr sz="1050" spc="5" dirty="0">
                <a:latin typeface="ＭＳ ゴシック"/>
                <a:cs typeface="ＭＳ ゴシック"/>
              </a:rPr>
              <a:t>処</a:t>
            </a:r>
            <a:r>
              <a:rPr sz="1050" spc="-10" dirty="0">
                <a:latin typeface="ＭＳ ゴシック"/>
                <a:cs typeface="ＭＳ ゴシック"/>
              </a:rPr>
              <a:t>分</a:t>
            </a:r>
            <a:r>
              <a:rPr sz="1050" spc="5" dirty="0">
                <a:latin typeface="ＭＳ ゴシック"/>
                <a:cs typeface="ＭＳ ゴシック"/>
              </a:rPr>
              <a:t>の取</a:t>
            </a:r>
            <a:r>
              <a:rPr sz="1050" spc="-10" dirty="0">
                <a:latin typeface="ＭＳ ゴシック"/>
                <a:cs typeface="ＭＳ ゴシック"/>
              </a:rPr>
              <a:t>消</a:t>
            </a:r>
            <a:r>
              <a:rPr sz="1050" spc="5" dirty="0">
                <a:latin typeface="ＭＳ ゴシック"/>
                <a:cs typeface="ＭＳ ゴシック"/>
              </a:rPr>
              <a:t>し</a:t>
            </a:r>
            <a:r>
              <a:rPr sz="1050" spc="-10" dirty="0">
                <a:latin typeface="ＭＳ ゴシック"/>
                <a:cs typeface="ＭＳ ゴシック"/>
              </a:rPr>
              <a:t>の</a:t>
            </a:r>
            <a:r>
              <a:rPr sz="1050" spc="5" dirty="0">
                <a:latin typeface="ＭＳ ゴシック"/>
                <a:cs typeface="ＭＳ ゴシック"/>
              </a:rPr>
              <a:t>訴</a:t>
            </a:r>
            <a:r>
              <a:rPr sz="1050" spc="-10" dirty="0">
                <a:latin typeface="ＭＳ ゴシック"/>
                <a:cs typeface="ＭＳ ゴシック"/>
              </a:rPr>
              <a:t>え</a:t>
            </a:r>
            <a:r>
              <a:rPr sz="1050" spc="5" dirty="0">
                <a:latin typeface="ＭＳ ゴシック"/>
                <a:cs typeface="ＭＳ ゴシック"/>
              </a:rPr>
              <a:t>を</a:t>
            </a:r>
            <a:r>
              <a:rPr sz="1050" spc="-10" dirty="0">
                <a:latin typeface="ＭＳ ゴシック"/>
                <a:cs typeface="ＭＳ ゴシック"/>
              </a:rPr>
              <a:t>提</a:t>
            </a:r>
            <a:r>
              <a:rPr sz="1050" spc="5" dirty="0">
                <a:latin typeface="ＭＳ ゴシック"/>
                <a:cs typeface="ＭＳ ゴシック"/>
              </a:rPr>
              <a:t>起</a:t>
            </a:r>
            <a:r>
              <a:rPr sz="1050" spc="-10" dirty="0">
                <a:latin typeface="ＭＳ ゴシック"/>
                <a:cs typeface="ＭＳ ゴシック"/>
              </a:rPr>
              <a:t>す</a:t>
            </a:r>
            <a:r>
              <a:rPr sz="1050" spc="5" dirty="0">
                <a:latin typeface="ＭＳ ゴシック"/>
                <a:cs typeface="ＭＳ ゴシック"/>
              </a:rPr>
              <a:t>るこ</a:t>
            </a:r>
            <a:r>
              <a:rPr sz="1050" spc="-10" dirty="0">
                <a:latin typeface="ＭＳ ゴシック"/>
                <a:cs typeface="ＭＳ ゴシック"/>
              </a:rPr>
              <a:t>と</a:t>
            </a:r>
            <a:r>
              <a:rPr sz="1050" spc="5" dirty="0">
                <a:latin typeface="ＭＳ ゴシック"/>
                <a:cs typeface="ＭＳ ゴシック"/>
              </a:rPr>
              <a:t>がで </a:t>
            </a:r>
            <a:r>
              <a:rPr sz="1050" spc="5" dirty="0" err="1">
                <a:latin typeface="ＭＳ ゴシック"/>
                <a:cs typeface="ＭＳ ゴシック"/>
              </a:rPr>
              <a:t>きま</a:t>
            </a:r>
            <a:r>
              <a:rPr sz="1050" spc="-10" dirty="0" err="1">
                <a:latin typeface="ＭＳ ゴシック"/>
                <a:cs typeface="ＭＳ ゴシック"/>
              </a:rPr>
              <a:t>せ</a:t>
            </a:r>
            <a:r>
              <a:rPr sz="1050" spc="5" dirty="0" err="1">
                <a:latin typeface="ＭＳ ゴシック"/>
                <a:cs typeface="ＭＳ ゴシック"/>
              </a:rPr>
              <a:t>ん</a:t>
            </a:r>
            <a:r>
              <a:rPr sz="1050" spc="5" dirty="0">
                <a:latin typeface="ＭＳ ゴシック"/>
                <a:cs typeface="ＭＳ ゴシック"/>
              </a:rPr>
              <a:t>。</a:t>
            </a:r>
            <a:endParaRPr sz="1050" dirty="0">
              <a:latin typeface="ＭＳ ゴシック"/>
              <a:cs typeface="ＭＳ ゴシック"/>
            </a:endParaRPr>
          </a:p>
        </p:txBody>
      </p:sp>
      <p:graphicFrame>
        <p:nvGraphicFramePr>
          <p:cNvPr id="8" name="表 7">
            <a:extLst>
              <a:ext uri="{FF2B5EF4-FFF2-40B4-BE49-F238E27FC236}">
                <a16:creationId xmlns:a16="http://schemas.microsoft.com/office/drawing/2014/main" id="{C8B0E859-A3E0-4EAE-9ADA-EA342194DF8E}"/>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09.</a:t>
                      </a:r>
                      <a:r>
                        <a:rPr kumimoji="1" lang="ja-JP" altLang="en-US" sz="1050" b="0">
                          <a:solidFill>
                            <a:schemeClr val="tx1"/>
                          </a:solidFill>
                          <a:latin typeface="ＭＳ ゴシック" panose="020B0609070205080204" pitchFamily="49" charset="-128"/>
                          <a:ea typeface="ＭＳ ゴシック" panose="020B0609070205080204" pitchFamily="49" charset="-128"/>
                        </a:rPr>
                        <a:t>支給停止関係届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児童扶養手当支給停止通知書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29727863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2078124"/>
            <a:ext cx="1760220" cy="175048"/>
          </a:xfrm>
          <a:prstGeom prst="rect">
            <a:avLst/>
          </a:prstGeom>
        </p:spPr>
        <p:txBody>
          <a:bodyPr vert="horz" wrap="square" lIns="0" tIns="13335" rIns="0" bIns="0" rtlCol="0">
            <a:spAutoFit/>
          </a:bodyPr>
          <a:lstStyle/>
          <a:p>
            <a:pPr marL="12700">
              <a:lnSpc>
                <a:spcPct val="100000"/>
              </a:lnSpc>
              <a:spcBef>
                <a:spcPts val="105"/>
              </a:spcBef>
            </a:pPr>
            <a:r>
              <a:rPr sz="1050" spc="5" err="1">
                <a:latin typeface="ＭＳ ゴシック" panose="020B0609070205080204" pitchFamily="49" charset="-128"/>
                <a:ea typeface="ＭＳ ゴシック" panose="020B0609070205080204" pitchFamily="49" charset="-128"/>
                <a:cs typeface="ＭＳ ゴシック"/>
              </a:rPr>
              <a:t>様式</a:t>
            </a:r>
            <a:r>
              <a:rPr sz="1050" spc="-10" err="1">
                <a:latin typeface="ＭＳ ゴシック" panose="020B0609070205080204" pitchFamily="49" charset="-128"/>
                <a:ea typeface="ＭＳ ゴシック" panose="020B0609070205080204" pitchFamily="49" charset="-128"/>
                <a:cs typeface="ＭＳ ゴシック"/>
              </a:rPr>
              <a:t>第</a:t>
            </a:r>
            <a:r>
              <a:rPr lang="ja-JP" altLang="en-US" sz="1050" spc="-10">
                <a:latin typeface="ＭＳ ゴシック" panose="020B0609070205080204" pitchFamily="49" charset="-128"/>
                <a:ea typeface="ＭＳ ゴシック" panose="020B0609070205080204" pitchFamily="49" charset="-128"/>
                <a:cs typeface="ＭＳ ゴシック"/>
              </a:rPr>
              <a:t>５</a:t>
            </a:r>
            <a:r>
              <a:rPr sz="1050">
                <a:latin typeface="ＭＳ ゴシック" panose="020B0609070205080204" pitchFamily="49" charset="-128"/>
                <a:ea typeface="ＭＳ ゴシック" panose="020B0609070205080204" pitchFamily="49" charset="-128"/>
                <a:cs typeface="ＭＳ ゴシック"/>
              </a:rPr>
              <a:t>号</a:t>
            </a:r>
          </a:p>
        </p:txBody>
      </p:sp>
      <p:sp>
        <p:nvSpPr>
          <p:cNvPr id="3" name="object 3"/>
          <p:cNvSpPr txBox="1"/>
          <p:nvPr/>
        </p:nvSpPr>
        <p:spPr>
          <a:xfrm>
            <a:off x="3401695" y="2503321"/>
            <a:ext cx="225425" cy="175048"/>
          </a:xfrm>
          <a:prstGeom prst="rect">
            <a:avLst/>
          </a:prstGeom>
        </p:spPr>
        <p:txBody>
          <a:bodyPr vert="horz" wrap="square" lIns="0" tIns="13335" rIns="0" bIns="0" rtlCol="0">
            <a:spAutoFit/>
          </a:bodyPr>
          <a:lstStyle/>
          <a:p>
            <a:pPr marL="12700">
              <a:lnSpc>
                <a:spcPct val="100000"/>
              </a:lnSpc>
              <a:spcBef>
                <a:spcPts val="105"/>
              </a:spcBef>
            </a:pP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表</a:t>
            </a:r>
            <a:endParaRPr sz="1050">
              <a:latin typeface="ＭＳ ゴシック" panose="020B0609070205080204" pitchFamily="49" charset="-128"/>
              <a:ea typeface="ＭＳ ゴシック" panose="020B0609070205080204" pitchFamily="49" charset="-128"/>
              <a:cs typeface="ＭＳ ゴシック"/>
            </a:endParaRPr>
          </a:p>
        </p:txBody>
      </p:sp>
      <p:sp>
        <p:nvSpPr>
          <p:cNvPr id="4" name="object 4"/>
          <p:cNvSpPr txBox="1"/>
          <p:nvPr/>
        </p:nvSpPr>
        <p:spPr>
          <a:xfrm>
            <a:off x="3869563" y="2503321"/>
            <a:ext cx="227329" cy="175048"/>
          </a:xfrm>
          <a:prstGeom prst="rect">
            <a:avLst/>
          </a:prstGeom>
        </p:spPr>
        <p:txBody>
          <a:bodyPr vert="horz" wrap="square" lIns="0" tIns="13335" rIns="0" bIns="0" rtlCol="0">
            <a:spAutoFit/>
          </a:bodyPr>
          <a:lstStyle/>
          <a:p>
            <a:pPr marL="12700">
              <a:lnSpc>
                <a:spcPct val="100000"/>
              </a:lnSpc>
              <a:spcBef>
                <a:spcPts val="105"/>
              </a:spcBef>
            </a:pPr>
            <a:r>
              <a:rPr sz="1050">
                <a:latin typeface="ＭＳ ゴシック" panose="020B0609070205080204" pitchFamily="49" charset="-128"/>
                <a:ea typeface="ＭＳ ゴシック" panose="020B0609070205080204" pitchFamily="49" charset="-128"/>
                <a:cs typeface="ＭＳ ゴシック"/>
              </a:rPr>
              <a:t>面)</a:t>
            </a:r>
          </a:p>
        </p:txBody>
      </p:sp>
      <p:graphicFrame>
        <p:nvGraphicFramePr>
          <p:cNvPr id="5" name="object 5"/>
          <p:cNvGraphicFramePr>
            <a:graphicFrameLocks noGrp="1"/>
          </p:cNvGraphicFramePr>
          <p:nvPr>
            <p:extLst>
              <p:ext uri="{D42A27DB-BD31-4B8C-83A1-F6EECF244321}">
                <p14:modId xmlns:p14="http://schemas.microsoft.com/office/powerpoint/2010/main" val="2812367557"/>
              </p:ext>
            </p:extLst>
          </p:nvPr>
        </p:nvGraphicFramePr>
        <p:xfrm>
          <a:off x="1085602" y="2839185"/>
          <a:ext cx="5405752" cy="5123243"/>
        </p:xfrm>
        <a:graphic>
          <a:graphicData uri="http://schemas.openxmlformats.org/drawingml/2006/table">
            <a:tbl>
              <a:tblPr firstRow="1" bandRow="1">
                <a:tableStyleId>{2D5ABB26-0587-4C30-8999-92F81FD0307C}</a:tableStyleId>
              </a:tblPr>
              <a:tblGrid>
                <a:gridCol w="383540">
                  <a:extLst>
                    <a:ext uri="{9D8B030D-6E8A-4147-A177-3AD203B41FA5}">
                      <a16:colId xmlns:a16="http://schemas.microsoft.com/office/drawing/2014/main" val="20000"/>
                    </a:ext>
                  </a:extLst>
                </a:gridCol>
                <a:gridCol w="459104">
                  <a:extLst>
                    <a:ext uri="{9D8B030D-6E8A-4147-A177-3AD203B41FA5}">
                      <a16:colId xmlns:a16="http://schemas.microsoft.com/office/drawing/2014/main" val="20001"/>
                    </a:ext>
                  </a:extLst>
                </a:gridCol>
                <a:gridCol w="1856105">
                  <a:extLst>
                    <a:ext uri="{9D8B030D-6E8A-4147-A177-3AD203B41FA5}">
                      <a16:colId xmlns:a16="http://schemas.microsoft.com/office/drawing/2014/main" val="20002"/>
                    </a:ext>
                  </a:extLst>
                </a:gridCol>
                <a:gridCol w="846454">
                  <a:extLst>
                    <a:ext uri="{9D8B030D-6E8A-4147-A177-3AD203B41FA5}">
                      <a16:colId xmlns:a16="http://schemas.microsoft.com/office/drawing/2014/main" val="20003"/>
                    </a:ext>
                  </a:extLst>
                </a:gridCol>
                <a:gridCol w="1223645">
                  <a:extLst>
                    <a:ext uri="{9D8B030D-6E8A-4147-A177-3AD203B41FA5}">
                      <a16:colId xmlns:a16="http://schemas.microsoft.com/office/drawing/2014/main" val="20004"/>
                    </a:ext>
                  </a:extLst>
                </a:gridCol>
                <a:gridCol w="636904">
                  <a:extLst>
                    <a:ext uri="{9D8B030D-6E8A-4147-A177-3AD203B41FA5}">
                      <a16:colId xmlns:a16="http://schemas.microsoft.com/office/drawing/2014/main" val="20005"/>
                    </a:ext>
                  </a:extLst>
                </a:gridCol>
              </a:tblGrid>
              <a:tr h="871219">
                <a:tc gridSpan="6">
                  <a:txBody>
                    <a:bodyPr/>
                    <a:lstStyle/>
                    <a:p>
                      <a:pPr>
                        <a:lnSpc>
                          <a:spcPct val="100000"/>
                        </a:lnSpc>
                        <a:spcBef>
                          <a:spcPts val="5"/>
                        </a:spcBef>
                      </a:pPr>
                      <a:endParaRPr sz="1200">
                        <a:latin typeface="ＭＳ ゴシック" panose="020B0609070205080204" pitchFamily="49" charset="-128"/>
                        <a:ea typeface="ＭＳ ゴシック" panose="020B0609070205080204" pitchFamily="49" charset="-128"/>
                        <a:cs typeface="Times New Roman"/>
                      </a:endParaRPr>
                    </a:p>
                    <a:p>
                      <a:pPr marL="74295">
                        <a:lnSpc>
                          <a:spcPct val="100000"/>
                        </a:lnSpc>
                        <a:tabLst>
                          <a:tab pos="608965" algn="l"/>
                        </a:tabLst>
                      </a:pPr>
                      <a:r>
                        <a:rPr sz="1050" spc="5">
                          <a:latin typeface="ＭＳ ゴシック" panose="020B0609070205080204" pitchFamily="49" charset="-128"/>
                          <a:ea typeface="ＭＳ ゴシック" panose="020B0609070205080204" pitchFamily="49" charset="-128"/>
                          <a:cs typeface="ＭＳ ゴシック"/>
                        </a:rPr>
                        <a:t>第	号</a:t>
                      </a:r>
                      <a:endParaRPr sz="1050">
                        <a:latin typeface="ＭＳ ゴシック" panose="020B0609070205080204" pitchFamily="49" charset="-128"/>
                        <a:ea typeface="ＭＳ ゴシック" panose="020B0609070205080204" pitchFamily="49" charset="-128"/>
                        <a:cs typeface="ＭＳ ゴシック"/>
                      </a:endParaRPr>
                    </a:p>
                    <a:p>
                      <a:pPr>
                        <a:lnSpc>
                          <a:spcPct val="100000"/>
                        </a:lnSpc>
                        <a:spcBef>
                          <a:spcPts val="35"/>
                        </a:spcBef>
                      </a:pPr>
                      <a:endParaRPr sz="1250">
                        <a:latin typeface="ＭＳ ゴシック" panose="020B0609070205080204" pitchFamily="49" charset="-128"/>
                        <a:ea typeface="ＭＳ ゴシック" panose="020B0609070205080204" pitchFamily="49" charset="-128"/>
                        <a:cs typeface="Times New Roman"/>
                      </a:endParaRPr>
                    </a:p>
                    <a:p>
                      <a:pPr marL="1270" algn="ctr">
                        <a:lnSpc>
                          <a:spcPct val="100000"/>
                        </a:lnSpc>
                        <a:spcBef>
                          <a:spcPts val="5"/>
                        </a:spcBef>
                      </a:pPr>
                      <a:r>
                        <a:rPr lang="ja-JP" altLang="en-US" sz="1050" u="sng">
                          <a:uFill>
                            <a:solidFill>
                              <a:srgbClr val="000000"/>
                            </a:solidFill>
                          </a:uFill>
                          <a:latin typeface="ＭＳ ゴシック" panose="020B0609070205080204" pitchFamily="49" charset="-128"/>
                          <a:ea typeface="ＭＳ ゴシック" panose="020B0609070205080204" pitchFamily="49" charset="-128"/>
                          <a:cs typeface="ＭＳ ゴシック"/>
                        </a:rPr>
                        <a:t>児童扶養手当支給停止解除通知書</a:t>
                      </a:r>
                      <a:endParaRPr sz="1050" u="sng">
                        <a:latin typeface="ＭＳ ゴシック" panose="020B0609070205080204" pitchFamily="49" charset="-128"/>
                        <a:ea typeface="ＭＳ ゴシック" panose="020B0609070205080204" pitchFamily="49" charset="-128"/>
                        <a:cs typeface="ＭＳ ゴシック"/>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97510">
                <a:tc gridSpan="2">
                  <a:txBody>
                    <a:bodyPr/>
                    <a:lstStyle/>
                    <a:p>
                      <a:pPr marL="85090">
                        <a:lnSpc>
                          <a:spcPct val="100000"/>
                        </a:lnSpc>
                        <a:spcBef>
                          <a:spcPts val="895"/>
                        </a:spcBef>
                      </a:pPr>
                      <a:r>
                        <a:rPr lang="ja-JP" altLang="en-US" sz="1050">
                          <a:latin typeface="ＭＳ ゴシック" panose="020B0609070205080204" pitchFamily="49" charset="-128"/>
                          <a:ea typeface="ＭＳ ゴシック" panose="020B0609070205080204" pitchFamily="49" charset="-128"/>
                          <a:cs typeface="ＭＳ ゴシック"/>
                        </a:rPr>
                        <a:t>受給資格者</a:t>
                      </a:r>
                      <a:br>
                        <a:rPr lang="en-US" altLang="ja-JP" sz="1050">
                          <a:latin typeface="ＭＳ ゴシック" panose="020B0609070205080204" pitchFamily="49" charset="-128"/>
                          <a:ea typeface="ＭＳ ゴシック" panose="020B0609070205080204" pitchFamily="49" charset="-128"/>
                          <a:cs typeface="ＭＳ ゴシック"/>
                        </a:rPr>
                      </a:br>
                      <a:r>
                        <a:rPr lang="ja-JP" altLang="en-US" sz="1050">
                          <a:latin typeface="ＭＳ ゴシック" panose="020B0609070205080204" pitchFamily="49" charset="-128"/>
                          <a:ea typeface="ＭＳ ゴシック" panose="020B0609070205080204" pitchFamily="49" charset="-128"/>
                          <a:cs typeface="ＭＳ ゴシック"/>
                        </a:rPr>
                        <a:t>氏　　　名</a:t>
                      </a:r>
                      <a:endParaRPr lang="en-US" altLang="ja-JP" sz="1050">
                        <a:latin typeface="ＭＳ ゴシック" panose="020B0609070205080204" pitchFamily="49" charset="-128"/>
                        <a:ea typeface="ＭＳ ゴシック" panose="020B0609070205080204" pitchFamily="49" charset="-128"/>
                        <a:cs typeface="ＭＳ ゴシック"/>
                      </a:endParaRPr>
                    </a:p>
                  </a:txBody>
                  <a:tcPr marL="0" marR="0" marT="11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895"/>
                        </a:spcBef>
                      </a:pPr>
                      <a:r>
                        <a:rPr sz="1050" err="1">
                          <a:latin typeface="ＭＳ ゴシック" panose="020B0609070205080204" pitchFamily="49" charset="-128"/>
                          <a:ea typeface="ＭＳ ゴシック" panose="020B0609070205080204" pitchFamily="49" charset="-128"/>
                          <a:cs typeface="ＭＳ ゴシック"/>
                        </a:rPr>
                        <a:t>受給</a:t>
                      </a:r>
                      <a:r>
                        <a:rPr lang="ja-JP" altLang="en-US" sz="1050" spc="-15">
                          <a:latin typeface="ＭＳ ゴシック" panose="020B0609070205080204" pitchFamily="49" charset="-128"/>
                          <a:ea typeface="ＭＳ ゴシック" panose="020B0609070205080204" pitchFamily="49" charset="-128"/>
                          <a:cs typeface="ＭＳ ゴシック"/>
                        </a:rPr>
                        <a:t>資格者</a:t>
                      </a:r>
                      <a:br>
                        <a:rPr lang="en-US" altLang="ja-JP" sz="1050" spc="-15">
                          <a:latin typeface="ＭＳ ゴシック" panose="020B0609070205080204" pitchFamily="49" charset="-128"/>
                          <a:ea typeface="ＭＳ ゴシック" panose="020B0609070205080204" pitchFamily="49" charset="-128"/>
                          <a:cs typeface="ＭＳ ゴシック"/>
                        </a:rPr>
                      </a:br>
                      <a:r>
                        <a:rPr sz="1050">
                          <a:latin typeface="ＭＳ ゴシック" panose="020B0609070205080204" pitchFamily="49" charset="-128"/>
                          <a:ea typeface="ＭＳ ゴシック" panose="020B0609070205080204" pitchFamily="49" charset="-128"/>
                          <a:cs typeface="ＭＳ ゴシック"/>
                        </a:rPr>
                        <a:t>住</a:t>
                      </a:r>
                      <a:r>
                        <a:rPr lang="ja-JP" altLang="en-US" sz="1050">
                          <a:latin typeface="ＭＳ ゴシック" panose="020B0609070205080204" pitchFamily="49" charset="-128"/>
                          <a:ea typeface="ＭＳ ゴシック" panose="020B0609070205080204" pitchFamily="49" charset="-128"/>
                          <a:cs typeface="ＭＳ ゴシック"/>
                        </a:rPr>
                        <a:t>　　　</a:t>
                      </a:r>
                      <a:r>
                        <a:rPr sz="1050">
                          <a:latin typeface="ＭＳ ゴシック" panose="020B0609070205080204" pitchFamily="49" charset="-128"/>
                          <a:ea typeface="ＭＳ ゴシック" panose="020B0609070205080204" pitchFamily="49" charset="-128"/>
                          <a:cs typeface="ＭＳ ゴシック"/>
                        </a:rPr>
                        <a:t>所</a:t>
                      </a:r>
                    </a:p>
                  </a:txBody>
                  <a:tcPr marL="0" marR="0" marT="113665"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gridSpan="2">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1"/>
                  </a:ext>
                </a:extLst>
              </a:tr>
              <a:tr h="395605">
                <a:tc gridSpan="2">
                  <a:txBody>
                    <a:bodyPr/>
                    <a:lstStyle/>
                    <a:p>
                      <a:pPr marL="88265">
                        <a:lnSpc>
                          <a:spcPct val="100000"/>
                        </a:lnSpc>
                        <a:spcBef>
                          <a:spcPts val="880"/>
                        </a:spcBef>
                      </a:pPr>
                      <a:r>
                        <a:rPr lang="ja-JP" altLang="en-US" sz="1050" dirty="0">
                          <a:latin typeface="ＭＳ ゴシック" panose="020B0609070205080204" pitchFamily="49" charset="-128"/>
                          <a:ea typeface="ＭＳ ゴシック" panose="020B0609070205080204" pitchFamily="49" charset="-128"/>
                          <a:cs typeface="ＭＳ ゴシック"/>
                        </a:rPr>
                        <a:t>証　　　書</a:t>
                      </a:r>
                      <a:br>
                        <a:rPr lang="en-US" altLang="ja-JP" sz="1050" dirty="0">
                          <a:latin typeface="ＭＳ ゴシック" panose="020B0609070205080204" pitchFamily="49" charset="-128"/>
                          <a:ea typeface="ＭＳ ゴシック" panose="020B0609070205080204" pitchFamily="49" charset="-128"/>
                          <a:cs typeface="ＭＳ ゴシック"/>
                        </a:rPr>
                      </a:br>
                      <a:r>
                        <a:rPr lang="ja-JP" altLang="en-US" sz="1050" dirty="0">
                          <a:latin typeface="ＭＳ ゴシック" panose="020B0609070205080204" pitchFamily="49" charset="-128"/>
                          <a:ea typeface="ＭＳ ゴシック" panose="020B0609070205080204" pitchFamily="49" charset="-128"/>
                          <a:cs typeface="ＭＳ ゴシック"/>
                        </a:rPr>
                        <a:t>番　　　号</a:t>
                      </a:r>
                      <a:endParaRPr sz="1050" dirty="0">
                        <a:latin typeface="ＭＳ ゴシック" panose="020B0609070205080204" pitchFamily="49" charset="-128"/>
                        <a:ea typeface="ＭＳ ゴシック" panose="020B0609070205080204" pitchFamily="49" charset="-128"/>
                        <a:cs typeface="ＭＳ ゴシック"/>
                      </a:endParaRPr>
                    </a:p>
                  </a:txBody>
                  <a:tcPr marL="0" marR="0" marT="111760" marB="0" anchor="ctr">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a:p>
                  </a:txBody>
                  <a:tcPr marL="0" marR="0" marT="0" marB="0"/>
                </a:tc>
                <a:tc>
                  <a:txBody>
                    <a:bodyPr/>
                    <a:lstStyle/>
                    <a:p>
                      <a:pPr marL="0" marR="66675" lvl="0" indent="0" algn="l" defTabSz="914400" eaLnBrk="1" fontAlgn="auto" latinLnBrk="0" hangingPunct="1">
                        <a:lnSpc>
                          <a:spcPct val="100000"/>
                        </a:lnSpc>
                        <a:spcBef>
                          <a:spcPts val="880"/>
                        </a:spcBef>
                        <a:spcAft>
                          <a:spcPts val="0"/>
                        </a:spcAft>
                        <a:buClrTx/>
                        <a:buSzTx/>
                        <a:buFontTx/>
                        <a:buNone/>
                        <a:tabLst/>
                        <a:defRPr/>
                      </a:pPr>
                      <a:r>
                        <a:rPr lang="ja-JP" altLang="en-US" sz="1050" spc="5" dirty="0">
                          <a:latin typeface="ＭＳ ゴシック" panose="020B0609070205080204" pitchFamily="49" charset="-128"/>
                          <a:ea typeface="ＭＳ ゴシック" panose="020B0609070205080204" pitchFamily="49" charset="-128"/>
                          <a:cs typeface="ＭＳ ゴシック"/>
                        </a:rPr>
                        <a:t>　第　　	号</a:t>
                      </a:r>
                      <a:endParaRPr lang="en-US" altLang="ja-JP" sz="1050" spc="5" dirty="0">
                        <a:latin typeface="ＭＳ ゴシック" panose="020B0609070205080204" pitchFamily="49" charset="-128"/>
                        <a:ea typeface="ＭＳ ゴシック" panose="020B0609070205080204" pitchFamily="49" charset="-128"/>
                        <a:cs typeface="ＭＳ ゴシック"/>
                      </a:endParaRPr>
                    </a:p>
                  </a:txBody>
                  <a:tcPr marL="0" marR="0" marT="1117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algn="ctr">
                        <a:lnSpc>
                          <a:spcPct val="100000"/>
                        </a:lnSpc>
                        <a:spcBef>
                          <a:spcPts val="895"/>
                        </a:spcBef>
                      </a:pPr>
                      <a:r>
                        <a:rPr lang="ja-JP" altLang="en-US" sz="1050">
                          <a:latin typeface="ＭＳ ゴシック" panose="020B0609070205080204" pitchFamily="49" charset="-128"/>
                          <a:ea typeface="ＭＳ ゴシック" panose="020B0609070205080204" pitchFamily="49" charset="-128"/>
                          <a:cs typeface="ＭＳ ゴシック"/>
                        </a:rPr>
                        <a:t>解除の理由</a:t>
                      </a:r>
                      <a:endParaRPr sz="1050">
                        <a:latin typeface="ＭＳ ゴシック" panose="020B0609070205080204" pitchFamily="49" charset="-128"/>
                        <a:ea typeface="ＭＳ ゴシック" panose="020B0609070205080204" pitchFamily="49" charset="-128"/>
                        <a:cs typeface="ＭＳ ゴシック"/>
                      </a:endParaRPr>
                    </a:p>
                  </a:txBody>
                  <a:tcPr marL="0" marR="0" marT="1136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gridSpan="2">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559436">
                <a:tc gridSpan="2">
                  <a:txBody>
                    <a:bodyPr/>
                    <a:lstStyle/>
                    <a:p>
                      <a:pPr marL="88265" algn="dist">
                        <a:lnSpc>
                          <a:spcPct val="100000"/>
                        </a:lnSpc>
                        <a:spcBef>
                          <a:spcPts val="880"/>
                        </a:spcBef>
                        <a:tabLst>
                          <a:tab pos="621665" algn="l"/>
                        </a:tabLst>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支給停止</a:t>
                      </a:r>
                      <a:b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b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解除年月</a:t>
                      </a:r>
                      <a:endPar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11176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nSpc>
                          <a:spcPct val="100000"/>
                        </a:lnSpc>
                      </a:pPr>
                      <a:r>
                        <a:rPr lang="ja-JP" altLang="en-US" sz="1000" dirty="0">
                          <a:latin typeface="ＭＳ ゴシック" panose="020B0609070205080204" pitchFamily="49" charset="-128"/>
                          <a:ea typeface="ＭＳ ゴシック" panose="020B0609070205080204" pitchFamily="49" charset="-128"/>
                          <a:cs typeface="Times New Roman"/>
                        </a:rPr>
                        <a:t>　</a:t>
                      </a:r>
                      <a:r>
                        <a:rPr lang="ja-JP" altLang="en-US" sz="1000" dirty="0">
                          <a:solidFill>
                            <a:srgbClr val="00B0F0"/>
                          </a:solidFill>
                          <a:latin typeface="ＭＳ ゴシック" panose="020B0609070205080204" pitchFamily="49" charset="-128"/>
                          <a:ea typeface="ＭＳ ゴシック" panose="020B0609070205080204" pitchFamily="49" charset="-128"/>
                          <a:cs typeface="Times New Roman"/>
                        </a:rPr>
                        <a:t>令和　　　年　　　月</a:t>
                      </a:r>
                      <a:endParaRPr lang="en-US" altLang="ja-JP" sz="1000" dirty="0">
                        <a:solidFill>
                          <a:srgbClr val="00B0F0"/>
                        </a:solidFill>
                        <a:latin typeface="ＭＳ ゴシック" panose="020B0609070205080204" pitchFamily="49" charset="-128"/>
                        <a:ea typeface="ＭＳ ゴシック" panose="020B0609070205080204" pitchFamily="49" charset="-128"/>
                        <a:cs typeface="Times New Roman"/>
                      </a:endParaRPr>
                    </a:p>
                  </a:txBody>
                  <a:tcPr marL="0" marR="0" marT="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344025"/>
                  </a:ext>
                </a:extLst>
              </a:tr>
              <a:tr h="396240">
                <a:tc gridSpan="2">
                  <a:txBody>
                    <a:bodyPr/>
                    <a:lstStyle/>
                    <a:p>
                      <a:pPr marL="88265">
                        <a:lnSpc>
                          <a:spcPct val="100000"/>
                        </a:lnSpc>
                        <a:spcBef>
                          <a:spcPts val="880"/>
                        </a:spcBef>
                        <a:tabLst>
                          <a:tab pos="621665" algn="l"/>
                        </a:tabLst>
                      </a:pPr>
                      <a:r>
                        <a:rPr sz="1050" spc="5">
                          <a:solidFill>
                            <a:srgbClr val="00B0F0"/>
                          </a:solidFill>
                          <a:latin typeface="ＭＳ ゴシック" panose="020B0609070205080204" pitchFamily="49" charset="-128"/>
                          <a:ea typeface="ＭＳ ゴシック" panose="020B0609070205080204" pitchFamily="49" charset="-128"/>
                          <a:cs typeface="ＭＳ ゴシック"/>
                        </a:rPr>
                        <a:t>備	考</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111760" marB="0">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a:p>
                  </a:txBody>
                  <a:tcPr marL="0" marR="0" marT="0" marB="0"/>
                </a:tc>
                <a:tc gridSpan="4">
                  <a:txBody>
                    <a:bodyPr/>
                    <a:lstStyle/>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lang="en-US" sz="1000">
                        <a:latin typeface="ＭＳ ゴシック" panose="020B0609070205080204" pitchFamily="49" charset="-128"/>
                        <a:ea typeface="ＭＳ ゴシック" panose="020B0609070205080204" pitchFamily="49" charset="-128"/>
                        <a:cs typeface="Times New Roman"/>
                      </a:endParaRPr>
                    </a:p>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962025">
                <a:tc gridSpan="6">
                  <a:txBody>
                    <a:bodyPr/>
                    <a:lstStyle/>
                    <a:p>
                      <a:pPr>
                        <a:lnSpc>
                          <a:spcPct val="100000"/>
                        </a:lnSpc>
                        <a:spcBef>
                          <a:spcPts val="20"/>
                        </a:spcBef>
                      </a:pPr>
                      <a:endParaRPr sz="1100">
                        <a:latin typeface="ＭＳ ゴシック" panose="020B0609070205080204" pitchFamily="49" charset="-128"/>
                        <a:ea typeface="ＭＳ ゴシック" panose="020B0609070205080204" pitchFamily="49" charset="-128"/>
                        <a:cs typeface="Times New Roman"/>
                      </a:endParaRPr>
                    </a:p>
                    <a:p>
                      <a:pPr marL="2540" indent="135255">
                        <a:lnSpc>
                          <a:spcPct val="108600"/>
                        </a:lnSpc>
                        <a:spcBef>
                          <a:spcPts val="5"/>
                        </a:spcBef>
                        <a:tabLst>
                          <a:tab pos="677545" algn="l"/>
                          <a:tab pos="1083310" algn="l"/>
                          <a:tab pos="1487170" algn="l"/>
                        </a:tabLst>
                      </a:pPr>
                      <a:r>
                        <a:rPr lang="ja-JP" altLang="en-US" sz="1050" spc="10">
                          <a:latin typeface="ＭＳ ゴシック" panose="020B0609070205080204" pitchFamily="49" charset="-128"/>
                          <a:ea typeface="ＭＳ ゴシック" panose="020B0609070205080204" pitchFamily="49" charset="-128"/>
                          <a:cs typeface="ＭＳ ゴシック"/>
                        </a:rPr>
                        <a:t>あなたは、児童扶養手当法（第</a:t>
                      </a:r>
                      <a:r>
                        <a:rPr lang="en-US" altLang="ja-JP" sz="1050" spc="10">
                          <a:latin typeface="ＭＳ ゴシック" panose="020B0609070205080204" pitchFamily="49" charset="-128"/>
                          <a:ea typeface="ＭＳ ゴシック" panose="020B0609070205080204" pitchFamily="49" charset="-128"/>
                          <a:cs typeface="ＭＳ ゴシック"/>
                        </a:rPr>
                        <a:t>9</a:t>
                      </a:r>
                      <a:r>
                        <a:rPr lang="ja-JP" altLang="en-US" sz="1050" spc="10">
                          <a:latin typeface="ＭＳ ゴシック" panose="020B0609070205080204" pitchFamily="49" charset="-128"/>
                          <a:ea typeface="ＭＳ ゴシック" panose="020B0609070205080204" pitchFamily="49" charset="-128"/>
                          <a:cs typeface="ＭＳ ゴシック"/>
                        </a:rPr>
                        <a:t>条、第</a:t>
                      </a:r>
                      <a:r>
                        <a:rPr lang="en-US" altLang="ja-JP" sz="1050" spc="10">
                          <a:latin typeface="ＭＳ ゴシック" panose="020B0609070205080204" pitchFamily="49" charset="-128"/>
                          <a:ea typeface="ＭＳ ゴシック" panose="020B0609070205080204" pitchFamily="49" charset="-128"/>
                          <a:cs typeface="ＭＳ ゴシック"/>
                        </a:rPr>
                        <a:t>9</a:t>
                      </a:r>
                      <a:r>
                        <a:rPr lang="ja-JP" altLang="en-US" sz="1050" spc="10">
                          <a:latin typeface="ＭＳ ゴシック" panose="020B0609070205080204" pitchFamily="49" charset="-128"/>
                          <a:ea typeface="ＭＳ ゴシック" panose="020B0609070205080204" pitchFamily="49" charset="-128"/>
                          <a:cs typeface="ＭＳ ゴシック"/>
                        </a:rPr>
                        <a:t>条の</a:t>
                      </a:r>
                      <a:r>
                        <a:rPr lang="en-US" altLang="ja-JP" sz="1050" spc="10">
                          <a:latin typeface="ＭＳ ゴシック" panose="020B0609070205080204" pitchFamily="49" charset="-128"/>
                          <a:ea typeface="ＭＳ ゴシック" panose="020B0609070205080204" pitchFamily="49" charset="-128"/>
                          <a:cs typeface="ＭＳ ゴシック"/>
                        </a:rPr>
                        <a:t>2</a:t>
                      </a:r>
                      <a:r>
                        <a:rPr lang="ja-JP" altLang="en-US" sz="1050" spc="10">
                          <a:latin typeface="ＭＳ ゴシック" panose="020B0609070205080204" pitchFamily="49" charset="-128"/>
                          <a:ea typeface="ＭＳ ゴシック" panose="020B0609070205080204" pitchFamily="49" charset="-128"/>
                          <a:cs typeface="ＭＳ ゴシック"/>
                        </a:rPr>
                        <a:t>、第</a:t>
                      </a:r>
                      <a:r>
                        <a:rPr lang="en-US" altLang="ja-JP" sz="1050" spc="10">
                          <a:latin typeface="ＭＳ ゴシック" panose="020B0609070205080204" pitchFamily="49" charset="-128"/>
                          <a:ea typeface="ＭＳ ゴシック" panose="020B0609070205080204" pitchFamily="49" charset="-128"/>
                          <a:cs typeface="ＭＳ ゴシック"/>
                        </a:rPr>
                        <a:t>10</a:t>
                      </a:r>
                      <a:r>
                        <a:rPr lang="ja-JP" altLang="en-US" sz="1050" spc="10">
                          <a:latin typeface="ＭＳ ゴシック" panose="020B0609070205080204" pitchFamily="49" charset="-128"/>
                          <a:ea typeface="ＭＳ ゴシック" panose="020B0609070205080204" pitchFamily="49" charset="-128"/>
                          <a:cs typeface="ＭＳ ゴシック"/>
                        </a:rPr>
                        <a:t>条、第</a:t>
                      </a:r>
                      <a:r>
                        <a:rPr lang="en-US" altLang="ja-JP" sz="1050" spc="10">
                          <a:latin typeface="ＭＳ ゴシック" panose="020B0609070205080204" pitchFamily="49" charset="-128"/>
                          <a:ea typeface="ＭＳ ゴシック" panose="020B0609070205080204" pitchFamily="49" charset="-128"/>
                          <a:cs typeface="ＭＳ ゴシック"/>
                        </a:rPr>
                        <a:t>11</a:t>
                      </a:r>
                      <a:r>
                        <a:rPr lang="ja-JP" altLang="en-US" sz="1050" spc="10">
                          <a:latin typeface="ＭＳ ゴシック" panose="020B0609070205080204" pitchFamily="49" charset="-128"/>
                          <a:ea typeface="ＭＳ ゴシック" panose="020B0609070205080204" pitchFamily="49" charset="-128"/>
                          <a:cs typeface="ＭＳ ゴシック"/>
                        </a:rPr>
                        <a:t>条、第</a:t>
                      </a:r>
                      <a:r>
                        <a:rPr lang="en-US" altLang="ja-JP" sz="1050" spc="10">
                          <a:latin typeface="ＭＳ ゴシック" panose="020B0609070205080204" pitchFamily="49" charset="-128"/>
                          <a:ea typeface="ＭＳ ゴシック" panose="020B0609070205080204" pitchFamily="49" charset="-128"/>
                          <a:cs typeface="ＭＳ ゴシック"/>
                        </a:rPr>
                        <a:t>13</a:t>
                      </a:r>
                      <a:r>
                        <a:rPr lang="ja-JP" altLang="en-US" sz="1050" spc="10">
                          <a:latin typeface="ＭＳ ゴシック" panose="020B0609070205080204" pitchFamily="49" charset="-128"/>
                          <a:ea typeface="ＭＳ ゴシック" panose="020B0609070205080204" pitchFamily="49" charset="-128"/>
                          <a:cs typeface="ＭＳ ゴシック"/>
                        </a:rPr>
                        <a:t>条の</a:t>
                      </a:r>
                      <a:r>
                        <a:rPr lang="en-US" altLang="ja-JP" sz="1050" spc="10">
                          <a:latin typeface="ＭＳ ゴシック" panose="020B0609070205080204" pitchFamily="49" charset="-128"/>
                          <a:ea typeface="ＭＳ ゴシック" panose="020B0609070205080204" pitchFamily="49" charset="-128"/>
                          <a:cs typeface="ＭＳ ゴシック"/>
                        </a:rPr>
                        <a:t>2</a:t>
                      </a:r>
                      <a:r>
                        <a:rPr lang="ja-JP" altLang="en-US" sz="1050" spc="10">
                          <a:latin typeface="ＭＳ ゴシック" panose="020B0609070205080204" pitchFamily="49" charset="-128"/>
                          <a:ea typeface="ＭＳ ゴシック" panose="020B0609070205080204" pitchFamily="49" charset="-128"/>
                          <a:cs typeface="ＭＳ ゴシック"/>
                        </a:rPr>
                        <a:t>、第</a:t>
                      </a:r>
                      <a:r>
                        <a:rPr lang="en-US" altLang="ja-JP" sz="1050" spc="10">
                          <a:latin typeface="ＭＳ ゴシック" panose="020B0609070205080204" pitchFamily="49" charset="-128"/>
                          <a:ea typeface="ＭＳ ゴシック" panose="020B0609070205080204" pitchFamily="49" charset="-128"/>
                          <a:cs typeface="ＭＳ ゴシック"/>
                        </a:rPr>
                        <a:t>13</a:t>
                      </a:r>
                      <a:r>
                        <a:rPr lang="ja-JP" altLang="en-US" sz="1050" spc="10">
                          <a:latin typeface="ＭＳ ゴシック" panose="020B0609070205080204" pitchFamily="49" charset="-128"/>
                          <a:ea typeface="ＭＳ ゴシック" panose="020B0609070205080204" pitchFamily="49" charset="-128"/>
                          <a:cs typeface="ＭＳ ゴシック"/>
                        </a:rPr>
                        <a:t>条の</a:t>
                      </a:r>
                      <a:r>
                        <a:rPr lang="en-US" altLang="ja-JP" sz="1050" spc="10">
                          <a:latin typeface="ＭＳ ゴシック" panose="020B0609070205080204" pitchFamily="49" charset="-128"/>
                          <a:ea typeface="ＭＳ ゴシック" panose="020B0609070205080204" pitchFamily="49" charset="-128"/>
                          <a:cs typeface="ＭＳ ゴシック"/>
                        </a:rPr>
                        <a:t>3</a:t>
                      </a:r>
                      <a:r>
                        <a:rPr lang="ja-JP" altLang="en-US" sz="1050" spc="10">
                          <a:latin typeface="ＭＳ ゴシック" panose="020B0609070205080204" pitchFamily="49" charset="-128"/>
                          <a:ea typeface="ＭＳ ゴシック" panose="020B0609070205080204" pitchFamily="49" charset="-128"/>
                          <a:cs typeface="ＭＳ ゴシック"/>
                        </a:rPr>
                        <a:t>）の規定により、支給停止となっておりますが、この度これが解除されましたので通知します。</a:t>
                      </a:r>
                      <a:endParaRPr lang="en-US" altLang="ja-JP" sz="1050" spc="10">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sz="1250">
                        <a:latin typeface="ＭＳ ゴシック" panose="020B0609070205080204" pitchFamily="49" charset="-128"/>
                        <a:ea typeface="ＭＳ ゴシック" panose="020B0609070205080204" pitchFamily="49" charset="-128"/>
                        <a:cs typeface="Times New Roman"/>
                      </a:endParaRPr>
                    </a:p>
                    <a:p>
                      <a:pPr marL="403225">
                        <a:lnSpc>
                          <a:spcPct val="100000"/>
                        </a:lnSpc>
                        <a:tabLst>
                          <a:tab pos="936625" algn="l"/>
                          <a:tab pos="1337945" algn="l"/>
                          <a:tab pos="1738630" algn="l"/>
                        </a:tabLst>
                      </a:pPr>
                      <a:r>
                        <a:rPr sz="1050" spc="5" err="1">
                          <a:latin typeface="ＭＳ ゴシック" panose="020B0609070205080204" pitchFamily="49" charset="-128"/>
                          <a:ea typeface="ＭＳ ゴシック" panose="020B0609070205080204" pitchFamily="49" charset="-128"/>
                          <a:cs typeface="ＭＳ ゴシック"/>
                        </a:rPr>
                        <a:t>令和</a:t>
                      </a:r>
                      <a:r>
                        <a:rPr sz="1050" spc="5">
                          <a:latin typeface="ＭＳ ゴシック" panose="020B0609070205080204" pitchFamily="49" charset="-128"/>
                          <a:ea typeface="ＭＳ ゴシック" panose="020B0609070205080204" pitchFamily="49" charset="-128"/>
                          <a:cs typeface="ＭＳ ゴシック"/>
                        </a:rPr>
                        <a:t>	年	月	日</a:t>
                      </a:r>
                      <a:endParaRPr sz="1050">
                        <a:latin typeface="ＭＳ ゴシック" panose="020B0609070205080204" pitchFamily="49" charset="-128"/>
                        <a:ea typeface="ＭＳ ゴシック" panose="020B0609070205080204" pitchFamily="49" charset="-128"/>
                        <a:cs typeface="ＭＳ ゴシック"/>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495934">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tc>
                <a:tc gridSpan="3">
                  <a:txBody>
                    <a:bodyPr/>
                    <a:lstStyle/>
                    <a:p>
                      <a:pPr marL="1824989" marR="357505">
                        <a:lnSpc>
                          <a:spcPct val="108600"/>
                        </a:lnSpc>
                        <a:spcBef>
                          <a:spcPts val="635"/>
                        </a:spcBef>
                      </a:pPr>
                      <a:r>
                        <a:rPr sz="1050" dirty="0" err="1">
                          <a:latin typeface="ＭＳ ゴシック" panose="020B0609070205080204" pitchFamily="49" charset="-128"/>
                          <a:ea typeface="ＭＳ ゴシック" panose="020B0609070205080204" pitchFamily="49" charset="-128"/>
                          <a:cs typeface="ＭＳ ゴシック"/>
                        </a:rPr>
                        <a:t>都道</a:t>
                      </a:r>
                      <a:r>
                        <a:rPr sz="1050" spc="-15" dirty="0" err="1">
                          <a:latin typeface="ＭＳ ゴシック" panose="020B0609070205080204" pitchFamily="49" charset="-128"/>
                          <a:ea typeface="ＭＳ ゴシック" panose="020B0609070205080204" pitchFamily="49" charset="-128"/>
                          <a:cs typeface="ＭＳ ゴシック"/>
                        </a:rPr>
                        <a:t>府</a:t>
                      </a:r>
                      <a:r>
                        <a:rPr sz="1050" dirty="0" err="1">
                          <a:latin typeface="ＭＳ ゴシック" panose="020B0609070205080204" pitchFamily="49" charset="-128"/>
                          <a:ea typeface="ＭＳ ゴシック" panose="020B0609070205080204" pitchFamily="49" charset="-128"/>
                          <a:cs typeface="ＭＳ ゴシック"/>
                        </a:rPr>
                        <a:t>県</a:t>
                      </a:r>
                      <a:r>
                        <a:rPr sz="1050" spc="-15" dirty="0" err="1">
                          <a:latin typeface="ＭＳ ゴシック" panose="020B0609070205080204" pitchFamily="49" charset="-128"/>
                          <a:ea typeface="ＭＳ ゴシック" panose="020B0609070205080204" pitchFamily="49" charset="-128"/>
                          <a:cs typeface="ＭＳ ゴシック"/>
                        </a:rPr>
                        <a:t>知</a:t>
                      </a:r>
                      <a:r>
                        <a:rPr sz="1050" dirty="0" err="1">
                          <a:latin typeface="ＭＳ ゴシック" panose="020B0609070205080204" pitchFamily="49" charset="-128"/>
                          <a:ea typeface="ＭＳ ゴシック" panose="020B0609070205080204" pitchFamily="49" charset="-128"/>
                          <a:cs typeface="ＭＳ ゴシック"/>
                        </a:rPr>
                        <a:t>事</a:t>
                      </a:r>
                      <a:r>
                        <a:rPr sz="1050" spc="-15" dirty="0">
                          <a:latin typeface="ＭＳ ゴシック" panose="020B0609070205080204" pitchFamily="49" charset="-128"/>
                          <a:ea typeface="ＭＳ ゴシック" panose="020B0609070205080204" pitchFamily="49" charset="-128"/>
                          <a:cs typeface="ＭＳ ゴシック"/>
                        </a:rPr>
                        <a:t>(</a:t>
                      </a:r>
                      <a:r>
                        <a:rPr sz="1050" dirty="0" err="1">
                          <a:latin typeface="ＭＳ ゴシック" panose="020B0609070205080204" pitchFamily="49" charset="-128"/>
                          <a:ea typeface="ＭＳ ゴシック" panose="020B0609070205080204" pitchFamily="49" charset="-128"/>
                          <a:cs typeface="ＭＳ ゴシック"/>
                        </a:rPr>
                        <a:t>福</a:t>
                      </a:r>
                      <a:r>
                        <a:rPr sz="1050" spc="-15" dirty="0" err="1">
                          <a:latin typeface="ＭＳ ゴシック" panose="020B0609070205080204" pitchFamily="49" charset="-128"/>
                          <a:ea typeface="ＭＳ ゴシック" panose="020B0609070205080204" pitchFamily="49" charset="-128"/>
                          <a:cs typeface="ＭＳ ゴシック"/>
                        </a:rPr>
                        <a:t>祉</a:t>
                      </a:r>
                      <a:r>
                        <a:rPr sz="1050" dirty="0" err="1">
                          <a:latin typeface="ＭＳ ゴシック" panose="020B0609070205080204" pitchFamily="49" charset="-128"/>
                          <a:ea typeface="ＭＳ ゴシック" panose="020B0609070205080204" pitchFamily="49" charset="-128"/>
                          <a:cs typeface="ＭＳ ゴシック"/>
                        </a:rPr>
                        <a:t>事</a:t>
                      </a:r>
                      <a:r>
                        <a:rPr sz="1050" spc="-15" dirty="0" err="1">
                          <a:latin typeface="ＭＳ ゴシック" panose="020B0609070205080204" pitchFamily="49" charset="-128"/>
                          <a:ea typeface="ＭＳ ゴシック" panose="020B0609070205080204" pitchFamily="49" charset="-128"/>
                          <a:cs typeface="ＭＳ ゴシック"/>
                        </a:rPr>
                        <a:t>務所</a:t>
                      </a:r>
                      <a:r>
                        <a:rPr sz="1050" spc="-5" dirty="0" err="1">
                          <a:latin typeface="ＭＳ ゴシック" panose="020B0609070205080204" pitchFamily="49" charset="-128"/>
                          <a:ea typeface="ＭＳ ゴシック" panose="020B0609070205080204" pitchFamily="49" charset="-128"/>
                          <a:cs typeface="ＭＳ ゴシック"/>
                        </a:rPr>
                        <a:t>長</a:t>
                      </a:r>
                      <a:r>
                        <a:rPr sz="1050" dirty="0">
                          <a:latin typeface="ＭＳ ゴシック" panose="020B0609070205080204" pitchFamily="49" charset="-128"/>
                          <a:ea typeface="ＭＳ ゴシック" panose="020B0609070205080204" pitchFamily="49" charset="-128"/>
                          <a:cs typeface="ＭＳ ゴシック"/>
                        </a:rPr>
                        <a:t>) </a:t>
                      </a:r>
                      <a:r>
                        <a:rPr sz="1050" spc="5" dirty="0">
                          <a:latin typeface="ＭＳ ゴシック" panose="020B0609070205080204" pitchFamily="49" charset="-128"/>
                          <a:ea typeface="ＭＳ ゴシック" panose="020B0609070205080204" pitchFamily="49" charset="-128"/>
                          <a:cs typeface="ＭＳ ゴシック"/>
                        </a:rPr>
                        <a:t>市</a:t>
                      </a:r>
                      <a:r>
                        <a:rPr sz="1050" spc="140" dirty="0">
                          <a:latin typeface="ＭＳ ゴシック" panose="020B0609070205080204" pitchFamily="49" charset="-128"/>
                          <a:ea typeface="ＭＳ ゴシック" panose="020B0609070205080204" pitchFamily="49" charset="-128"/>
                          <a:cs typeface="ＭＳ ゴシック"/>
                        </a:rPr>
                        <a:t> </a:t>
                      </a:r>
                      <a:r>
                        <a:rPr sz="1050" spc="5" dirty="0">
                          <a:latin typeface="ＭＳ ゴシック" panose="020B0609070205080204" pitchFamily="49" charset="-128"/>
                          <a:ea typeface="ＭＳ ゴシック" panose="020B0609070205080204" pitchFamily="49" charset="-128"/>
                          <a:cs typeface="ＭＳ ゴシック"/>
                        </a:rPr>
                        <a:t>町</a:t>
                      </a:r>
                      <a:r>
                        <a:rPr sz="1050" spc="145" dirty="0">
                          <a:latin typeface="ＭＳ ゴシック" panose="020B0609070205080204" pitchFamily="49" charset="-128"/>
                          <a:ea typeface="ＭＳ ゴシック" panose="020B0609070205080204" pitchFamily="49" charset="-128"/>
                          <a:cs typeface="ＭＳ ゴシック"/>
                        </a:rPr>
                        <a:t> </a:t>
                      </a:r>
                      <a:r>
                        <a:rPr sz="1050" spc="5" dirty="0">
                          <a:latin typeface="ＭＳ ゴシック" panose="020B0609070205080204" pitchFamily="49" charset="-128"/>
                          <a:ea typeface="ＭＳ ゴシック" panose="020B0609070205080204" pitchFamily="49" charset="-128"/>
                          <a:cs typeface="ＭＳ ゴシック"/>
                        </a:rPr>
                        <a:t>村</a:t>
                      </a:r>
                      <a:r>
                        <a:rPr sz="1050" spc="140" dirty="0">
                          <a:latin typeface="ＭＳ ゴシック" panose="020B0609070205080204" pitchFamily="49" charset="-128"/>
                          <a:ea typeface="ＭＳ ゴシック" panose="020B0609070205080204" pitchFamily="49" charset="-128"/>
                          <a:cs typeface="ＭＳ ゴシック"/>
                        </a:rPr>
                        <a:t> </a:t>
                      </a:r>
                      <a:r>
                        <a:rPr sz="1050" spc="5" dirty="0">
                          <a:latin typeface="ＭＳ ゴシック" panose="020B0609070205080204" pitchFamily="49" charset="-128"/>
                          <a:ea typeface="ＭＳ ゴシック" panose="020B0609070205080204" pitchFamily="49" charset="-128"/>
                          <a:cs typeface="ＭＳ ゴシック"/>
                        </a:rPr>
                        <a:t>長</a:t>
                      </a:r>
                      <a:r>
                        <a:rPr sz="1050" spc="-15" dirty="0">
                          <a:latin typeface="ＭＳ ゴシック" panose="020B0609070205080204" pitchFamily="49" charset="-128"/>
                          <a:ea typeface="ＭＳ ゴシック" panose="020B0609070205080204" pitchFamily="49" charset="-128"/>
                          <a:cs typeface="ＭＳ ゴシック"/>
                        </a:rPr>
                        <a:t>(</a:t>
                      </a:r>
                      <a:r>
                        <a:rPr sz="1050" spc="5" dirty="0" err="1">
                          <a:latin typeface="ＭＳ ゴシック" panose="020B0609070205080204" pitchFamily="49" charset="-128"/>
                          <a:ea typeface="ＭＳ ゴシック" panose="020B0609070205080204" pitchFamily="49" charset="-128"/>
                          <a:cs typeface="ＭＳ ゴシック"/>
                        </a:rPr>
                        <a:t>福</a:t>
                      </a:r>
                      <a:r>
                        <a:rPr sz="1050" spc="-10" dirty="0" err="1">
                          <a:latin typeface="ＭＳ ゴシック" panose="020B0609070205080204" pitchFamily="49" charset="-128"/>
                          <a:ea typeface="ＭＳ ゴシック" panose="020B0609070205080204" pitchFamily="49" charset="-128"/>
                          <a:cs typeface="ＭＳ ゴシック"/>
                        </a:rPr>
                        <a:t>祉</a:t>
                      </a:r>
                      <a:r>
                        <a:rPr sz="1050" spc="5" dirty="0" err="1">
                          <a:latin typeface="ＭＳ ゴシック" panose="020B0609070205080204" pitchFamily="49" charset="-128"/>
                          <a:ea typeface="ＭＳ ゴシック" panose="020B0609070205080204" pitchFamily="49" charset="-128"/>
                          <a:cs typeface="ＭＳ ゴシック"/>
                        </a:rPr>
                        <a:t>事</a:t>
                      </a:r>
                      <a:r>
                        <a:rPr sz="1050" spc="-10" dirty="0" err="1">
                          <a:latin typeface="ＭＳ ゴシック" panose="020B0609070205080204" pitchFamily="49" charset="-128"/>
                          <a:ea typeface="ＭＳ ゴシック" panose="020B0609070205080204" pitchFamily="49" charset="-128"/>
                          <a:cs typeface="ＭＳ ゴシック"/>
                        </a:rPr>
                        <a:t>務所</a:t>
                      </a:r>
                      <a:r>
                        <a:rPr sz="1050" dirty="0" err="1">
                          <a:latin typeface="ＭＳ ゴシック" panose="020B0609070205080204" pitchFamily="49" charset="-128"/>
                          <a:ea typeface="ＭＳ ゴシック" panose="020B0609070205080204" pitchFamily="49" charset="-128"/>
                          <a:cs typeface="ＭＳ ゴシック"/>
                        </a:rPr>
                        <a:t>長</a:t>
                      </a:r>
                      <a:r>
                        <a:rPr sz="1050" dirty="0">
                          <a:latin typeface="ＭＳ ゴシック" panose="020B0609070205080204" pitchFamily="49" charset="-128"/>
                          <a:ea typeface="ＭＳ ゴシック" panose="020B0609070205080204" pitchFamily="49" charset="-128"/>
                          <a:cs typeface="ＭＳ ゴシック"/>
                        </a:rPr>
                        <a:t>)</a:t>
                      </a:r>
                    </a:p>
                  </a:txBody>
                  <a:tcPr marL="0" marR="0" marT="80645"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45"/>
                        </a:spcBef>
                      </a:pPr>
                      <a:endParaRPr sz="1200">
                        <a:latin typeface="ＭＳ ゴシック" panose="020B0609070205080204" pitchFamily="49" charset="-128"/>
                        <a:ea typeface="ＭＳ ゴシック" panose="020B0609070205080204" pitchFamily="49" charset="-128"/>
                        <a:cs typeface="Times New Roman"/>
                      </a:endParaRPr>
                    </a:p>
                    <a:p>
                      <a:pPr marL="365125">
                        <a:lnSpc>
                          <a:spcPct val="100000"/>
                        </a:lnSpc>
                        <a:spcBef>
                          <a:spcPts val="5"/>
                        </a:spcBef>
                      </a:pPr>
                      <a:r>
                        <a:rPr sz="1050">
                          <a:latin typeface="ＭＳ ゴシック" panose="020B0609070205080204" pitchFamily="49" charset="-128"/>
                          <a:ea typeface="ＭＳ ゴシック" panose="020B0609070205080204" pitchFamily="49" charset="-128"/>
                          <a:cs typeface="ＭＳ ゴシック"/>
                        </a:rPr>
                        <a:t>印</a:t>
                      </a:r>
                    </a:p>
                  </a:txBody>
                  <a:tcPr marL="0" marR="0" marT="5715" marB="0">
                    <a:lnR w="6350">
                      <a:solidFill>
                        <a:srgbClr val="000000"/>
                      </a:solidFill>
                      <a:prstDash val="solid"/>
                    </a:lnR>
                  </a:tcPr>
                </a:tc>
                <a:extLst>
                  <a:ext uri="{0D108BD9-81ED-4DB2-BD59-A6C34878D82A}">
                    <a16:rowId xmlns:a16="http://schemas.microsoft.com/office/drawing/2014/main" val="10009"/>
                  </a:ext>
                </a:extLst>
              </a:tr>
              <a:tr h="332105">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L w="6350">
                      <a:solidFill>
                        <a:srgbClr val="000000"/>
                      </a:solidFill>
                      <a:prstDash val="solid"/>
                    </a:lnL>
                    <a:lnB w="6350">
                      <a:solidFill>
                        <a:srgbClr val="000000"/>
                      </a:solidFill>
                      <a:prstDash val="solid"/>
                    </a:lnB>
                  </a:tcPr>
                </a:tc>
                <a:tc>
                  <a:txBody>
                    <a:bodyPr/>
                    <a:lstStyle/>
                    <a:p>
                      <a:pPr>
                        <a:lnSpc>
                          <a:spcPct val="100000"/>
                        </a:lnSpc>
                      </a:pPr>
                      <a:endParaRPr sz="1000">
                        <a:latin typeface="ＭＳ ゴシック" panose="020B0609070205080204" pitchFamily="49" charset="-128"/>
                        <a:ea typeface="ＭＳ ゴシック" panose="020B0609070205080204" pitchFamily="49" charset="-128"/>
                        <a:cs typeface="Times New Roman"/>
                      </a:endParaRPr>
                    </a:p>
                  </a:txBody>
                  <a:tcPr marL="0" marR="0" marT="0" marB="0">
                    <a:lnB w="6350">
                      <a:solidFill>
                        <a:srgbClr val="000000"/>
                      </a:solidFill>
                      <a:prstDash val="solid"/>
                    </a:lnB>
                  </a:tcPr>
                </a:tc>
                <a:tc gridSpan="3">
                  <a:txBody>
                    <a:bodyPr/>
                    <a:lstStyle/>
                    <a:p>
                      <a:pPr marL="762635">
                        <a:lnSpc>
                          <a:spcPct val="100000"/>
                        </a:lnSpc>
                        <a:spcBef>
                          <a:spcPts val="450"/>
                        </a:spcBef>
                      </a:pPr>
                      <a:endParaRPr sz="1050" dirty="0">
                        <a:latin typeface="ＭＳ ゴシック" panose="020B0609070205080204" pitchFamily="49" charset="-128"/>
                        <a:ea typeface="ＭＳ ゴシック" panose="020B0609070205080204" pitchFamily="49" charset="-128"/>
                        <a:cs typeface="ＭＳ ゴシック"/>
                      </a:endParaRPr>
                    </a:p>
                  </a:txBody>
                  <a:tcPr marL="0" marR="0" marT="57150" marB="0">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dirty="0">
                        <a:latin typeface="ＭＳ ゴシック" panose="020B0609070205080204" pitchFamily="49" charset="-128"/>
                        <a:ea typeface="ＭＳ ゴシック" panose="020B0609070205080204" pitchFamily="49" charset="-128"/>
                        <a:cs typeface="Times New Roman"/>
                      </a:endParaRPr>
                    </a:p>
                  </a:txBody>
                  <a:tcPr marL="0" marR="0" marT="0" marB="0">
                    <a:lnR w="6350">
                      <a:solidFill>
                        <a:srgbClr val="000000"/>
                      </a:solidFill>
                      <a:prstDash val="solid"/>
                    </a:lnR>
                    <a:lnB w="6350">
                      <a:solidFill>
                        <a:srgbClr val="000000"/>
                      </a:solidFill>
                      <a:prstDash val="solid"/>
                    </a:lnB>
                  </a:tcPr>
                </a:tc>
                <a:extLst>
                  <a:ext uri="{0D108BD9-81ED-4DB2-BD59-A6C34878D82A}">
                    <a16:rowId xmlns:a16="http://schemas.microsoft.com/office/drawing/2014/main" val="10010"/>
                  </a:ext>
                </a:extLst>
              </a:tr>
            </a:tbl>
          </a:graphicData>
        </a:graphic>
      </p:graphicFrame>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09.</a:t>
                      </a:r>
                      <a:r>
                        <a:rPr kumimoji="1" lang="ja-JP" altLang="en-US" sz="1050" b="0">
                          <a:solidFill>
                            <a:schemeClr val="tx1"/>
                          </a:solidFill>
                          <a:latin typeface="ＭＳ ゴシック" panose="020B0609070205080204" pitchFamily="49" charset="-128"/>
                          <a:ea typeface="ＭＳ ゴシック" panose="020B0609070205080204" pitchFamily="49" charset="-128"/>
                        </a:rPr>
                        <a:t>支給停止関係届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児童扶養手当支給停止解除通知書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 name="object 6"/>
          <p:cNvSpPr txBox="1"/>
          <p:nvPr/>
        </p:nvSpPr>
        <p:spPr>
          <a:xfrm>
            <a:off x="1077772" y="7967437"/>
            <a:ext cx="2295525" cy="175048"/>
          </a:xfrm>
          <a:prstGeom prst="rect">
            <a:avLst/>
          </a:prstGeom>
        </p:spPr>
        <p:txBody>
          <a:bodyPr vert="horz" wrap="square" lIns="0" tIns="13335" rIns="0" bIns="0" rtlCol="0">
            <a:spAutoFit/>
          </a:bodyPr>
          <a:lstStyle/>
          <a:p>
            <a:pPr marL="12700">
              <a:lnSpc>
                <a:spcPct val="100000"/>
              </a:lnSpc>
              <a:spcBef>
                <a:spcPts val="105"/>
              </a:spcBef>
              <a:tabLst>
                <a:tab pos="280670" algn="l"/>
              </a:tabLst>
            </a:pPr>
            <a:r>
              <a:rPr sz="1050" spc="5">
                <a:latin typeface="ＭＳ ゴシック" panose="020B0609070205080204" pitchFamily="49" charset="-128"/>
                <a:ea typeface="ＭＳ ゴシック" panose="020B0609070205080204" pitchFamily="49" charset="-128"/>
                <a:cs typeface="ＭＳ ゴシック"/>
              </a:rPr>
              <a:t>◎	</a:t>
            </a:r>
            <a:r>
              <a:rPr sz="1050" spc="-10" err="1">
                <a:latin typeface="ＭＳ ゴシック" panose="020B0609070205080204" pitchFamily="49" charset="-128"/>
                <a:ea typeface="ＭＳ ゴシック" panose="020B0609070205080204" pitchFamily="49" charset="-128"/>
                <a:cs typeface="ＭＳ ゴシック"/>
              </a:rPr>
              <a:t>裏</a:t>
            </a:r>
            <a:r>
              <a:rPr sz="1050" spc="5" err="1">
                <a:latin typeface="ＭＳ ゴシック" panose="020B0609070205080204" pitchFamily="49" charset="-128"/>
                <a:ea typeface="ＭＳ ゴシック" panose="020B0609070205080204" pitchFamily="49" charset="-128"/>
                <a:cs typeface="ＭＳ ゴシック"/>
              </a:rPr>
              <a:t>面</a:t>
            </a:r>
            <a:r>
              <a:rPr sz="1050" spc="-10" err="1">
                <a:latin typeface="ＭＳ ゴシック" panose="020B0609070205080204" pitchFamily="49" charset="-128"/>
                <a:ea typeface="ＭＳ ゴシック" panose="020B0609070205080204" pitchFamily="49" charset="-128"/>
                <a:cs typeface="ＭＳ ゴシック"/>
              </a:rPr>
              <a:t>の</a:t>
            </a:r>
            <a:r>
              <a:rPr sz="1050" spc="5" err="1">
                <a:latin typeface="ＭＳ ゴシック" panose="020B0609070205080204" pitchFamily="49" charset="-128"/>
                <a:ea typeface="ＭＳ ゴシック" panose="020B0609070205080204" pitchFamily="49" charset="-128"/>
                <a:cs typeface="ＭＳ ゴシック"/>
              </a:rPr>
              <a:t>注</a:t>
            </a:r>
            <a:r>
              <a:rPr sz="1050" spc="-10" err="1">
                <a:latin typeface="ＭＳ ゴシック" panose="020B0609070205080204" pitchFamily="49" charset="-128"/>
                <a:ea typeface="ＭＳ ゴシック" panose="020B0609070205080204" pitchFamily="49" charset="-128"/>
                <a:cs typeface="ＭＳ ゴシック"/>
              </a:rPr>
              <a:t>意</a:t>
            </a:r>
            <a:r>
              <a:rPr sz="1050" spc="5" err="1">
                <a:latin typeface="ＭＳ ゴシック" panose="020B0609070205080204" pitchFamily="49" charset="-128"/>
                <a:ea typeface="ＭＳ ゴシック" panose="020B0609070205080204" pitchFamily="49" charset="-128"/>
                <a:cs typeface="ＭＳ ゴシック"/>
              </a:rPr>
              <a:t>を</a:t>
            </a:r>
            <a:r>
              <a:rPr sz="1050" spc="-10" err="1">
                <a:latin typeface="ＭＳ ゴシック" panose="020B0609070205080204" pitchFamily="49" charset="-128"/>
                <a:ea typeface="ＭＳ ゴシック" panose="020B0609070205080204" pitchFamily="49" charset="-128"/>
                <a:cs typeface="ＭＳ ゴシック"/>
              </a:rPr>
              <a:t>よ</a:t>
            </a:r>
            <a:r>
              <a:rPr sz="1050" spc="5" err="1">
                <a:latin typeface="ＭＳ ゴシック" panose="020B0609070205080204" pitchFamily="49" charset="-128"/>
                <a:ea typeface="ＭＳ ゴシック" panose="020B0609070205080204" pitchFamily="49" charset="-128"/>
                <a:cs typeface="ＭＳ ゴシック"/>
              </a:rPr>
              <a:t>く</a:t>
            </a:r>
            <a:r>
              <a:rPr sz="1050" spc="-10" err="1">
                <a:latin typeface="ＭＳ ゴシック" panose="020B0609070205080204" pitchFamily="49" charset="-128"/>
                <a:ea typeface="ＭＳ ゴシック" panose="020B0609070205080204" pitchFamily="49" charset="-128"/>
                <a:cs typeface="ＭＳ ゴシック"/>
              </a:rPr>
              <a:t>読</a:t>
            </a:r>
            <a:r>
              <a:rPr sz="1050" spc="5" err="1">
                <a:latin typeface="ＭＳ ゴシック" panose="020B0609070205080204" pitchFamily="49" charset="-128"/>
                <a:ea typeface="ＭＳ ゴシック" panose="020B0609070205080204" pitchFamily="49" charset="-128"/>
                <a:cs typeface="ＭＳ ゴシック"/>
              </a:rPr>
              <a:t>んで</a:t>
            </a:r>
            <a:r>
              <a:rPr sz="1050" spc="-10" err="1">
                <a:latin typeface="ＭＳ ゴシック" panose="020B0609070205080204" pitchFamily="49" charset="-128"/>
                <a:ea typeface="ＭＳ ゴシック" panose="020B0609070205080204" pitchFamily="49" charset="-128"/>
                <a:cs typeface="ＭＳ ゴシック"/>
              </a:rPr>
              <a:t>下</a:t>
            </a:r>
            <a:r>
              <a:rPr sz="1050" spc="5" err="1">
                <a:latin typeface="ＭＳ ゴシック" panose="020B0609070205080204" pitchFamily="49" charset="-128"/>
                <a:ea typeface="ＭＳ ゴシック" panose="020B0609070205080204" pitchFamily="49" charset="-128"/>
                <a:cs typeface="ＭＳ ゴシック"/>
              </a:rPr>
              <a:t>さ</a:t>
            </a:r>
            <a:r>
              <a:rPr sz="1050" spc="-10" err="1">
                <a:latin typeface="ＭＳ ゴシック" panose="020B0609070205080204" pitchFamily="49" charset="-128"/>
                <a:ea typeface="ＭＳ ゴシック" panose="020B0609070205080204" pitchFamily="49" charset="-128"/>
                <a:cs typeface="ＭＳ ゴシック"/>
              </a:rPr>
              <a:t>い</a:t>
            </a:r>
            <a:r>
              <a:rPr sz="1050" spc="5">
                <a:latin typeface="ＭＳ ゴシック" panose="020B0609070205080204" pitchFamily="49" charset="-128"/>
                <a:ea typeface="ＭＳ ゴシック" panose="020B0609070205080204" pitchFamily="49" charset="-128"/>
                <a:cs typeface="ＭＳ ゴシック"/>
              </a:rPr>
              <a:t>。</a:t>
            </a:r>
            <a:endParaRPr sz="1050">
              <a:latin typeface="ＭＳ ゴシック" panose="020B0609070205080204" pitchFamily="49" charset="-128"/>
              <a:ea typeface="ＭＳ ゴシック" panose="020B0609070205080204" pitchFamily="49" charset="-128"/>
              <a:cs typeface="ＭＳ ゴシック"/>
            </a:endParaRPr>
          </a:p>
        </p:txBody>
      </p:sp>
      <p:sp>
        <p:nvSpPr>
          <p:cNvPr id="7" name="object 7"/>
          <p:cNvSpPr/>
          <p:nvPr/>
        </p:nvSpPr>
        <p:spPr>
          <a:xfrm>
            <a:off x="5467350" y="7223394"/>
            <a:ext cx="66675" cy="327025"/>
          </a:xfrm>
          <a:custGeom>
            <a:avLst/>
            <a:gdLst/>
            <a:ahLst/>
            <a:cxnLst/>
            <a:rect l="l" t="t" r="r" b="b"/>
            <a:pathLst>
              <a:path w="66675" h="327025">
                <a:moveTo>
                  <a:pt x="0" y="0"/>
                </a:moveTo>
                <a:lnTo>
                  <a:pt x="12987" y="2141"/>
                </a:lnTo>
                <a:lnTo>
                  <a:pt x="23606" y="7985"/>
                </a:lnTo>
                <a:lnTo>
                  <a:pt x="30771" y="16662"/>
                </a:lnTo>
                <a:lnTo>
                  <a:pt x="33400" y="27305"/>
                </a:lnTo>
                <a:lnTo>
                  <a:pt x="33400" y="136271"/>
                </a:lnTo>
                <a:lnTo>
                  <a:pt x="36010" y="146859"/>
                </a:lnTo>
                <a:lnTo>
                  <a:pt x="43132" y="155543"/>
                </a:lnTo>
                <a:lnTo>
                  <a:pt x="53707" y="161416"/>
                </a:lnTo>
                <a:lnTo>
                  <a:pt x="66675" y="163575"/>
                </a:lnTo>
                <a:lnTo>
                  <a:pt x="53707" y="165715"/>
                </a:lnTo>
                <a:lnTo>
                  <a:pt x="43132" y="171545"/>
                </a:lnTo>
                <a:lnTo>
                  <a:pt x="36010" y="180185"/>
                </a:lnTo>
                <a:lnTo>
                  <a:pt x="33400" y="190754"/>
                </a:lnTo>
                <a:lnTo>
                  <a:pt x="33400" y="299720"/>
                </a:lnTo>
                <a:lnTo>
                  <a:pt x="30771" y="310362"/>
                </a:lnTo>
                <a:lnTo>
                  <a:pt x="23606" y="319039"/>
                </a:lnTo>
                <a:lnTo>
                  <a:pt x="12987" y="324883"/>
                </a:lnTo>
                <a:lnTo>
                  <a:pt x="0" y="327025"/>
                </a:lnTo>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 name="object 8"/>
          <p:cNvSpPr/>
          <p:nvPr/>
        </p:nvSpPr>
        <p:spPr>
          <a:xfrm>
            <a:off x="6191250" y="7303404"/>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65" name="正方形/長方形 64">
            <a:extLst>
              <a:ext uri="{FF2B5EF4-FFF2-40B4-BE49-F238E27FC236}">
                <a16:creationId xmlns:a16="http://schemas.microsoft.com/office/drawing/2014/main" id="{C81B42FB-923B-4CAC-BECA-1851F3E75E8C}"/>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67" name="object 2">
            <a:extLst>
              <a:ext uri="{FF2B5EF4-FFF2-40B4-BE49-F238E27FC236}">
                <a16:creationId xmlns:a16="http://schemas.microsoft.com/office/drawing/2014/main" id="{5C11EBAD-5ED6-4375-A1FC-56236E3263C9}"/>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72" name="object 2">
            <a:extLst>
              <a:ext uri="{FF2B5EF4-FFF2-40B4-BE49-F238E27FC236}">
                <a16:creationId xmlns:a16="http://schemas.microsoft.com/office/drawing/2014/main" id="{EBDB42C0-237A-459D-92BD-8893BB7C1A37}"/>
              </a:ext>
            </a:extLst>
          </p:cNvPr>
          <p:cNvSpPr txBox="1"/>
          <p:nvPr/>
        </p:nvSpPr>
        <p:spPr>
          <a:xfrm>
            <a:off x="3516241" y="7715449"/>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p>
        </p:txBody>
      </p:sp>
      <p:grpSp>
        <p:nvGrpSpPr>
          <p:cNvPr id="39" name="グループ化 38">
            <a:extLst>
              <a:ext uri="{FF2B5EF4-FFF2-40B4-BE49-F238E27FC236}">
                <a16:creationId xmlns:a16="http://schemas.microsoft.com/office/drawing/2014/main" id="{5D3C3D5F-D9A7-4C76-B901-8AE50E78B836}"/>
              </a:ext>
            </a:extLst>
          </p:cNvPr>
          <p:cNvGrpSpPr/>
          <p:nvPr/>
        </p:nvGrpSpPr>
        <p:grpSpPr>
          <a:xfrm>
            <a:off x="1067381" y="473107"/>
            <a:ext cx="2395805" cy="1546263"/>
            <a:chOff x="1384206" y="774699"/>
            <a:chExt cx="2395805" cy="1546263"/>
          </a:xfrm>
        </p:grpSpPr>
        <p:grpSp>
          <p:nvGrpSpPr>
            <p:cNvPr id="40" name="object 3">
              <a:extLst>
                <a:ext uri="{FF2B5EF4-FFF2-40B4-BE49-F238E27FC236}">
                  <a16:creationId xmlns:a16="http://schemas.microsoft.com/office/drawing/2014/main" id="{A39C193A-7CE5-4640-B7AB-7A0E7985F99C}"/>
                </a:ext>
              </a:extLst>
            </p:cNvPr>
            <p:cNvGrpSpPr/>
            <p:nvPr/>
          </p:nvGrpSpPr>
          <p:grpSpPr>
            <a:xfrm>
              <a:off x="1600792" y="2086207"/>
              <a:ext cx="1955790" cy="91002"/>
              <a:chOff x="3671299" y="9382245"/>
              <a:chExt cx="1955790" cy="91002"/>
            </a:xfrm>
            <a:solidFill>
              <a:srgbClr val="00B0F0"/>
            </a:solidFill>
          </p:grpSpPr>
          <p:pic>
            <p:nvPicPr>
              <p:cNvPr id="45" name="object 4">
                <a:extLst>
                  <a:ext uri="{FF2B5EF4-FFF2-40B4-BE49-F238E27FC236}">
                    <a16:creationId xmlns:a16="http://schemas.microsoft.com/office/drawing/2014/main" id="{5DC3BC68-2CF1-439A-B8B8-C9BEA76BAB88}"/>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66" name="object 5">
                <a:extLst>
                  <a:ext uri="{FF2B5EF4-FFF2-40B4-BE49-F238E27FC236}">
                    <a16:creationId xmlns:a16="http://schemas.microsoft.com/office/drawing/2014/main" id="{175E5EDF-666F-416A-A89D-94647B23E9E3}"/>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3" name="object 6">
                <a:extLst>
                  <a:ext uri="{FF2B5EF4-FFF2-40B4-BE49-F238E27FC236}">
                    <a16:creationId xmlns:a16="http://schemas.microsoft.com/office/drawing/2014/main" id="{18A2D501-6A84-4ADF-B871-786CD034F6E3}"/>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4" name="object 7">
                <a:extLst>
                  <a:ext uri="{FF2B5EF4-FFF2-40B4-BE49-F238E27FC236}">
                    <a16:creationId xmlns:a16="http://schemas.microsoft.com/office/drawing/2014/main" id="{6D127DD7-B8AF-4380-B1AE-4016D1CA7E4D}"/>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5" name="object 8">
                <a:extLst>
                  <a:ext uri="{FF2B5EF4-FFF2-40B4-BE49-F238E27FC236}">
                    <a16:creationId xmlns:a16="http://schemas.microsoft.com/office/drawing/2014/main" id="{E6738D38-F597-499B-81BD-61971C2DDA3F}"/>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6" name="object 9">
                <a:extLst>
                  <a:ext uri="{FF2B5EF4-FFF2-40B4-BE49-F238E27FC236}">
                    <a16:creationId xmlns:a16="http://schemas.microsoft.com/office/drawing/2014/main" id="{C4A47352-750D-4781-87A3-935B8298235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7" name="object 10">
                <a:extLst>
                  <a:ext uri="{FF2B5EF4-FFF2-40B4-BE49-F238E27FC236}">
                    <a16:creationId xmlns:a16="http://schemas.microsoft.com/office/drawing/2014/main" id="{941AFB15-3E1D-4939-9AB2-27D62095211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8" name="object 11">
                <a:extLst>
                  <a:ext uri="{FF2B5EF4-FFF2-40B4-BE49-F238E27FC236}">
                    <a16:creationId xmlns:a16="http://schemas.microsoft.com/office/drawing/2014/main" id="{B8EBEC8C-7005-4FBC-9705-80C0EED286EF}"/>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9" name="object 12">
                <a:extLst>
                  <a:ext uri="{FF2B5EF4-FFF2-40B4-BE49-F238E27FC236}">
                    <a16:creationId xmlns:a16="http://schemas.microsoft.com/office/drawing/2014/main" id="{265D272B-A237-4089-9F62-E36630B9319D}"/>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0" name="object 13">
                <a:extLst>
                  <a:ext uri="{FF2B5EF4-FFF2-40B4-BE49-F238E27FC236}">
                    <a16:creationId xmlns:a16="http://schemas.microsoft.com/office/drawing/2014/main" id="{12A7B2FA-8898-4AAF-BB2C-2A6AE8AB4A4A}"/>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1" name="object 14">
                <a:extLst>
                  <a:ext uri="{FF2B5EF4-FFF2-40B4-BE49-F238E27FC236}">
                    <a16:creationId xmlns:a16="http://schemas.microsoft.com/office/drawing/2014/main" id="{D3F8B1AD-19E3-4B4C-8374-A774128F054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2" name="object 15">
                <a:extLst>
                  <a:ext uri="{FF2B5EF4-FFF2-40B4-BE49-F238E27FC236}">
                    <a16:creationId xmlns:a16="http://schemas.microsoft.com/office/drawing/2014/main" id="{C2AD35BF-F0E4-45F5-B9C6-F068FB2ABF3C}"/>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3" name="object 16">
                <a:extLst>
                  <a:ext uri="{FF2B5EF4-FFF2-40B4-BE49-F238E27FC236}">
                    <a16:creationId xmlns:a16="http://schemas.microsoft.com/office/drawing/2014/main" id="{80E26CF1-7BB6-4FF4-B42E-520D6914F90D}"/>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4" name="object 17">
                <a:extLst>
                  <a:ext uri="{FF2B5EF4-FFF2-40B4-BE49-F238E27FC236}">
                    <a16:creationId xmlns:a16="http://schemas.microsoft.com/office/drawing/2014/main" id="{C89CC6E1-76E4-4EB6-A6A6-036107B7B53E}"/>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5" name="object 18">
                <a:extLst>
                  <a:ext uri="{FF2B5EF4-FFF2-40B4-BE49-F238E27FC236}">
                    <a16:creationId xmlns:a16="http://schemas.microsoft.com/office/drawing/2014/main" id="{C473765F-C1E5-4A7D-93C5-35AB29E99C03}"/>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6" name="object 19">
                <a:extLst>
                  <a:ext uri="{FF2B5EF4-FFF2-40B4-BE49-F238E27FC236}">
                    <a16:creationId xmlns:a16="http://schemas.microsoft.com/office/drawing/2014/main" id="{05893AC3-C3C6-4AFD-9543-3CAFF8D6CEB2}"/>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7" name="object 20">
                <a:extLst>
                  <a:ext uri="{FF2B5EF4-FFF2-40B4-BE49-F238E27FC236}">
                    <a16:creationId xmlns:a16="http://schemas.microsoft.com/office/drawing/2014/main" id="{11AC6116-E17B-4DFB-BE4D-F992519DE420}"/>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88" name="object 21">
                <a:extLst>
                  <a:ext uri="{FF2B5EF4-FFF2-40B4-BE49-F238E27FC236}">
                    <a16:creationId xmlns:a16="http://schemas.microsoft.com/office/drawing/2014/main" id="{BE74E790-D8D4-4CEC-8FEF-75DF56B98C60}"/>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89" name="object 22">
                <a:extLst>
                  <a:ext uri="{FF2B5EF4-FFF2-40B4-BE49-F238E27FC236}">
                    <a16:creationId xmlns:a16="http://schemas.microsoft.com/office/drawing/2014/main" id="{374AB199-BE68-4074-89AB-494D21EBB021}"/>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0" name="object 23">
                <a:extLst>
                  <a:ext uri="{FF2B5EF4-FFF2-40B4-BE49-F238E27FC236}">
                    <a16:creationId xmlns:a16="http://schemas.microsoft.com/office/drawing/2014/main" id="{CA834C88-7B5C-4D44-98F4-B986751B7F92}"/>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1" name="object 24">
                <a:extLst>
                  <a:ext uri="{FF2B5EF4-FFF2-40B4-BE49-F238E27FC236}">
                    <a16:creationId xmlns:a16="http://schemas.microsoft.com/office/drawing/2014/main" id="{BF353AF5-A633-4F36-BA6F-FDCCB95C18DF}"/>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2" name="object 25">
                <a:extLst>
                  <a:ext uri="{FF2B5EF4-FFF2-40B4-BE49-F238E27FC236}">
                    <a16:creationId xmlns:a16="http://schemas.microsoft.com/office/drawing/2014/main" id="{A87E3A21-8375-4A9D-95CD-5D0FA80D03AD}"/>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3" name="object 26">
                <a:extLst>
                  <a:ext uri="{FF2B5EF4-FFF2-40B4-BE49-F238E27FC236}">
                    <a16:creationId xmlns:a16="http://schemas.microsoft.com/office/drawing/2014/main" id="{AE739906-98B8-4A55-A148-B4C81DD844E7}"/>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1" name="正方形/長方形 40">
              <a:extLst>
                <a:ext uri="{FF2B5EF4-FFF2-40B4-BE49-F238E27FC236}">
                  <a16:creationId xmlns:a16="http://schemas.microsoft.com/office/drawing/2014/main" id="{C4DFA6A6-8DC3-4E78-A386-52DB6A9F5EC6}"/>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94" name="object 6">
            <a:extLst>
              <a:ext uri="{FF2B5EF4-FFF2-40B4-BE49-F238E27FC236}">
                <a16:creationId xmlns:a16="http://schemas.microsoft.com/office/drawing/2014/main" id="{DA04E7EF-4AB9-4E9F-99DF-926BBD04F427}"/>
              </a:ext>
            </a:extLst>
          </p:cNvPr>
          <p:cNvSpPr txBox="1"/>
          <p:nvPr/>
        </p:nvSpPr>
        <p:spPr>
          <a:xfrm>
            <a:off x="2879907" y="7540401"/>
            <a:ext cx="579784" cy="175048"/>
          </a:xfrm>
          <a:prstGeom prst="rect">
            <a:avLst/>
          </a:prstGeom>
        </p:spPr>
        <p:txBody>
          <a:bodyPr vert="horz" wrap="square" lIns="0" tIns="13335" rIns="0" bIns="0" rtlCol="0">
            <a:spAutoFit/>
          </a:bodyPr>
          <a:lstStyle/>
          <a:p>
            <a:pPr marL="12700" algn="ctr">
              <a:lnSpc>
                <a:spcPct val="100000"/>
              </a:lnSpc>
              <a:spcBef>
                <a:spcPts val="105"/>
              </a:spcBef>
              <a:tabLst>
                <a:tab pos="280670" algn="l"/>
              </a:tabLst>
            </a:pP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殿（様）</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9" name="object 2">
            <a:extLst>
              <a:ext uri="{FF2B5EF4-FFF2-40B4-BE49-F238E27FC236}">
                <a16:creationId xmlns:a16="http://schemas.microsoft.com/office/drawing/2014/main" id="{FB3B8087-3E0D-ED14-3E0E-0F37DB80EDA5}"/>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11" name="object 2">
            <a:extLst>
              <a:ext uri="{FF2B5EF4-FFF2-40B4-BE49-F238E27FC236}">
                <a16:creationId xmlns:a16="http://schemas.microsoft.com/office/drawing/2014/main" id="{EFFA5FBB-B308-E843-C220-1658753471F4}"/>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1038504"/>
            <a:ext cx="5363845" cy="2993705"/>
          </a:xfrm>
          <a:prstGeom prst="rect">
            <a:avLst/>
          </a:prstGeom>
        </p:spPr>
        <p:txBody>
          <a:bodyPr vert="horz" wrap="square" lIns="0" tIns="64135" rIns="0" bIns="0" rtlCol="0">
            <a:spAutoFit/>
          </a:bodyPr>
          <a:lstStyle/>
          <a:p>
            <a:pPr marL="2345690">
              <a:lnSpc>
                <a:spcPct val="100000"/>
              </a:lnSpc>
              <a:spcBef>
                <a:spcPts val="505"/>
              </a:spcBef>
              <a:tabLst>
                <a:tab pos="2813685" algn="l"/>
              </a:tabLst>
            </a:pPr>
            <a:r>
              <a:rPr sz="1050" spc="-15" dirty="0">
                <a:latin typeface="ＭＳ ゴシック"/>
                <a:cs typeface="ＭＳ ゴシック"/>
              </a:rPr>
              <a:t>(</a:t>
            </a:r>
            <a:r>
              <a:rPr sz="1050" spc="5" dirty="0">
                <a:latin typeface="ＭＳ ゴシック"/>
                <a:cs typeface="ＭＳ ゴシック"/>
              </a:rPr>
              <a:t>裏	面</a:t>
            </a:r>
            <a:r>
              <a:rPr sz="1050" dirty="0">
                <a:latin typeface="ＭＳ ゴシック"/>
                <a:cs typeface="ＭＳ ゴシック"/>
              </a:rPr>
              <a:t>)</a:t>
            </a:r>
          </a:p>
          <a:p>
            <a:pPr marL="12700">
              <a:lnSpc>
                <a:spcPct val="100000"/>
              </a:lnSpc>
              <a:spcBef>
                <a:spcPts val="409"/>
              </a:spcBef>
              <a:tabLst>
                <a:tab pos="280670" algn="l"/>
              </a:tabLst>
            </a:pPr>
            <a:r>
              <a:rPr sz="1050" spc="5" dirty="0">
                <a:latin typeface="ＭＳ ゴシック"/>
                <a:cs typeface="ＭＳ ゴシック"/>
              </a:rPr>
              <a:t>注	意</a:t>
            </a:r>
            <a:endParaRPr sz="1050" dirty="0">
              <a:latin typeface="ＭＳ ゴシック"/>
              <a:cs typeface="ＭＳ ゴシック"/>
            </a:endParaRPr>
          </a:p>
          <a:p>
            <a:pPr marL="212090" marR="10160" indent="-64135">
              <a:lnSpc>
                <a:spcPct val="133300"/>
              </a:lnSpc>
              <a:buAutoNum type="arabicPlain"/>
              <a:tabLst>
                <a:tab pos="352425" algn="l"/>
                <a:tab pos="353060" algn="l"/>
              </a:tabLst>
            </a:pPr>
            <a:r>
              <a:rPr lang="ja-JP" altLang="en-US" sz="1050" spc="5" dirty="0">
                <a:latin typeface="ＭＳ ゴシック"/>
                <a:cs typeface="ＭＳ ゴシック"/>
              </a:rPr>
              <a:t>　</a:t>
            </a:r>
            <a:r>
              <a:rPr sz="1050" spc="5" dirty="0" err="1">
                <a:latin typeface="ＭＳ ゴシック"/>
                <a:cs typeface="ＭＳ ゴシック"/>
              </a:rPr>
              <a:t>児</a:t>
            </a:r>
            <a:r>
              <a:rPr sz="1050" spc="15" dirty="0" err="1">
                <a:latin typeface="ＭＳ ゴシック"/>
                <a:cs typeface="ＭＳ ゴシック"/>
              </a:rPr>
              <a:t>童扶</a:t>
            </a:r>
            <a:r>
              <a:rPr sz="1050" spc="5" dirty="0" err="1">
                <a:latin typeface="ＭＳ ゴシック"/>
                <a:cs typeface="ＭＳ ゴシック"/>
              </a:rPr>
              <a:t>養</a:t>
            </a:r>
            <a:r>
              <a:rPr sz="1050" spc="15" dirty="0" err="1">
                <a:latin typeface="ＭＳ ゴシック"/>
                <a:cs typeface="ＭＳ ゴシック"/>
              </a:rPr>
              <a:t>手当</a:t>
            </a:r>
            <a:r>
              <a:rPr lang="ja-JP" altLang="en-US" sz="1050" spc="15" dirty="0">
                <a:latin typeface="ＭＳ ゴシック"/>
                <a:cs typeface="ＭＳ ゴシック"/>
              </a:rPr>
              <a:t>はその証書に記載されている金融機関の口座に振り込まれることになっております。</a:t>
            </a:r>
            <a:endParaRPr sz="1050" dirty="0">
              <a:latin typeface="ＭＳ ゴシック"/>
              <a:cs typeface="ＭＳ ゴシック"/>
            </a:endParaRPr>
          </a:p>
          <a:p>
            <a:pPr marL="212090" marR="5080" indent="-66040">
              <a:lnSpc>
                <a:spcPts val="1680"/>
              </a:lnSpc>
              <a:spcBef>
                <a:spcPts val="115"/>
              </a:spcBef>
              <a:buAutoNum type="arabicPlain"/>
              <a:tabLst>
                <a:tab pos="346075" algn="l"/>
                <a:tab pos="346710" algn="l"/>
              </a:tabLst>
            </a:pPr>
            <a:r>
              <a:rPr lang="ja-JP" altLang="en-US" sz="1050" spc="5" dirty="0">
                <a:latin typeface="ＭＳ ゴシック"/>
                <a:cs typeface="ＭＳ ゴシック"/>
              </a:rPr>
              <a:t>　</a:t>
            </a:r>
            <a:r>
              <a:rPr sz="1050" spc="5" dirty="0" err="1">
                <a:latin typeface="ＭＳ ゴシック"/>
                <a:cs typeface="ＭＳ ゴシック"/>
              </a:rPr>
              <a:t>こ</a:t>
            </a:r>
            <a:r>
              <a:rPr sz="1050" spc="-10" dirty="0" err="1">
                <a:latin typeface="ＭＳ ゴシック"/>
                <a:cs typeface="ＭＳ ゴシック"/>
              </a:rPr>
              <a:t>の</a:t>
            </a:r>
            <a:r>
              <a:rPr lang="ja-JP" altLang="en-US" sz="1050" spc="5" dirty="0">
                <a:latin typeface="ＭＳ ゴシック"/>
                <a:cs typeface="ＭＳ ゴシック"/>
              </a:rPr>
              <a:t>支給停止解除に不服があるときは、この通知を受けた日の翌日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して</a:t>
            </a:r>
            <a:r>
              <a:rPr sz="1050" spc="-15" dirty="0">
                <a:latin typeface="ＭＳ ゴシック"/>
                <a:cs typeface="ＭＳ ゴシック"/>
              </a:rPr>
              <a:t>3</a:t>
            </a:r>
            <a:r>
              <a:rPr sz="1050" spc="5" dirty="0">
                <a:latin typeface="ＭＳ ゴシック"/>
                <a:cs typeface="ＭＳ ゴシック"/>
              </a:rPr>
              <a:t>か</a:t>
            </a:r>
            <a:r>
              <a:rPr sz="1050" spc="-10" dirty="0">
                <a:latin typeface="ＭＳ ゴシック"/>
                <a:cs typeface="ＭＳ ゴシック"/>
              </a:rPr>
              <a:t>月</a:t>
            </a:r>
            <a:r>
              <a:rPr sz="1050" spc="5" dirty="0">
                <a:latin typeface="ＭＳ ゴシック"/>
                <a:cs typeface="ＭＳ ゴシック"/>
              </a:rPr>
              <a:t>以内に、</a:t>
            </a:r>
            <a:r>
              <a:rPr sz="1050" spc="-10" dirty="0">
                <a:latin typeface="ＭＳ ゴシック"/>
                <a:cs typeface="ＭＳ ゴシック"/>
              </a:rPr>
              <a:t>書</a:t>
            </a:r>
            <a:r>
              <a:rPr sz="1050" spc="5" dirty="0">
                <a:latin typeface="ＭＳ ゴシック"/>
                <a:cs typeface="ＭＳ ゴシック"/>
              </a:rPr>
              <a:t>面</a:t>
            </a:r>
            <a:r>
              <a:rPr sz="1050" spc="-10" dirty="0">
                <a:latin typeface="ＭＳ ゴシック"/>
                <a:cs typeface="ＭＳ ゴシック"/>
              </a:rPr>
              <a:t>で</a:t>
            </a:r>
            <a:r>
              <a:rPr sz="1050" spc="5" dirty="0">
                <a:latin typeface="ＭＳ ゴシック"/>
                <a:cs typeface="ＭＳ ゴシック"/>
              </a:rPr>
              <a:t>、</a:t>
            </a:r>
            <a:r>
              <a:rPr sz="1050" spc="-10" dirty="0">
                <a:latin typeface="ＭＳ ゴシック"/>
                <a:cs typeface="ＭＳ ゴシック"/>
              </a:rPr>
              <a:t>都</a:t>
            </a:r>
            <a:r>
              <a:rPr sz="1050" spc="5" dirty="0">
                <a:latin typeface="ＭＳ ゴシック"/>
                <a:cs typeface="ＭＳ ゴシック"/>
              </a:rPr>
              <a:t>道</a:t>
            </a:r>
            <a:r>
              <a:rPr sz="1050" spc="-10" dirty="0">
                <a:latin typeface="ＭＳ ゴシック"/>
                <a:cs typeface="ＭＳ ゴシック"/>
              </a:rPr>
              <a:t>府</a:t>
            </a:r>
            <a:r>
              <a:rPr sz="1050" spc="5" dirty="0">
                <a:latin typeface="ＭＳ ゴシック"/>
                <a:cs typeface="ＭＳ ゴシック"/>
              </a:rPr>
              <a:t>県</a:t>
            </a:r>
            <a:r>
              <a:rPr sz="1050" spc="-10" dirty="0">
                <a:latin typeface="ＭＳ ゴシック"/>
                <a:cs typeface="ＭＳ ゴシック"/>
              </a:rPr>
              <a:t>知</a:t>
            </a:r>
            <a:r>
              <a:rPr sz="1050" spc="5" dirty="0">
                <a:latin typeface="ＭＳ ゴシック"/>
                <a:cs typeface="ＭＳ ゴシック"/>
              </a:rPr>
              <a:t>事に</a:t>
            </a:r>
            <a:r>
              <a:rPr sz="1050" spc="-10" dirty="0">
                <a:latin typeface="ＭＳ ゴシック"/>
                <a:cs typeface="ＭＳ ゴシック"/>
              </a:rPr>
              <a:t>対</a:t>
            </a:r>
            <a:r>
              <a:rPr sz="1050" spc="5" dirty="0">
                <a:latin typeface="ＭＳ ゴシック"/>
                <a:cs typeface="ＭＳ ゴシック"/>
              </a:rPr>
              <a:t>し</a:t>
            </a:r>
            <a:r>
              <a:rPr sz="1050" spc="-10" dirty="0">
                <a:latin typeface="ＭＳ ゴシック"/>
                <a:cs typeface="ＭＳ ゴシック"/>
              </a:rPr>
              <a:t>て</a:t>
            </a:r>
            <a:r>
              <a:rPr sz="1050" spc="5" dirty="0">
                <a:latin typeface="ＭＳ ゴシック"/>
                <a:cs typeface="ＭＳ ゴシック"/>
              </a:rPr>
              <a:t>審</a:t>
            </a:r>
            <a:r>
              <a:rPr sz="1050" spc="-10" dirty="0">
                <a:latin typeface="ＭＳ ゴシック"/>
                <a:cs typeface="ＭＳ ゴシック"/>
              </a:rPr>
              <a:t>査</a:t>
            </a:r>
            <a:r>
              <a:rPr sz="1050" spc="5" dirty="0">
                <a:latin typeface="ＭＳ ゴシック"/>
                <a:cs typeface="ＭＳ ゴシック"/>
              </a:rPr>
              <a:t>請</a:t>
            </a:r>
            <a:r>
              <a:rPr sz="1050" spc="-10" dirty="0">
                <a:latin typeface="ＭＳ ゴシック"/>
                <a:cs typeface="ＭＳ ゴシック"/>
              </a:rPr>
              <a:t>求</a:t>
            </a:r>
            <a:r>
              <a:rPr sz="1050" spc="5" dirty="0">
                <a:latin typeface="ＭＳ ゴシック"/>
                <a:cs typeface="ＭＳ ゴシック"/>
              </a:rPr>
              <a:t>を</a:t>
            </a:r>
            <a:r>
              <a:rPr sz="1050" spc="-10" dirty="0">
                <a:latin typeface="ＭＳ ゴシック"/>
                <a:cs typeface="ＭＳ ゴシック"/>
              </a:rPr>
              <a:t>す</a:t>
            </a:r>
            <a:r>
              <a:rPr sz="1050" spc="5" dirty="0">
                <a:latin typeface="ＭＳ ゴシック"/>
                <a:cs typeface="ＭＳ ゴシック"/>
              </a:rPr>
              <a:t>るこ</a:t>
            </a:r>
            <a:r>
              <a:rPr sz="1050" spc="-10" dirty="0">
                <a:latin typeface="ＭＳ ゴシック"/>
                <a:cs typeface="ＭＳ ゴシック"/>
              </a:rPr>
              <a:t>と</a:t>
            </a:r>
            <a:r>
              <a:rPr sz="1050" spc="5" dirty="0">
                <a:latin typeface="ＭＳ ゴシック"/>
                <a:cs typeface="ＭＳ ゴシック"/>
              </a:rPr>
              <a:t>が</a:t>
            </a:r>
            <a:r>
              <a:rPr sz="1050" spc="-10" dirty="0">
                <a:latin typeface="ＭＳ ゴシック"/>
                <a:cs typeface="ＭＳ ゴシック"/>
              </a:rPr>
              <a:t>で</a:t>
            </a:r>
            <a:r>
              <a:rPr sz="1050" spc="5" dirty="0">
                <a:latin typeface="ＭＳ ゴシック"/>
                <a:cs typeface="ＭＳ ゴシック"/>
              </a:rPr>
              <a:t>き</a:t>
            </a:r>
            <a:r>
              <a:rPr sz="1050" spc="-10" dirty="0">
                <a:latin typeface="ＭＳ ゴシック"/>
                <a:cs typeface="ＭＳ ゴシック"/>
              </a:rPr>
              <a:t>ま</a:t>
            </a:r>
            <a:r>
              <a:rPr sz="1050" spc="5" dirty="0">
                <a:latin typeface="ＭＳ ゴシック"/>
                <a:cs typeface="ＭＳ ゴシック"/>
              </a:rPr>
              <a:t>す。</a:t>
            </a:r>
            <a:endParaRPr sz="1050" dirty="0">
              <a:latin typeface="ＭＳ ゴシック"/>
              <a:cs typeface="ＭＳ ゴシック"/>
            </a:endParaRPr>
          </a:p>
          <a:p>
            <a:pPr marL="346075">
              <a:lnSpc>
                <a:spcPct val="100000"/>
              </a:lnSpc>
              <a:spcBef>
                <a:spcPts val="280"/>
              </a:spcBef>
            </a:pPr>
            <a:r>
              <a:rPr sz="1050" spc="5" dirty="0">
                <a:latin typeface="ＭＳ ゴシック"/>
                <a:cs typeface="ＭＳ ゴシック"/>
              </a:rPr>
              <a:t>な</a:t>
            </a:r>
            <a:r>
              <a:rPr sz="1050" spc="-10" dirty="0">
                <a:latin typeface="ＭＳ ゴシック"/>
                <a:cs typeface="ＭＳ ゴシック"/>
              </a:rPr>
              <a:t>お</a:t>
            </a:r>
            <a:r>
              <a:rPr sz="1050" spc="5" dirty="0">
                <a:latin typeface="ＭＳ ゴシック"/>
                <a:cs typeface="ＭＳ ゴシック"/>
              </a:rPr>
              <a:t>、</a:t>
            </a:r>
            <a:r>
              <a:rPr sz="1050" spc="-10" dirty="0">
                <a:latin typeface="ＭＳ ゴシック"/>
                <a:cs typeface="ＭＳ ゴシック"/>
              </a:rPr>
              <a:t>こ</a:t>
            </a:r>
            <a:r>
              <a:rPr sz="1050" spc="5" dirty="0">
                <a:latin typeface="ＭＳ ゴシック"/>
                <a:cs typeface="ＭＳ ゴシック"/>
              </a:rPr>
              <a:t>の</a:t>
            </a:r>
            <a:r>
              <a:rPr sz="1050" spc="-10" dirty="0">
                <a:latin typeface="ＭＳ ゴシック"/>
                <a:cs typeface="ＭＳ ゴシック"/>
              </a:rPr>
              <a:t>通</a:t>
            </a:r>
            <a:r>
              <a:rPr sz="1050" spc="5" dirty="0">
                <a:latin typeface="ＭＳ ゴシック"/>
                <a:cs typeface="ＭＳ ゴシック"/>
              </a:rPr>
              <a:t>知</a:t>
            </a:r>
            <a:r>
              <a:rPr sz="1050" spc="-10" dirty="0">
                <a:latin typeface="ＭＳ ゴシック"/>
                <a:cs typeface="ＭＳ ゴシック"/>
              </a:rPr>
              <a:t>書を</a:t>
            </a:r>
            <a:r>
              <a:rPr sz="1050" spc="5" dirty="0">
                <a:latin typeface="ＭＳ ゴシック"/>
                <a:cs typeface="ＭＳ ゴシック"/>
              </a:rPr>
              <a:t>受け</a:t>
            </a:r>
            <a:r>
              <a:rPr sz="1050" spc="-10" dirty="0">
                <a:latin typeface="ＭＳ ゴシック"/>
                <a:cs typeface="ＭＳ ゴシック"/>
              </a:rPr>
              <a:t>た</a:t>
            </a:r>
            <a:r>
              <a:rPr sz="1050" spc="5" dirty="0">
                <a:latin typeface="ＭＳ ゴシック"/>
                <a:cs typeface="ＭＳ ゴシック"/>
              </a:rPr>
              <a:t>日</a:t>
            </a:r>
            <a:r>
              <a:rPr sz="1050" spc="-10" dirty="0">
                <a:latin typeface="ＭＳ ゴシック"/>
                <a:cs typeface="ＭＳ ゴシック"/>
              </a:rPr>
              <a:t>の</a:t>
            </a:r>
            <a:r>
              <a:rPr sz="1050" spc="5" dirty="0">
                <a:latin typeface="ＭＳ ゴシック"/>
                <a:cs typeface="ＭＳ ゴシック"/>
              </a:rPr>
              <a:t>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して</a:t>
            </a:r>
            <a:r>
              <a:rPr sz="1050" spc="-15" dirty="0">
                <a:latin typeface="ＭＳ ゴシック"/>
                <a:cs typeface="ＭＳ ゴシック"/>
              </a:rPr>
              <a:t>3</a:t>
            </a:r>
            <a:r>
              <a:rPr sz="1050" spc="5" dirty="0">
                <a:latin typeface="ＭＳ ゴシック"/>
                <a:cs typeface="ＭＳ ゴシック"/>
              </a:rPr>
              <a:t>か</a:t>
            </a:r>
            <a:r>
              <a:rPr sz="1050" spc="-10" dirty="0">
                <a:latin typeface="ＭＳ ゴシック"/>
                <a:cs typeface="ＭＳ ゴシック"/>
              </a:rPr>
              <a:t>月</a:t>
            </a:r>
            <a:r>
              <a:rPr sz="1050" spc="5" dirty="0">
                <a:latin typeface="ＭＳ ゴシック"/>
                <a:cs typeface="ＭＳ ゴシック"/>
              </a:rPr>
              <a:t>以</a:t>
            </a:r>
            <a:r>
              <a:rPr sz="1050" spc="-10" dirty="0">
                <a:latin typeface="ＭＳ ゴシック"/>
                <a:cs typeface="ＭＳ ゴシック"/>
              </a:rPr>
              <a:t>内</a:t>
            </a:r>
            <a:r>
              <a:rPr sz="1050" spc="5" dirty="0">
                <a:latin typeface="ＭＳ ゴシック"/>
                <a:cs typeface="ＭＳ ゴシック"/>
              </a:rPr>
              <a:t>で</a:t>
            </a:r>
            <a:r>
              <a:rPr sz="1050" spc="-10" dirty="0">
                <a:latin typeface="ＭＳ ゴシック"/>
                <a:cs typeface="ＭＳ ゴシック"/>
              </a:rPr>
              <a:t>あ</a:t>
            </a:r>
            <a:r>
              <a:rPr lang="ja-JP" altLang="en-US" sz="1050" spc="-10" dirty="0">
                <a:latin typeface="ＭＳ ゴシック"/>
                <a:cs typeface="ＭＳ ゴシック"/>
              </a:rPr>
              <a:t>っ</a:t>
            </a:r>
            <a:r>
              <a:rPr sz="1050" spc="-10" dirty="0" err="1">
                <a:latin typeface="ＭＳ ゴシック"/>
                <a:cs typeface="ＭＳ ゴシック"/>
              </a:rPr>
              <a:t>ても</a:t>
            </a:r>
            <a:r>
              <a:rPr sz="1050" spc="5" dirty="0" err="1">
                <a:latin typeface="ＭＳ ゴシック"/>
                <a:cs typeface="ＭＳ ゴシック"/>
              </a:rPr>
              <a:t>、こ</a:t>
            </a:r>
            <a:r>
              <a:rPr sz="1050" spc="-10" dirty="0" err="1">
                <a:latin typeface="ＭＳ ゴシック"/>
                <a:cs typeface="ＭＳ ゴシック"/>
              </a:rPr>
              <a:t>の</a:t>
            </a:r>
            <a:r>
              <a:rPr sz="1050" spc="5" dirty="0" err="1">
                <a:latin typeface="ＭＳ ゴシック"/>
                <a:cs typeface="ＭＳ ゴシック"/>
              </a:rPr>
              <a:t>処</a:t>
            </a:r>
            <a:r>
              <a:rPr sz="1050" spc="-10" dirty="0" err="1">
                <a:latin typeface="ＭＳ ゴシック"/>
                <a:cs typeface="ＭＳ ゴシック"/>
              </a:rPr>
              <a:t>分</a:t>
            </a:r>
            <a:r>
              <a:rPr sz="1050" spc="5" dirty="0" err="1">
                <a:latin typeface="ＭＳ ゴシック"/>
                <a:cs typeface="ＭＳ ゴシック"/>
              </a:rPr>
              <a:t>の</a:t>
            </a:r>
            <a:endParaRPr sz="1050" dirty="0">
              <a:latin typeface="ＭＳ ゴシック"/>
              <a:cs typeface="ＭＳ ゴシック"/>
            </a:endParaRPr>
          </a:p>
          <a:p>
            <a:pPr marL="212090">
              <a:lnSpc>
                <a:spcPct val="100000"/>
              </a:lnSpc>
              <a:spcBef>
                <a:spcPts val="420"/>
              </a:spcBef>
            </a:pPr>
            <a:r>
              <a:rPr sz="1050" spc="5" dirty="0">
                <a:latin typeface="ＭＳ ゴシック"/>
                <a:cs typeface="ＭＳ ゴシック"/>
              </a:rPr>
              <a:t>日の</a:t>
            </a:r>
            <a:r>
              <a:rPr sz="1050" spc="-10" dirty="0">
                <a:latin typeface="ＭＳ ゴシック"/>
                <a:cs typeface="ＭＳ ゴシック"/>
              </a:rPr>
              <a:t>翌</a:t>
            </a:r>
            <a:r>
              <a:rPr sz="1050" spc="5" dirty="0">
                <a:latin typeface="ＭＳ ゴシック"/>
                <a:cs typeface="ＭＳ ゴシック"/>
              </a:rPr>
              <a:t>日</a:t>
            </a:r>
            <a:r>
              <a:rPr sz="1050" spc="-10" dirty="0">
                <a:latin typeface="ＭＳ ゴシック"/>
                <a:cs typeface="ＭＳ ゴシック"/>
              </a:rPr>
              <a:t>か</a:t>
            </a:r>
            <a:r>
              <a:rPr sz="1050" spc="5" dirty="0">
                <a:latin typeface="ＭＳ ゴシック"/>
                <a:cs typeface="ＭＳ ゴシック"/>
              </a:rPr>
              <a:t>ら</a:t>
            </a:r>
            <a:r>
              <a:rPr sz="1050" spc="-10" dirty="0">
                <a:latin typeface="ＭＳ ゴシック"/>
                <a:cs typeface="ＭＳ ゴシック"/>
              </a:rPr>
              <a:t>起</a:t>
            </a:r>
            <a:r>
              <a:rPr sz="1050" spc="5" dirty="0">
                <a:latin typeface="ＭＳ ゴシック"/>
                <a:cs typeface="ＭＳ ゴシック"/>
              </a:rPr>
              <a:t>算</a:t>
            </a:r>
            <a:r>
              <a:rPr sz="1050" spc="-10" dirty="0">
                <a:latin typeface="ＭＳ ゴシック"/>
                <a:cs typeface="ＭＳ ゴシック"/>
              </a:rPr>
              <a:t>し</a:t>
            </a:r>
            <a:r>
              <a:rPr sz="1050" spc="5" dirty="0">
                <a:latin typeface="ＭＳ ゴシック"/>
                <a:cs typeface="ＭＳ ゴシック"/>
              </a:rPr>
              <a:t>て</a:t>
            </a:r>
            <a:r>
              <a:rPr sz="1050" spc="-15" dirty="0">
                <a:latin typeface="ＭＳ ゴシック"/>
                <a:cs typeface="ＭＳ ゴシック"/>
              </a:rPr>
              <a:t>1年</a:t>
            </a:r>
            <a:r>
              <a:rPr sz="1050" spc="5" dirty="0">
                <a:latin typeface="ＭＳ ゴシック"/>
                <a:cs typeface="ＭＳ ゴシック"/>
              </a:rPr>
              <a:t>を経</a:t>
            </a:r>
            <a:r>
              <a:rPr sz="1050" spc="-10" dirty="0">
                <a:latin typeface="ＭＳ ゴシック"/>
                <a:cs typeface="ＭＳ ゴシック"/>
              </a:rPr>
              <a:t>過</a:t>
            </a:r>
            <a:r>
              <a:rPr sz="1050" spc="5" dirty="0">
                <a:latin typeface="ＭＳ ゴシック"/>
                <a:cs typeface="ＭＳ ゴシック"/>
              </a:rPr>
              <a:t>し</a:t>
            </a:r>
            <a:r>
              <a:rPr sz="1050" spc="-10" dirty="0">
                <a:latin typeface="ＭＳ ゴシック"/>
                <a:cs typeface="ＭＳ ゴシック"/>
              </a:rPr>
              <a:t>た</a:t>
            </a:r>
            <a:r>
              <a:rPr sz="1050" spc="5" dirty="0">
                <a:latin typeface="ＭＳ ゴシック"/>
                <a:cs typeface="ＭＳ ゴシック"/>
              </a:rPr>
              <a:t>と</a:t>
            </a:r>
            <a:r>
              <a:rPr sz="1050" spc="-10" dirty="0">
                <a:latin typeface="ＭＳ ゴシック"/>
                <a:cs typeface="ＭＳ ゴシック"/>
              </a:rPr>
              <a:t>き</a:t>
            </a:r>
            <a:r>
              <a:rPr sz="1050" spc="5" dirty="0">
                <a:latin typeface="ＭＳ ゴシック"/>
                <a:cs typeface="ＭＳ ゴシック"/>
              </a:rPr>
              <a:t>は</a:t>
            </a:r>
            <a:r>
              <a:rPr sz="1050" spc="-10" dirty="0">
                <a:latin typeface="ＭＳ ゴシック"/>
                <a:cs typeface="ＭＳ ゴシック"/>
              </a:rPr>
              <a:t>、</a:t>
            </a:r>
            <a:r>
              <a:rPr sz="1050" spc="5" dirty="0">
                <a:latin typeface="ＭＳ ゴシック"/>
                <a:cs typeface="ＭＳ ゴシック"/>
              </a:rPr>
              <a:t>審</a:t>
            </a:r>
            <a:r>
              <a:rPr sz="1050" spc="-10" dirty="0">
                <a:latin typeface="ＭＳ ゴシック"/>
                <a:cs typeface="ＭＳ ゴシック"/>
              </a:rPr>
              <a:t>査</a:t>
            </a:r>
            <a:r>
              <a:rPr sz="1050" spc="5" dirty="0">
                <a:latin typeface="ＭＳ ゴシック"/>
                <a:cs typeface="ＭＳ ゴシック"/>
              </a:rPr>
              <a:t>請求</a:t>
            </a:r>
            <a:r>
              <a:rPr sz="1050" spc="-10" dirty="0">
                <a:latin typeface="ＭＳ ゴシック"/>
                <a:cs typeface="ＭＳ ゴシック"/>
              </a:rPr>
              <a:t>を</a:t>
            </a:r>
            <a:r>
              <a:rPr sz="1050" spc="5" dirty="0">
                <a:latin typeface="ＭＳ ゴシック"/>
                <a:cs typeface="ＭＳ ゴシック"/>
              </a:rPr>
              <a:t>す</a:t>
            </a:r>
            <a:r>
              <a:rPr sz="1050" spc="-10" dirty="0">
                <a:latin typeface="ＭＳ ゴシック"/>
                <a:cs typeface="ＭＳ ゴシック"/>
              </a:rPr>
              <a:t>る</a:t>
            </a:r>
            <a:r>
              <a:rPr sz="1050" spc="5" dirty="0">
                <a:latin typeface="ＭＳ ゴシック"/>
                <a:cs typeface="ＭＳ ゴシック"/>
              </a:rPr>
              <a:t>こ</a:t>
            </a:r>
            <a:r>
              <a:rPr sz="1050" spc="-10" dirty="0">
                <a:latin typeface="ＭＳ ゴシック"/>
                <a:cs typeface="ＭＳ ゴシック"/>
              </a:rPr>
              <a:t>と</a:t>
            </a:r>
            <a:r>
              <a:rPr sz="1050" spc="5" dirty="0">
                <a:latin typeface="ＭＳ ゴシック"/>
                <a:cs typeface="ＭＳ ゴシック"/>
              </a:rPr>
              <a:t>が</a:t>
            </a:r>
            <a:r>
              <a:rPr sz="1050" spc="-10" dirty="0">
                <a:latin typeface="ＭＳ ゴシック"/>
                <a:cs typeface="ＭＳ ゴシック"/>
              </a:rPr>
              <a:t>で</a:t>
            </a:r>
            <a:r>
              <a:rPr sz="1050" spc="5" dirty="0">
                <a:latin typeface="ＭＳ ゴシック"/>
                <a:cs typeface="ＭＳ ゴシック"/>
              </a:rPr>
              <a:t>き</a:t>
            </a:r>
            <a:r>
              <a:rPr sz="1050" spc="-10" dirty="0">
                <a:latin typeface="ＭＳ ゴシック"/>
                <a:cs typeface="ＭＳ ゴシック"/>
              </a:rPr>
              <a:t>ま</a:t>
            </a:r>
            <a:r>
              <a:rPr sz="1050" spc="5" dirty="0">
                <a:latin typeface="ＭＳ ゴシック"/>
                <a:cs typeface="ＭＳ ゴシック"/>
              </a:rPr>
              <a:t>せん。</a:t>
            </a:r>
            <a:endParaRPr sz="1050" dirty="0">
              <a:latin typeface="ＭＳ ゴシック"/>
              <a:cs typeface="ＭＳ ゴシック"/>
            </a:endParaRPr>
          </a:p>
          <a:p>
            <a:pPr marL="212090" marR="6350" indent="-66040" algn="just">
              <a:lnSpc>
                <a:spcPts val="1680"/>
              </a:lnSpc>
              <a:spcBef>
                <a:spcPts val="114"/>
              </a:spcBef>
              <a:buAutoNum type="arabicPlain" startAt="3"/>
              <a:tabLst>
                <a:tab pos="346710" algn="l"/>
              </a:tabLst>
            </a:pPr>
            <a:r>
              <a:rPr lang="ja-JP" altLang="en-US" sz="1050" spc="5" dirty="0">
                <a:latin typeface="ＭＳ ゴシック"/>
                <a:cs typeface="ＭＳ ゴシック"/>
              </a:rPr>
              <a:t>　</a:t>
            </a:r>
            <a:r>
              <a:rPr sz="1050" spc="5" dirty="0">
                <a:latin typeface="ＭＳ ゴシック"/>
                <a:cs typeface="ＭＳ ゴシック"/>
              </a:rPr>
              <a:t>こ</a:t>
            </a:r>
            <a:r>
              <a:rPr sz="1050" spc="-10" dirty="0">
                <a:latin typeface="ＭＳ ゴシック"/>
                <a:cs typeface="ＭＳ ゴシック"/>
              </a:rPr>
              <a:t>の</a:t>
            </a:r>
            <a:r>
              <a:rPr sz="1050" spc="5" dirty="0">
                <a:latin typeface="ＭＳ ゴシック"/>
                <a:cs typeface="ＭＳ ゴシック"/>
              </a:rPr>
              <a:t>通</a:t>
            </a:r>
            <a:r>
              <a:rPr sz="1050" spc="-10" dirty="0">
                <a:latin typeface="ＭＳ ゴシック"/>
                <a:cs typeface="ＭＳ ゴシック"/>
              </a:rPr>
              <a:t>知</a:t>
            </a:r>
            <a:r>
              <a:rPr sz="1050" spc="5" dirty="0">
                <a:latin typeface="ＭＳ ゴシック"/>
                <a:cs typeface="ＭＳ ゴシック"/>
              </a:rPr>
              <a:t>書</a:t>
            </a:r>
            <a:r>
              <a:rPr sz="1050" spc="-10" dirty="0">
                <a:latin typeface="ＭＳ ゴシック"/>
                <a:cs typeface="ＭＳ ゴシック"/>
              </a:rPr>
              <a:t>を</a:t>
            </a:r>
            <a:r>
              <a:rPr sz="1050" spc="5" dirty="0">
                <a:latin typeface="ＭＳ ゴシック"/>
                <a:cs typeface="ＭＳ ゴシック"/>
              </a:rPr>
              <a:t>受</a:t>
            </a:r>
            <a:r>
              <a:rPr sz="1050" spc="-10" dirty="0">
                <a:latin typeface="ＭＳ ゴシック"/>
                <a:cs typeface="ＭＳ ゴシック"/>
              </a:rPr>
              <a:t>けた</a:t>
            </a:r>
            <a:r>
              <a:rPr sz="1050" spc="5" dirty="0">
                <a:latin typeface="ＭＳ ゴシック"/>
                <a:cs typeface="ＭＳ ゴシック"/>
              </a:rPr>
              <a:t>日の</a:t>
            </a:r>
            <a:r>
              <a:rPr sz="1050" spc="-10" dirty="0">
                <a:latin typeface="ＭＳ ゴシック"/>
                <a:cs typeface="ＭＳ ゴシック"/>
              </a:rPr>
              <a:t>翌</a:t>
            </a:r>
            <a:r>
              <a:rPr sz="1050" spc="5" dirty="0">
                <a:latin typeface="ＭＳ ゴシック"/>
                <a:cs typeface="ＭＳ ゴシック"/>
              </a:rPr>
              <a:t>日</a:t>
            </a:r>
            <a:r>
              <a:rPr sz="1050" spc="-10" dirty="0">
                <a:latin typeface="ＭＳ ゴシック"/>
                <a:cs typeface="ＭＳ ゴシック"/>
              </a:rPr>
              <a:t>か</a:t>
            </a:r>
            <a:r>
              <a:rPr sz="1050" spc="5" dirty="0">
                <a:latin typeface="ＭＳ ゴシック"/>
                <a:cs typeface="ＭＳ ゴシック"/>
              </a:rPr>
              <a:t>ら</a:t>
            </a:r>
            <a:r>
              <a:rPr sz="1050" spc="-10" dirty="0">
                <a:latin typeface="ＭＳ ゴシック"/>
                <a:cs typeface="ＭＳ ゴシック"/>
              </a:rPr>
              <a:t>起</a:t>
            </a:r>
            <a:r>
              <a:rPr sz="1050" spc="5" dirty="0">
                <a:latin typeface="ＭＳ ゴシック"/>
                <a:cs typeface="ＭＳ ゴシック"/>
              </a:rPr>
              <a:t>算</a:t>
            </a:r>
            <a:r>
              <a:rPr sz="1050" spc="-10" dirty="0">
                <a:latin typeface="ＭＳ ゴシック"/>
                <a:cs typeface="ＭＳ ゴシック"/>
              </a:rPr>
              <a:t>し</a:t>
            </a:r>
            <a:r>
              <a:rPr sz="1050" spc="5" dirty="0">
                <a:latin typeface="ＭＳ ゴシック"/>
                <a:cs typeface="ＭＳ ゴシック"/>
              </a:rPr>
              <a:t>て</a:t>
            </a:r>
            <a:r>
              <a:rPr sz="1050" spc="-15" dirty="0">
                <a:latin typeface="ＭＳ ゴシック"/>
                <a:cs typeface="ＭＳ ゴシック"/>
              </a:rPr>
              <a:t>6</a:t>
            </a:r>
            <a:r>
              <a:rPr sz="1050" spc="-10" dirty="0">
                <a:latin typeface="ＭＳ ゴシック"/>
                <a:cs typeface="ＭＳ ゴシック"/>
              </a:rPr>
              <a:t>か</a:t>
            </a:r>
            <a:r>
              <a:rPr sz="1050" spc="5" dirty="0">
                <a:latin typeface="ＭＳ ゴシック"/>
                <a:cs typeface="ＭＳ ゴシック"/>
              </a:rPr>
              <a:t>月以</a:t>
            </a:r>
            <a:r>
              <a:rPr sz="1050" spc="-10" dirty="0">
                <a:latin typeface="ＭＳ ゴシック"/>
                <a:cs typeface="ＭＳ ゴシック"/>
              </a:rPr>
              <a:t>内</a:t>
            </a:r>
            <a:r>
              <a:rPr sz="1050" spc="5" dirty="0">
                <a:latin typeface="ＭＳ ゴシック"/>
                <a:cs typeface="ＭＳ ゴシック"/>
              </a:rPr>
              <a:t>に</a:t>
            </a:r>
            <a:r>
              <a:rPr sz="1050" spc="-10" dirty="0">
                <a:latin typeface="ＭＳ ゴシック"/>
                <a:cs typeface="ＭＳ ゴシック"/>
              </a:rPr>
              <a:t>、</a:t>
            </a:r>
            <a:r>
              <a:rPr sz="1050" spc="5" dirty="0">
                <a:latin typeface="ＭＳ ゴシック"/>
                <a:cs typeface="ＭＳ ゴシック"/>
              </a:rPr>
              <a:t>市</a:t>
            </a:r>
            <a:r>
              <a:rPr sz="1050" spc="-10" dirty="0">
                <a:latin typeface="ＭＳ ゴシック"/>
                <a:cs typeface="ＭＳ ゴシック"/>
              </a:rPr>
              <a:t>町</a:t>
            </a:r>
            <a:r>
              <a:rPr sz="1050" dirty="0">
                <a:latin typeface="ＭＳ ゴシック"/>
                <a:cs typeface="ＭＳ ゴシック"/>
              </a:rPr>
              <a:t>村</a:t>
            </a:r>
            <a:r>
              <a:rPr sz="1050" spc="-15" dirty="0">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道府</a:t>
            </a:r>
            <a:r>
              <a:rPr sz="1050" spc="5" dirty="0" err="1">
                <a:latin typeface="ＭＳ ゴシック"/>
                <a:cs typeface="ＭＳ ゴシック"/>
              </a:rPr>
              <a:t>県</a:t>
            </a:r>
            <a:r>
              <a:rPr sz="1050" dirty="0">
                <a:latin typeface="ＭＳ ゴシック"/>
                <a:cs typeface="ＭＳ ゴシック"/>
              </a:rPr>
              <a:t>)</a:t>
            </a:r>
            <a:r>
              <a:rPr sz="1050" spc="-10" dirty="0" err="1">
                <a:latin typeface="ＭＳ ゴシック"/>
                <a:cs typeface="ＭＳ ゴシック"/>
              </a:rPr>
              <a:t>を</a:t>
            </a:r>
            <a:r>
              <a:rPr sz="1050" spc="5" dirty="0" err="1">
                <a:latin typeface="ＭＳ ゴシック"/>
                <a:cs typeface="ＭＳ ゴシック"/>
              </a:rPr>
              <a:t>被</a:t>
            </a:r>
            <a:r>
              <a:rPr sz="1050" spc="-10" dirty="0" err="1">
                <a:latin typeface="ＭＳ ゴシック"/>
                <a:cs typeface="ＭＳ ゴシック"/>
              </a:rPr>
              <a:t>告</a:t>
            </a:r>
            <a:r>
              <a:rPr sz="1050" spc="5" dirty="0" err="1">
                <a:latin typeface="ＭＳ ゴシック"/>
                <a:cs typeface="ＭＳ ゴシック"/>
              </a:rPr>
              <a:t>と</a:t>
            </a:r>
            <a:r>
              <a:rPr sz="1050" spc="5" dirty="0">
                <a:latin typeface="ＭＳ ゴシック"/>
                <a:cs typeface="ＭＳ ゴシック"/>
              </a:rPr>
              <a:t> </a:t>
            </a:r>
            <a:r>
              <a:rPr sz="1050" spc="5" dirty="0" err="1">
                <a:latin typeface="ＭＳ ゴシック"/>
                <a:cs typeface="ＭＳ ゴシック"/>
              </a:rPr>
              <a:t>して</a:t>
            </a:r>
            <a:r>
              <a:rPr sz="1050" spc="-15" dirty="0">
                <a:latin typeface="ＭＳ ゴシック"/>
                <a:cs typeface="ＭＳ ゴシック"/>
              </a:rPr>
              <a:t>(</a:t>
            </a:r>
            <a:r>
              <a:rPr sz="1050" spc="5" dirty="0" err="1">
                <a:latin typeface="ＭＳ ゴシック"/>
                <a:cs typeface="ＭＳ ゴシック"/>
              </a:rPr>
              <a:t>訴</a:t>
            </a:r>
            <a:r>
              <a:rPr sz="1050" spc="-10" dirty="0" err="1">
                <a:latin typeface="ＭＳ ゴシック"/>
                <a:cs typeface="ＭＳ ゴシック"/>
              </a:rPr>
              <a:t>訟</a:t>
            </a:r>
            <a:r>
              <a:rPr sz="1050" spc="5" dirty="0" err="1">
                <a:latin typeface="ＭＳ ゴシック"/>
                <a:cs typeface="ＭＳ ゴシック"/>
              </a:rPr>
              <a:t>に</a:t>
            </a:r>
            <a:r>
              <a:rPr sz="1050" spc="-10" dirty="0" err="1">
                <a:latin typeface="ＭＳ ゴシック"/>
                <a:cs typeface="ＭＳ ゴシック"/>
              </a:rPr>
              <a:t>お</a:t>
            </a:r>
            <a:r>
              <a:rPr sz="1050" spc="5" dirty="0" err="1">
                <a:latin typeface="ＭＳ ゴシック"/>
                <a:cs typeface="ＭＳ ゴシック"/>
              </a:rPr>
              <a:t>い</a:t>
            </a:r>
            <a:r>
              <a:rPr sz="1050" spc="-10" dirty="0" err="1">
                <a:latin typeface="ＭＳ ゴシック"/>
                <a:cs typeface="ＭＳ ゴシック"/>
              </a:rPr>
              <a:t>て</a:t>
            </a:r>
            <a:r>
              <a:rPr sz="1050" spc="5" dirty="0" err="1">
                <a:latin typeface="ＭＳ ゴシック"/>
                <a:cs typeface="ＭＳ ゴシック"/>
              </a:rPr>
              <a:t>市</a:t>
            </a:r>
            <a:r>
              <a:rPr sz="1050" spc="-10" dirty="0" err="1">
                <a:latin typeface="ＭＳ ゴシック"/>
                <a:cs typeface="ＭＳ ゴシック"/>
              </a:rPr>
              <a:t>町村</a:t>
            </a:r>
            <a:r>
              <a:rPr sz="1050" dirty="0">
                <a:latin typeface="ＭＳ ゴシック"/>
                <a:cs typeface="ＭＳ ゴシック"/>
              </a:rPr>
              <a:t>(</a:t>
            </a:r>
            <a:r>
              <a:rPr sz="1050" spc="5" dirty="0" err="1">
                <a:latin typeface="ＭＳ ゴシック"/>
                <a:cs typeface="ＭＳ ゴシック"/>
              </a:rPr>
              <a:t>都</a:t>
            </a:r>
            <a:r>
              <a:rPr sz="1050" spc="-10" dirty="0" err="1">
                <a:latin typeface="ＭＳ ゴシック"/>
                <a:cs typeface="ＭＳ ゴシック"/>
              </a:rPr>
              <a:t>道</a:t>
            </a:r>
            <a:r>
              <a:rPr sz="1050" spc="5" dirty="0" err="1">
                <a:latin typeface="ＭＳ ゴシック"/>
                <a:cs typeface="ＭＳ ゴシック"/>
              </a:rPr>
              <a:t>府</a:t>
            </a:r>
            <a:r>
              <a:rPr sz="1050" dirty="0" err="1">
                <a:latin typeface="ＭＳ ゴシック"/>
                <a:cs typeface="ＭＳ ゴシック"/>
              </a:rPr>
              <a:t>県</a:t>
            </a:r>
            <a:r>
              <a:rPr sz="1050" spc="-15" dirty="0">
                <a:latin typeface="ＭＳ ゴシック"/>
                <a:cs typeface="ＭＳ ゴシック"/>
              </a:rPr>
              <a:t>)</a:t>
            </a:r>
            <a:r>
              <a:rPr sz="1050" spc="5" dirty="0" err="1">
                <a:latin typeface="ＭＳ ゴシック"/>
                <a:cs typeface="ＭＳ ゴシック"/>
              </a:rPr>
              <a:t>を</a:t>
            </a:r>
            <a:r>
              <a:rPr sz="1050" spc="-10" dirty="0" err="1">
                <a:latin typeface="ＭＳ ゴシック"/>
                <a:cs typeface="ＭＳ ゴシック"/>
              </a:rPr>
              <a:t>代</a:t>
            </a:r>
            <a:r>
              <a:rPr sz="1050" spc="5" dirty="0" err="1">
                <a:latin typeface="ＭＳ ゴシック"/>
                <a:cs typeface="ＭＳ ゴシック"/>
              </a:rPr>
              <a:t>表</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者</a:t>
            </a:r>
            <a:r>
              <a:rPr sz="1050" spc="5" dirty="0" err="1">
                <a:latin typeface="ＭＳ ゴシック"/>
                <a:cs typeface="ＭＳ ゴシック"/>
              </a:rPr>
              <a:t>は市</a:t>
            </a:r>
            <a:r>
              <a:rPr sz="1050" spc="-10" dirty="0" err="1">
                <a:latin typeface="ＭＳ ゴシック"/>
                <a:cs typeface="ＭＳ ゴシック"/>
              </a:rPr>
              <a:t>町</a:t>
            </a:r>
            <a:r>
              <a:rPr sz="1050" spc="5" dirty="0" err="1">
                <a:latin typeface="ＭＳ ゴシック"/>
                <a:cs typeface="ＭＳ ゴシック"/>
              </a:rPr>
              <a:t>村</a:t>
            </a:r>
            <a:r>
              <a:rPr sz="1050" spc="-10" dirty="0" err="1">
                <a:latin typeface="ＭＳ ゴシック"/>
                <a:cs typeface="ＭＳ ゴシック"/>
              </a:rPr>
              <a:t>長</a:t>
            </a:r>
            <a:r>
              <a:rPr sz="1050" dirty="0">
                <a:latin typeface="ＭＳ ゴシック"/>
                <a:cs typeface="ＭＳ ゴシック"/>
              </a:rPr>
              <a:t>(</a:t>
            </a:r>
            <a:r>
              <a:rPr sz="1050" spc="-10" dirty="0" err="1">
                <a:latin typeface="ＭＳ ゴシック"/>
                <a:cs typeface="ＭＳ ゴシック"/>
              </a:rPr>
              <a:t>都</a:t>
            </a:r>
            <a:r>
              <a:rPr sz="1050" spc="5" dirty="0" err="1">
                <a:latin typeface="ＭＳ ゴシック"/>
                <a:cs typeface="ＭＳ ゴシック"/>
              </a:rPr>
              <a:t>道</a:t>
            </a:r>
            <a:r>
              <a:rPr sz="1050" spc="-10" dirty="0" err="1">
                <a:latin typeface="ＭＳ ゴシック"/>
                <a:cs typeface="ＭＳ ゴシック"/>
              </a:rPr>
              <a:t>府</a:t>
            </a:r>
            <a:r>
              <a:rPr sz="1050" spc="5" dirty="0" err="1">
                <a:latin typeface="ＭＳ ゴシック"/>
                <a:cs typeface="ＭＳ ゴシック"/>
              </a:rPr>
              <a:t>県</a:t>
            </a:r>
            <a:r>
              <a:rPr sz="1050" spc="-10" dirty="0" err="1">
                <a:latin typeface="ＭＳ ゴシック"/>
                <a:cs typeface="ＭＳ ゴシック"/>
              </a:rPr>
              <a:t>知事</a:t>
            </a:r>
            <a:r>
              <a:rPr sz="1050" dirty="0">
                <a:latin typeface="ＭＳ ゴシック"/>
                <a:cs typeface="ＭＳ ゴシック"/>
              </a:rPr>
              <a:t>)</a:t>
            </a:r>
            <a:r>
              <a:rPr sz="1050" spc="5" dirty="0" err="1">
                <a:latin typeface="ＭＳ ゴシック"/>
                <a:cs typeface="ＭＳ ゴシック"/>
              </a:rPr>
              <a:t>と</a:t>
            </a:r>
            <a:r>
              <a:rPr sz="1050" spc="-10" dirty="0" err="1">
                <a:latin typeface="ＭＳ ゴシック"/>
                <a:cs typeface="ＭＳ ゴシック"/>
              </a:rPr>
              <a:t>な</a:t>
            </a:r>
            <a:r>
              <a:rPr sz="1050" spc="5" dirty="0" err="1">
                <a:latin typeface="ＭＳ ゴシック"/>
                <a:cs typeface="ＭＳ ゴシック"/>
              </a:rPr>
              <a:t>りま</a:t>
            </a:r>
            <a:r>
              <a:rPr sz="1050" spc="5" dirty="0">
                <a:latin typeface="ＭＳ ゴシック"/>
                <a:cs typeface="ＭＳ ゴシック"/>
              </a:rPr>
              <a:t> す。</a:t>
            </a:r>
            <a:r>
              <a:rPr sz="1050" spc="-15" dirty="0">
                <a:latin typeface="ＭＳ ゴシック"/>
                <a:cs typeface="ＭＳ ゴシック"/>
              </a:rPr>
              <a:t>)</a:t>
            </a:r>
            <a:r>
              <a:rPr sz="1050" spc="5" dirty="0">
                <a:latin typeface="ＭＳ ゴシック"/>
                <a:cs typeface="ＭＳ ゴシック"/>
              </a:rPr>
              <a:t>、</a:t>
            </a:r>
            <a:r>
              <a:rPr sz="1050" spc="-10" dirty="0" err="1">
                <a:latin typeface="ＭＳ ゴシック"/>
                <a:cs typeface="ＭＳ ゴシック"/>
              </a:rPr>
              <a:t>処</a:t>
            </a:r>
            <a:r>
              <a:rPr sz="1050" spc="5" dirty="0" err="1">
                <a:latin typeface="ＭＳ ゴシック"/>
                <a:cs typeface="ＭＳ ゴシック"/>
              </a:rPr>
              <a:t>分</a:t>
            </a:r>
            <a:r>
              <a:rPr sz="1050" spc="-10" dirty="0" err="1">
                <a:latin typeface="ＭＳ ゴシック"/>
                <a:cs typeface="ＭＳ ゴシック"/>
              </a:rPr>
              <a:t>の</a:t>
            </a:r>
            <a:r>
              <a:rPr sz="1050" spc="5" dirty="0" err="1">
                <a:latin typeface="ＭＳ ゴシック"/>
                <a:cs typeface="ＭＳ ゴシック"/>
              </a:rPr>
              <a:t>取</a:t>
            </a:r>
            <a:r>
              <a:rPr sz="1050" spc="-10" dirty="0" err="1">
                <a:latin typeface="ＭＳ ゴシック"/>
                <a:cs typeface="ＭＳ ゴシック"/>
              </a:rPr>
              <a:t>消</a:t>
            </a:r>
            <a:r>
              <a:rPr sz="1050" spc="5" dirty="0" err="1">
                <a:latin typeface="ＭＳ ゴシック"/>
                <a:cs typeface="ＭＳ ゴシック"/>
              </a:rPr>
              <a:t>し</a:t>
            </a:r>
            <a:r>
              <a:rPr sz="1050" spc="-10" dirty="0" err="1">
                <a:latin typeface="ＭＳ ゴシック"/>
                <a:cs typeface="ＭＳ ゴシック"/>
              </a:rPr>
              <a:t>の訴</a:t>
            </a:r>
            <a:r>
              <a:rPr sz="1050" spc="5" dirty="0" err="1">
                <a:latin typeface="ＭＳ ゴシック"/>
                <a:cs typeface="ＭＳ ゴシック"/>
              </a:rPr>
              <a:t>えを</a:t>
            </a:r>
            <a:r>
              <a:rPr sz="1050" spc="-10" dirty="0" err="1">
                <a:latin typeface="ＭＳ ゴシック"/>
                <a:cs typeface="ＭＳ ゴシック"/>
              </a:rPr>
              <a:t>提</a:t>
            </a:r>
            <a:r>
              <a:rPr sz="1050" spc="5" dirty="0" err="1">
                <a:latin typeface="ＭＳ ゴシック"/>
                <a:cs typeface="ＭＳ ゴシック"/>
              </a:rPr>
              <a:t>起</a:t>
            </a:r>
            <a:r>
              <a:rPr sz="1050" spc="-10" dirty="0" err="1">
                <a:latin typeface="ＭＳ ゴシック"/>
                <a:cs typeface="ＭＳ ゴシック"/>
              </a:rPr>
              <a:t>す</a:t>
            </a:r>
            <a:r>
              <a:rPr sz="1050" spc="5" dirty="0" err="1">
                <a:latin typeface="ＭＳ ゴシック"/>
                <a:cs typeface="ＭＳ ゴシック"/>
              </a:rPr>
              <a:t>る</a:t>
            </a:r>
            <a:r>
              <a:rPr sz="1050" spc="-10" dirty="0" err="1">
                <a:latin typeface="ＭＳ ゴシック"/>
                <a:cs typeface="ＭＳ ゴシック"/>
              </a:rPr>
              <a:t>こ</a:t>
            </a:r>
            <a:r>
              <a:rPr sz="1050" spc="5" dirty="0" err="1">
                <a:latin typeface="ＭＳ ゴシック"/>
                <a:cs typeface="ＭＳ ゴシック"/>
              </a:rPr>
              <a:t>と</a:t>
            </a:r>
            <a:r>
              <a:rPr sz="1050" spc="-10" dirty="0" err="1">
                <a:latin typeface="ＭＳ ゴシック"/>
                <a:cs typeface="ＭＳ ゴシック"/>
              </a:rPr>
              <a:t>が</a:t>
            </a:r>
            <a:r>
              <a:rPr sz="1050" spc="5" dirty="0" err="1">
                <a:latin typeface="ＭＳ ゴシック"/>
                <a:cs typeface="ＭＳ ゴシック"/>
              </a:rPr>
              <a:t>で</a:t>
            </a:r>
            <a:r>
              <a:rPr sz="1050" spc="-10" dirty="0" err="1">
                <a:latin typeface="ＭＳ ゴシック"/>
                <a:cs typeface="ＭＳ ゴシック"/>
              </a:rPr>
              <a:t>き</a:t>
            </a:r>
            <a:r>
              <a:rPr sz="1050" spc="5" dirty="0" err="1">
                <a:latin typeface="ＭＳ ゴシック"/>
                <a:cs typeface="ＭＳ ゴシック"/>
              </a:rPr>
              <a:t>ます</a:t>
            </a:r>
            <a:r>
              <a:rPr sz="1050" spc="5" dirty="0">
                <a:latin typeface="ＭＳ ゴシック"/>
                <a:cs typeface="ＭＳ ゴシック"/>
              </a:rPr>
              <a:t>。</a:t>
            </a:r>
            <a:endParaRPr sz="1050" dirty="0">
              <a:latin typeface="ＭＳ ゴシック"/>
              <a:cs typeface="ＭＳ ゴシック"/>
            </a:endParaRPr>
          </a:p>
          <a:p>
            <a:pPr marL="346075">
              <a:lnSpc>
                <a:spcPct val="100000"/>
              </a:lnSpc>
              <a:spcBef>
                <a:spcPts val="285"/>
              </a:spcBef>
            </a:pPr>
            <a:r>
              <a:rPr sz="1050" spc="5" dirty="0">
                <a:latin typeface="ＭＳ ゴシック"/>
                <a:cs typeface="ＭＳ ゴシック"/>
              </a:rPr>
              <a:t>な</a:t>
            </a:r>
            <a:r>
              <a:rPr sz="1050" spc="-10" dirty="0">
                <a:latin typeface="ＭＳ ゴシック"/>
                <a:cs typeface="ＭＳ ゴシック"/>
              </a:rPr>
              <a:t>お</a:t>
            </a:r>
            <a:r>
              <a:rPr sz="1050" spc="5" dirty="0">
                <a:latin typeface="ＭＳ ゴシック"/>
                <a:cs typeface="ＭＳ ゴシック"/>
              </a:rPr>
              <a:t>、</a:t>
            </a:r>
            <a:r>
              <a:rPr sz="1050" spc="-10" dirty="0">
                <a:latin typeface="ＭＳ ゴシック"/>
                <a:cs typeface="ＭＳ ゴシック"/>
              </a:rPr>
              <a:t>こ</a:t>
            </a:r>
            <a:r>
              <a:rPr sz="1050" spc="5" dirty="0">
                <a:latin typeface="ＭＳ ゴシック"/>
                <a:cs typeface="ＭＳ ゴシック"/>
              </a:rPr>
              <a:t>の</a:t>
            </a:r>
            <a:r>
              <a:rPr sz="1050" spc="-10" dirty="0">
                <a:latin typeface="ＭＳ ゴシック"/>
                <a:cs typeface="ＭＳ ゴシック"/>
              </a:rPr>
              <a:t>通</a:t>
            </a:r>
            <a:r>
              <a:rPr sz="1050" dirty="0">
                <a:latin typeface="ＭＳ ゴシック"/>
                <a:cs typeface="ＭＳ ゴシック"/>
              </a:rPr>
              <a:t>知</a:t>
            </a:r>
            <a:r>
              <a:rPr sz="1050" spc="-10" dirty="0">
                <a:latin typeface="ＭＳ ゴシック"/>
                <a:cs typeface="ＭＳ ゴシック"/>
              </a:rPr>
              <a:t>書を</a:t>
            </a:r>
            <a:r>
              <a:rPr sz="1050" spc="5" dirty="0">
                <a:latin typeface="ＭＳ ゴシック"/>
                <a:cs typeface="ＭＳ ゴシック"/>
              </a:rPr>
              <a:t>受け</a:t>
            </a:r>
            <a:r>
              <a:rPr sz="1050" spc="-10" dirty="0">
                <a:latin typeface="ＭＳ ゴシック"/>
                <a:cs typeface="ＭＳ ゴシック"/>
              </a:rPr>
              <a:t>た</a:t>
            </a:r>
            <a:r>
              <a:rPr sz="1050" spc="5" dirty="0">
                <a:latin typeface="ＭＳ ゴシック"/>
                <a:cs typeface="ＭＳ ゴシック"/>
              </a:rPr>
              <a:t>日</a:t>
            </a:r>
            <a:r>
              <a:rPr sz="1050" spc="-10" dirty="0">
                <a:latin typeface="ＭＳ ゴシック"/>
                <a:cs typeface="ＭＳ ゴシック"/>
              </a:rPr>
              <a:t>の</a:t>
            </a:r>
            <a:r>
              <a:rPr sz="1050" spc="5" dirty="0">
                <a:latin typeface="ＭＳ ゴシック"/>
                <a:cs typeface="ＭＳ ゴシック"/>
              </a:rPr>
              <a:t>翌</a:t>
            </a:r>
            <a:r>
              <a:rPr sz="1050" spc="-10" dirty="0">
                <a:latin typeface="ＭＳ ゴシック"/>
                <a:cs typeface="ＭＳ ゴシック"/>
              </a:rPr>
              <a:t>日</a:t>
            </a:r>
            <a:r>
              <a:rPr sz="1050" spc="5" dirty="0">
                <a:latin typeface="ＭＳ ゴシック"/>
                <a:cs typeface="ＭＳ ゴシック"/>
              </a:rPr>
              <a:t>か</a:t>
            </a:r>
            <a:r>
              <a:rPr sz="1050" spc="-10" dirty="0">
                <a:latin typeface="ＭＳ ゴシック"/>
                <a:cs typeface="ＭＳ ゴシック"/>
              </a:rPr>
              <a:t>ら</a:t>
            </a:r>
            <a:r>
              <a:rPr sz="1050" spc="5" dirty="0">
                <a:latin typeface="ＭＳ ゴシック"/>
                <a:cs typeface="ＭＳ ゴシック"/>
              </a:rPr>
              <a:t>起</a:t>
            </a:r>
            <a:r>
              <a:rPr sz="1050" spc="-10" dirty="0">
                <a:latin typeface="ＭＳ ゴシック"/>
                <a:cs typeface="ＭＳ ゴシック"/>
              </a:rPr>
              <a:t>算</a:t>
            </a:r>
            <a:r>
              <a:rPr sz="1050" spc="5" dirty="0">
                <a:latin typeface="ＭＳ ゴシック"/>
                <a:cs typeface="ＭＳ ゴシック"/>
              </a:rPr>
              <a:t>して</a:t>
            </a:r>
            <a:r>
              <a:rPr sz="1050" spc="-15" dirty="0">
                <a:latin typeface="ＭＳ ゴシック"/>
                <a:cs typeface="ＭＳ ゴシック"/>
              </a:rPr>
              <a:t>6</a:t>
            </a:r>
            <a:r>
              <a:rPr sz="1050" spc="5" dirty="0">
                <a:latin typeface="ＭＳ ゴシック"/>
                <a:cs typeface="ＭＳ ゴシック"/>
              </a:rPr>
              <a:t>か</a:t>
            </a:r>
            <a:r>
              <a:rPr sz="1050" spc="-10" dirty="0">
                <a:latin typeface="ＭＳ ゴシック"/>
                <a:cs typeface="ＭＳ ゴシック"/>
              </a:rPr>
              <a:t>月</a:t>
            </a:r>
            <a:r>
              <a:rPr sz="1050" spc="5" dirty="0">
                <a:latin typeface="ＭＳ ゴシック"/>
                <a:cs typeface="ＭＳ ゴシック"/>
              </a:rPr>
              <a:t>以</a:t>
            </a:r>
            <a:r>
              <a:rPr sz="1050" spc="-10" dirty="0">
                <a:latin typeface="ＭＳ ゴシック"/>
                <a:cs typeface="ＭＳ ゴシック"/>
              </a:rPr>
              <a:t>内</a:t>
            </a:r>
            <a:r>
              <a:rPr sz="1050" spc="5" dirty="0">
                <a:latin typeface="ＭＳ ゴシック"/>
                <a:cs typeface="ＭＳ ゴシック"/>
              </a:rPr>
              <a:t>で</a:t>
            </a:r>
            <a:r>
              <a:rPr sz="1050" spc="-10" dirty="0">
                <a:latin typeface="ＭＳ ゴシック"/>
                <a:cs typeface="ＭＳ ゴシック"/>
              </a:rPr>
              <a:t>あ</a:t>
            </a:r>
            <a:r>
              <a:rPr lang="ja-JP" altLang="en-US" sz="1050" spc="5" dirty="0">
                <a:latin typeface="ＭＳ ゴシック"/>
                <a:cs typeface="ＭＳ ゴシック"/>
              </a:rPr>
              <a:t>っ</a:t>
            </a:r>
            <a:r>
              <a:rPr sz="1050" spc="-10" dirty="0" err="1">
                <a:latin typeface="ＭＳ ゴシック"/>
                <a:cs typeface="ＭＳ ゴシック"/>
              </a:rPr>
              <a:t>ても</a:t>
            </a:r>
            <a:r>
              <a:rPr sz="1050" spc="5" dirty="0" err="1">
                <a:latin typeface="ＭＳ ゴシック"/>
                <a:cs typeface="ＭＳ ゴシック"/>
              </a:rPr>
              <a:t>、こ</a:t>
            </a:r>
            <a:r>
              <a:rPr sz="1050" spc="-10" dirty="0" err="1">
                <a:latin typeface="ＭＳ ゴシック"/>
                <a:cs typeface="ＭＳ ゴシック"/>
              </a:rPr>
              <a:t>の</a:t>
            </a:r>
            <a:r>
              <a:rPr sz="1050" spc="5" dirty="0" err="1">
                <a:latin typeface="ＭＳ ゴシック"/>
                <a:cs typeface="ＭＳ ゴシック"/>
              </a:rPr>
              <a:t>処</a:t>
            </a:r>
            <a:r>
              <a:rPr sz="1050" spc="-10" dirty="0" err="1">
                <a:latin typeface="ＭＳ ゴシック"/>
                <a:cs typeface="ＭＳ ゴシック"/>
              </a:rPr>
              <a:t>分</a:t>
            </a:r>
            <a:r>
              <a:rPr sz="1050" spc="5" dirty="0" err="1">
                <a:latin typeface="ＭＳ ゴシック"/>
                <a:cs typeface="ＭＳ ゴシック"/>
              </a:rPr>
              <a:t>の</a:t>
            </a:r>
            <a:endParaRPr sz="1050" dirty="0">
              <a:latin typeface="ＭＳ ゴシック"/>
              <a:cs typeface="ＭＳ ゴシック"/>
            </a:endParaRPr>
          </a:p>
          <a:p>
            <a:pPr marL="212090" marR="5080">
              <a:lnSpc>
                <a:spcPct val="132400"/>
              </a:lnSpc>
              <a:spcBef>
                <a:spcPts val="10"/>
              </a:spcBef>
            </a:pPr>
            <a:r>
              <a:rPr sz="1050" spc="5" dirty="0">
                <a:latin typeface="ＭＳ ゴシック"/>
                <a:cs typeface="ＭＳ ゴシック"/>
              </a:rPr>
              <a:t>日の</a:t>
            </a:r>
            <a:r>
              <a:rPr sz="1050" spc="-10" dirty="0">
                <a:latin typeface="ＭＳ ゴシック"/>
                <a:cs typeface="ＭＳ ゴシック"/>
              </a:rPr>
              <a:t>翌</a:t>
            </a:r>
            <a:r>
              <a:rPr sz="1050" spc="5" dirty="0">
                <a:latin typeface="ＭＳ ゴシック"/>
                <a:cs typeface="ＭＳ ゴシック"/>
              </a:rPr>
              <a:t>日</a:t>
            </a:r>
            <a:r>
              <a:rPr sz="1050" spc="-10" dirty="0">
                <a:latin typeface="ＭＳ ゴシック"/>
                <a:cs typeface="ＭＳ ゴシック"/>
              </a:rPr>
              <a:t>か</a:t>
            </a:r>
            <a:r>
              <a:rPr sz="1050" spc="5" dirty="0">
                <a:latin typeface="ＭＳ ゴシック"/>
                <a:cs typeface="ＭＳ ゴシック"/>
              </a:rPr>
              <a:t>ら</a:t>
            </a:r>
            <a:r>
              <a:rPr sz="1050" spc="-10" dirty="0">
                <a:latin typeface="ＭＳ ゴシック"/>
                <a:cs typeface="ＭＳ ゴシック"/>
              </a:rPr>
              <a:t>起</a:t>
            </a:r>
            <a:r>
              <a:rPr sz="1050" spc="5" dirty="0">
                <a:latin typeface="ＭＳ ゴシック"/>
                <a:cs typeface="ＭＳ ゴシック"/>
              </a:rPr>
              <a:t>算</a:t>
            </a:r>
            <a:r>
              <a:rPr sz="1050" spc="-10" dirty="0">
                <a:latin typeface="ＭＳ ゴシック"/>
                <a:cs typeface="ＭＳ ゴシック"/>
              </a:rPr>
              <a:t>し</a:t>
            </a:r>
            <a:r>
              <a:rPr sz="1050" spc="5" dirty="0">
                <a:latin typeface="ＭＳ ゴシック"/>
                <a:cs typeface="ＭＳ ゴシック"/>
              </a:rPr>
              <a:t>て</a:t>
            </a:r>
            <a:r>
              <a:rPr sz="1050" spc="-15" dirty="0">
                <a:latin typeface="ＭＳ ゴシック"/>
                <a:cs typeface="ＭＳ ゴシック"/>
              </a:rPr>
              <a:t>1年</a:t>
            </a:r>
            <a:r>
              <a:rPr sz="1050" spc="5" dirty="0">
                <a:latin typeface="ＭＳ ゴシック"/>
                <a:cs typeface="ＭＳ ゴシック"/>
              </a:rPr>
              <a:t>を経</a:t>
            </a:r>
            <a:r>
              <a:rPr sz="1050" spc="-10" dirty="0">
                <a:latin typeface="ＭＳ ゴシック"/>
                <a:cs typeface="ＭＳ ゴシック"/>
              </a:rPr>
              <a:t>過</a:t>
            </a:r>
            <a:r>
              <a:rPr sz="1050" spc="5" dirty="0">
                <a:latin typeface="ＭＳ ゴシック"/>
                <a:cs typeface="ＭＳ ゴシック"/>
              </a:rPr>
              <a:t>し</a:t>
            </a:r>
            <a:r>
              <a:rPr sz="1050" spc="-10" dirty="0">
                <a:latin typeface="ＭＳ ゴシック"/>
                <a:cs typeface="ＭＳ ゴシック"/>
              </a:rPr>
              <a:t>た</a:t>
            </a:r>
            <a:r>
              <a:rPr sz="1050" spc="5" dirty="0">
                <a:latin typeface="ＭＳ ゴシック"/>
                <a:cs typeface="ＭＳ ゴシック"/>
              </a:rPr>
              <a:t>と</a:t>
            </a:r>
            <a:r>
              <a:rPr sz="1050" spc="-10" dirty="0">
                <a:latin typeface="ＭＳ ゴシック"/>
                <a:cs typeface="ＭＳ ゴシック"/>
              </a:rPr>
              <a:t>き</a:t>
            </a:r>
            <a:r>
              <a:rPr sz="1050" spc="5" dirty="0">
                <a:latin typeface="ＭＳ ゴシック"/>
                <a:cs typeface="ＭＳ ゴシック"/>
              </a:rPr>
              <a:t>は</a:t>
            </a:r>
            <a:r>
              <a:rPr sz="1050" spc="-10" dirty="0">
                <a:latin typeface="ＭＳ ゴシック"/>
                <a:cs typeface="ＭＳ ゴシック"/>
              </a:rPr>
              <a:t>、</a:t>
            </a:r>
            <a:r>
              <a:rPr sz="1050" spc="5" dirty="0">
                <a:latin typeface="ＭＳ ゴシック"/>
                <a:cs typeface="ＭＳ ゴシック"/>
              </a:rPr>
              <a:t>処</a:t>
            </a:r>
            <a:r>
              <a:rPr sz="1050" spc="-10" dirty="0">
                <a:latin typeface="ＭＳ ゴシック"/>
                <a:cs typeface="ＭＳ ゴシック"/>
              </a:rPr>
              <a:t>分</a:t>
            </a:r>
            <a:r>
              <a:rPr sz="1050" spc="5" dirty="0">
                <a:latin typeface="ＭＳ ゴシック"/>
                <a:cs typeface="ＭＳ ゴシック"/>
              </a:rPr>
              <a:t>の取</a:t>
            </a:r>
            <a:r>
              <a:rPr sz="1050" spc="-10" dirty="0">
                <a:latin typeface="ＭＳ ゴシック"/>
                <a:cs typeface="ＭＳ ゴシック"/>
              </a:rPr>
              <a:t>消</a:t>
            </a:r>
            <a:r>
              <a:rPr sz="1050" spc="5" dirty="0">
                <a:latin typeface="ＭＳ ゴシック"/>
                <a:cs typeface="ＭＳ ゴシック"/>
              </a:rPr>
              <a:t>し</a:t>
            </a:r>
            <a:r>
              <a:rPr sz="1050" spc="-10" dirty="0">
                <a:latin typeface="ＭＳ ゴシック"/>
                <a:cs typeface="ＭＳ ゴシック"/>
              </a:rPr>
              <a:t>の</a:t>
            </a:r>
            <a:r>
              <a:rPr sz="1050" spc="5" dirty="0">
                <a:latin typeface="ＭＳ ゴシック"/>
                <a:cs typeface="ＭＳ ゴシック"/>
              </a:rPr>
              <a:t>訴</a:t>
            </a:r>
            <a:r>
              <a:rPr sz="1050" spc="-10" dirty="0">
                <a:latin typeface="ＭＳ ゴシック"/>
                <a:cs typeface="ＭＳ ゴシック"/>
              </a:rPr>
              <a:t>え</a:t>
            </a:r>
            <a:r>
              <a:rPr sz="1050" spc="5" dirty="0">
                <a:latin typeface="ＭＳ ゴシック"/>
                <a:cs typeface="ＭＳ ゴシック"/>
              </a:rPr>
              <a:t>を</a:t>
            </a:r>
            <a:r>
              <a:rPr sz="1050" spc="-10" dirty="0">
                <a:latin typeface="ＭＳ ゴシック"/>
                <a:cs typeface="ＭＳ ゴシック"/>
              </a:rPr>
              <a:t>提</a:t>
            </a:r>
            <a:r>
              <a:rPr sz="1050" spc="5" dirty="0">
                <a:latin typeface="ＭＳ ゴシック"/>
                <a:cs typeface="ＭＳ ゴシック"/>
              </a:rPr>
              <a:t>起</a:t>
            </a:r>
            <a:r>
              <a:rPr sz="1050" spc="-10" dirty="0">
                <a:latin typeface="ＭＳ ゴシック"/>
                <a:cs typeface="ＭＳ ゴシック"/>
              </a:rPr>
              <a:t>す</a:t>
            </a:r>
            <a:r>
              <a:rPr sz="1050" spc="5" dirty="0">
                <a:latin typeface="ＭＳ ゴシック"/>
                <a:cs typeface="ＭＳ ゴシック"/>
              </a:rPr>
              <a:t>るこ</a:t>
            </a:r>
            <a:r>
              <a:rPr sz="1050" spc="-10" dirty="0">
                <a:latin typeface="ＭＳ ゴシック"/>
                <a:cs typeface="ＭＳ ゴシック"/>
              </a:rPr>
              <a:t>と</a:t>
            </a:r>
            <a:r>
              <a:rPr sz="1050" spc="5" dirty="0">
                <a:latin typeface="ＭＳ ゴシック"/>
                <a:cs typeface="ＭＳ ゴシック"/>
              </a:rPr>
              <a:t>がで </a:t>
            </a:r>
            <a:r>
              <a:rPr sz="1050" spc="5" dirty="0" err="1">
                <a:latin typeface="ＭＳ ゴシック"/>
                <a:cs typeface="ＭＳ ゴシック"/>
              </a:rPr>
              <a:t>きま</a:t>
            </a:r>
            <a:r>
              <a:rPr sz="1050" spc="-10" dirty="0" err="1">
                <a:latin typeface="ＭＳ ゴシック"/>
                <a:cs typeface="ＭＳ ゴシック"/>
              </a:rPr>
              <a:t>せ</a:t>
            </a:r>
            <a:r>
              <a:rPr sz="1050" spc="5" dirty="0" err="1">
                <a:latin typeface="ＭＳ ゴシック"/>
                <a:cs typeface="ＭＳ ゴシック"/>
              </a:rPr>
              <a:t>ん</a:t>
            </a:r>
            <a:r>
              <a:rPr sz="1050" spc="5" dirty="0">
                <a:latin typeface="ＭＳ ゴシック"/>
                <a:cs typeface="ＭＳ ゴシック"/>
              </a:rPr>
              <a:t>。</a:t>
            </a:r>
            <a:endParaRPr sz="1050" dirty="0">
              <a:latin typeface="ＭＳ ゴシック"/>
              <a:cs typeface="ＭＳ ゴシック"/>
            </a:endParaRPr>
          </a:p>
        </p:txBody>
      </p:sp>
      <p:sp>
        <p:nvSpPr>
          <p:cNvPr id="7" name="object 2">
            <a:extLst>
              <a:ext uri="{FF2B5EF4-FFF2-40B4-BE49-F238E27FC236}">
                <a16:creationId xmlns:a16="http://schemas.microsoft.com/office/drawing/2014/main" id="{4CE93A63-6A1E-4EFD-889D-C24E6B1FE7F1}"/>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5" name="表 4">
            <a:extLst>
              <a:ext uri="{FF2B5EF4-FFF2-40B4-BE49-F238E27FC236}">
                <a16:creationId xmlns:a16="http://schemas.microsoft.com/office/drawing/2014/main" id="{5B5DA227-983D-43E5-B317-6F36E45B0CB7}"/>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09.</a:t>
                      </a:r>
                      <a:r>
                        <a:rPr kumimoji="1" lang="ja-JP" altLang="en-US" sz="1050" b="0">
                          <a:solidFill>
                            <a:schemeClr val="tx1"/>
                          </a:solidFill>
                          <a:latin typeface="ＭＳ ゴシック" panose="020B0609070205080204" pitchFamily="49" charset="-128"/>
                          <a:ea typeface="ＭＳ ゴシック" panose="020B0609070205080204" pitchFamily="49" charset="-128"/>
                        </a:rPr>
                        <a:t>支給停止関係届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児童扶養手当支給停止解除通知書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3119212583"/>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11.</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支払差止（解除）</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975598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1471044454"/>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10.</a:t>
                      </a:r>
                      <a:r>
                        <a:rPr kumimoji="1" lang="ja-JP" altLang="en-US" sz="1050" b="0">
                          <a:solidFill>
                            <a:schemeClr val="tx1"/>
                          </a:solidFill>
                          <a:latin typeface="ＭＳ ゴシック" panose="020B0609070205080204" pitchFamily="49" charset="-128"/>
                          <a:ea typeface="ＭＳ ゴシック" panose="020B0609070205080204" pitchFamily="49" charset="-128"/>
                        </a:rPr>
                        <a:t>支払差止（解除）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児童扶養手当支払差止通知書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755900"/>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　支払差止通知書</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136900"/>
            <a:ext cx="5415404" cy="344453"/>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児童扶養手当法第１５条の規定に基づき、以下のとおり令和　年　月分以降の支払いを</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差し止めましたので、通知します。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2010850510"/>
              </p:ext>
            </p:extLst>
          </p:nvPr>
        </p:nvGraphicFramePr>
        <p:xfrm>
          <a:off x="922660" y="3593888"/>
          <a:ext cx="5724506" cy="3306600"/>
        </p:xfrm>
        <a:graphic>
          <a:graphicData uri="http://schemas.openxmlformats.org/drawingml/2006/table">
            <a:tbl>
              <a:tblPr firstRow="1" bandRow="1">
                <a:tableStyleId>{5C22544A-7EE6-4342-B048-85BDC9FD1C3A}</a:tableStyleId>
              </a:tblPr>
              <a:tblGrid>
                <a:gridCol w="1217060">
                  <a:extLst>
                    <a:ext uri="{9D8B030D-6E8A-4147-A177-3AD203B41FA5}">
                      <a16:colId xmlns:a16="http://schemas.microsoft.com/office/drawing/2014/main" val="1851289240"/>
                    </a:ext>
                  </a:extLst>
                </a:gridCol>
                <a:gridCol w="1647760">
                  <a:extLst>
                    <a:ext uri="{9D8B030D-6E8A-4147-A177-3AD203B41FA5}">
                      <a16:colId xmlns:a16="http://schemas.microsoft.com/office/drawing/2014/main" val="1626101871"/>
                    </a:ext>
                  </a:extLst>
                </a:gridCol>
                <a:gridCol w="1047142">
                  <a:extLst>
                    <a:ext uri="{9D8B030D-6E8A-4147-A177-3AD203B41FA5}">
                      <a16:colId xmlns:a16="http://schemas.microsoft.com/office/drawing/2014/main" val="3529411655"/>
                    </a:ext>
                  </a:extLst>
                </a:gridCol>
                <a:gridCol w="1812544">
                  <a:extLst>
                    <a:ext uri="{9D8B030D-6E8A-4147-A177-3AD203B41FA5}">
                      <a16:colId xmlns:a16="http://schemas.microsoft.com/office/drawing/2014/main" val="2951228555"/>
                    </a:ext>
                  </a:extLst>
                </a:gridCol>
              </a:tblGrid>
              <a:tr h="339074">
                <a:tc>
                  <a:txBody>
                    <a:bodyPr/>
                    <a:lstStyle/>
                    <a:p>
                      <a:pPr algn="dist"/>
                      <a:r>
                        <a:rPr kumimoji="1" lang="ja-JP" altLang="en-US" sz="1050" b="0" dirty="0">
                          <a:solidFill>
                            <a:srgbClr val="00B0F0"/>
                          </a:solidFill>
                          <a:latin typeface="ＭＳ ゴシック 本文"/>
                        </a:rPr>
                        <a:t>受給資格者氏名</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marL="90535" marR="905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0614242"/>
                  </a:ext>
                </a:extLst>
              </a:tr>
              <a:tr h="429906">
                <a:tc>
                  <a:txBody>
                    <a:bodyPr/>
                    <a:lstStyle/>
                    <a:p>
                      <a:pPr algn="dist"/>
                      <a:r>
                        <a:rPr kumimoji="1" lang="ja-JP" altLang="en-US" sz="1050" b="0">
                          <a:solidFill>
                            <a:srgbClr val="00B0F0"/>
                          </a:solidFill>
                          <a:latin typeface="ＭＳ ゴシック 本文"/>
                        </a:rPr>
                        <a:t>受給資格者住所</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marL="90535" marR="905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11240"/>
                  </a:ext>
                </a:extLst>
              </a:tr>
              <a:tr h="339074">
                <a:tc>
                  <a:txBody>
                    <a:bodyPr/>
                    <a:lstStyle/>
                    <a:p>
                      <a:pPr algn="dist"/>
                      <a:r>
                        <a:rPr kumimoji="1" lang="ja-JP" altLang="en-US" sz="1050" b="0">
                          <a:solidFill>
                            <a:srgbClr val="00B0F0"/>
                          </a:solidFill>
                          <a:latin typeface="ＭＳ ゴシック 本文"/>
                        </a:rPr>
                        <a:t>証書番号</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marL="90535" marR="905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391300"/>
                  </a:ext>
                </a:extLst>
              </a:tr>
              <a:tr h="522545">
                <a:tc>
                  <a:txBody>
                    <a:bodyPr/>
                    <a:lstStyle/>
                    <a:p>
                      <a:pPr algn="dist"/>
                      <a:r>
                        <a:rPr kumimoji="1" lang="ja-JP" altLang="en-US" sz="1050" b="0">
                          <a:solidFill>
                            <a:srgbClr val="00B0F0"/>
                          </a:solidFill>
                          <a:latin typeface="ＭＳ ゴシック 本文"/>
                        </a:rPr>
                        <a:t>支払金融機関名</a:t>
                      </a:r>
                      <a:endParaRPr kumimoji="1" lang="en-US" altLang="ja-JP" sz="1050" b="0">
                        <a:solidFill>
                          <a:srgbClr val="00B0F0"/>
                        </a:solidFill>
                        <a:latin typeface="ＭＳ ゴシック 本文"/>
                      </a:endParaRPr>
                    </a:p>
                    <a:p>
                      <a:pPr algn="dist"/>
                      <a:r>
                        <a:rPr kumimoji="1" lang="ja-JP" altLang="en-US" sz="1050" b="0">
                          <a:solidFill>
                            <a:srgbClr val="00B0F0"/>
                          </a:solidFill>
                          <a:latin typeface="ＭＳ ゴシック 本文"/>
                        </a:rPr>
                        <a:t>支店（支所）名</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marL="96659" marR="966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dirty="0">
                          <a:solidFill>
                            <a:srgbClr val="00B0F0"/>
                          </a:solidFill>
                          <a:latin typeface="ＭＳ ゴシック 本文"/>
                        </a:rPr>
                        <a:t>口座種別</a:t>
                      </a:r>
                      <a:endParaRPr kumimoji="1" lang="en-US" altLang="ja-JP" sz="1050" dirty="0">
                        <a:solidFill>
                          <a:srgbClr val="00B0F0"/>
                        </a:solidFill>
                        <a:latin typeface="ＭＳ ゴシック 本文"/>
                      </a:endParaRPr>
                    </a:p>
                    <a:p>
                      <a:pPr algn="dist"/>
                      <a:r>
                        <a:rPr kumimoji="1" lang="ja-JP" altLang="en-US" sz="1050" dirty="0">
                          <a:solidFill>
                            <a:srgbClr val="00B0F0"/>
                          </a:solidFill>
                          <a:latin typeface="ＭＳ ゴシック 本文"/>
                        </a:rPr>
                        <a:t>口座番号</a:t>
                      </a:r>
                      <a:endParaRPr kumimoji="1" lang="en-US" altLang="ja-JP" sz="1050" dirty="0">
                        <a:solidFill>
                          <a:srgbClr val="00B0F0"/>
                        </a:solidFill>
                        <a:latin typeface="ＭＳ ゴシック 本文"/>
                      </a:endParaRPr>
                    </a:p>
                    <a:p>
                      <a:pPr algn="dist"/>
                      <a:r>
                        <a:rPr kumimoji="1" lang="ja-JP" altLang="en-US" sz="1050" dirty="0">
                          <a:solidFill>
                            <a:srgbClr val="00B0F0"/>
                          </a:solidFill>
                          <a:latin typeface="ＭＳ ゴシック 本文"/>
                        </a:rPr>
                        <a:t>口座名義人</a:t>
                      </a:r>
                      <a:endParaRPr kumimoji="1" lang="en-US" altLang="ja-JP" sz="1050" dirty="0">
                        <a:solidFill>
                          <a:srgbClr val="00B0F0"/>
                        </a:solidFill>
                        <a:latin typeface="ＭＳ ゴシック 本文"/>
                      </a:endParaRPr>
                    </a:p>
                  </a:txBody>
                  <a:tcPr marL="96659" marR="966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marL="96659" marR="966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8172"/>
                  </a:ext>
                </a:extLst>
              </a:tr>
              <a:tr h="378813">
                <a:tc>
                  <a:txBody>
                    <a:bodyPr/>
                    <a:lstStyle/>
                    <a:p>
                      <a:pPr algn="dist"/>
                      <a:r>
                        <a:rPr kumimoji="1" lang="ja-JP" altLang="en-US" sz="1050" b="0">
                          <a:solidFill>
                            <a:srgbClr val="00B0F0"/>
                          </a:solidFill>
                          <a:latin typeface="ＭＳ ゴシック 本文"/>
                        </a:rPr>
                        <a:t>支払差止年月日</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marL="90535" marR="905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16565383"/>
                  </a:ext>
                </a:extLst>
              </a:tr>
              <a:tr h="456233">
                <a:tc>
                  <a:txBody>
                    <a:bodyPr/>
                    <a:lstStyle/>
                    <a:p>
                      <a:pPr algn="dist"/>
                      <a:r>
                        <a:rPr kumimoji="1" lang="ja-JP" altLang="en-US" sz="1050" b="0">
                          <a:solidFill>
                            <a:srgbClr val="00B0F0"/>
                          </a:solidFill>
                          <a:latin typeface="ＭＳ ゴシック 本文"/>
                        </a:rPr>
                        <a:t>支払差止理由</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marL="90535" marR="905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5350648"/>
                  </a:ext>
                </a:extLst>
              </a:tr>
              <a:tr h="792000">
                <a:tc>
                  <a:txBody>
                    <a:bodyPr/>
                    <a:lstStyle/>
                    <a:p>
                      <a:pPr algn="dist"/>
                      <a:r>
                        <a:rPr kumimoji="1" lang="ja-JP" altLang="en-US" sz="1050" b="0">
                          <a:solidFill>
                            <a:srgbClr val="00B0F0"/>
                          </a:solidFill>
                          <a:latin typeface="ＭＳ ゴシック 本文"/>
                        </a:rPr>
                        <a:t>備考</a:t>
                      </a:r>
                    </a:p>
                  </a:txBody>
                  <a:tcPr marL="96659" marR="966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dirty="0">
                        <a:solidFill>
                          <a:srgbClr val="00B0F0"/>
                        </a:solidFill>
                        <a:latin typeface="ＭＳ ゴシック 本文"/>
                      </a:endParaRPr>
                    </a:p>
                  </a:txBody>
                  <a:tcPr marL="90535" marR="905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4411153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383134" y="9309517"/>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6985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1917700"/>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092427"/>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305005"/>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0B606FC3-DE84-4E6A-8764-BB3A7E86F30E}"/>
              </a:ext>
            </a:extLst>
          </p:cNvPr>
          <p:cNvSpPr txBox="1"/>
          <p:nvPr/>
        </p:nvSpPr>
        <p:spPr>
          <a:xfrm>
            <a:off x="958850" y="7119260"/>
            <a:ext cx="5572516" cy="2073354"/>
          </a:xfrm>
          <a:prstGeom prst="rect">
            <a:avLst/>
          </a:prstGeom>
        </p:spPr>
        <p:txBody>
          <a:bodyPr vert="horz" wrap="square" lIns="0" tIns="13335" rIns="0" bIns="0" rtlCol="0">
            <a:spAutoFit/>
          </a:bodyPr>
          <a:lstStyle/>
          <a:p>
            <a:pPr marL="12700">
              <a:lnSpc>
                <a:spcPct val="100000"/>
              </a:lnSpc>
              <a:spcBef>
                <a:spcPts val="409"/>
              </a:spcBef>
              <a:tabLst>
                <a:tab pos="280670" algn="l"/>
              </a:tabLst>
            </a:pPr>
            <a:r>
              <a:rPr lang="ja-JP" altLang="en-US" sz="1050" spc="5">
                <a:solidFill>
                  <a:srgbClr val="00B0F0"/>
                </a:solidFill>
                <a:latin typeface="ＭＳ ゴシック"/>
                <a:cs typeface="ＭＳ ゴシック"/>
              </a:rPr>
              <a:t>注	意</a:t>
            </a:r>
            <a:endParaRPr lang="ja-JP" altLang="en-US" sz="1050">
              <a:solidFill>
                <a:srgbClr val="00B0F0"/>
              </a:solidFill>
              <a:latin typeface="ＭＳ ゴシック"/>
              <a:cs typeface="ＭＳ ゴシック"/>
            </a:endParaRPr>
          </a:p>
          <a:p>
            <a:pPr marL="212090" marR="10160" indent="-64135">
              <a:lnSpc>
                <a:spcPct val="133300"/>
              </a:lnSpc>
              <a:buAutoNum type="arabicPlain"/>
              <a:tabLst>
                <a:tab pos="352425" algn="l"/>
                <a:tab pos="353060" algn="l"/>
              </a:tabLst>
            </a:pPr>
            <a:r>
              <a:rPr lang="ja-JP" altLang="en-US" sz="1050" spc="5">
                <a:solidFill>
                  <a:srgbClr val="00B0F0"/>
                </a:solidFill>
                <a:latin typeface="ＭＳ ゴシック"/>
                <a:cs typeface="ＭＳ ゴシック"/>
              </a:rPr>
              <a:t>　こ</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認</a:t>
            </a:r>
            <a:r>
              <a:rPr lang="ja-JP" altLang="en-US" sz="1050" spc="-10">
                <a:solidFill>
                  <a:srgbClr val="00B0F0"/>
                </a:solidFill>
                <a:latin typeface="ＭＳ ゴシック"/>
                <a:cs typeface="ＭＳ ゴシック"/>
              </a:rPr>
              <a:t>定</a:t>
            </a:r>
            <a:r>
              <a:rPr lang="ja-JP" altLang="en-US" sz="1050" spc="5">
                <a:solidFill>
                  <a:srgbClr val="00B0F0"/>
                </a:solidFill>
                <a:latin typeface="ＭＳ ゴシック"/>
                <a:cs typeface="ＭＳ ゴシック"/>
              </a:rPr>
              <a:t>に</a:t>
            </a:r>
            <a:r>
              <a:rPr lang="ja-JP" altLang="en-US" sz="1050" spc="-10">
                <a:solidFill>
                  <a:srgbClr val="00B0F0"/>
                </a:solidFill>
                <a:latin typeface="ＭＳ ゴシック"/>
                <a:cs typeface="ＭＳ ゴシック"/>
              </a:rPr>
              <a:t>不</a:t>
            </a:r>
            <a:r>
              <a:rPr lang="ja-JP" altLang="en-US" sz="1050" spc="5">
                <a:solidFill>
                  <a:srgbClr val="00B0F0"/>
                </a:solidFill>
                <a:latin typeface="ＭＳ ゴシック"/>
                <a:cs typeface="ＭＳ ゴシック"/>
              </a:rPr>
              <a:t>服</a:t>
            </a:r>
            <a:r>
              <a:rPr lang="ja-JP" altLang="en-US" sz="1050" spc="-10">
                <a:solidFill>
                  <a:srgbClr val="00B0F0"/>
                </a:solidFill>
                <a:latin typeface="ＭＳ ゴシック"/>
                <a:cs typeface="ＭＳ ゴシック"/>
              </a:rPr>
              <a:t>があ</a:t>
            </a:r>
            <a:r>
              <a:rPr lang="ja-JP" altLang="en-US" sz="1050" spc="5">
                <a:solidFill>
                  <a:srgbClr val="00B0F0"/>
                </a:solidFill>
                <a:latin typeface="ＭＳ ゴシック"/>
                <a:cs typeface="ＭＳ ゴシック"/>
              </a:rPr>
              <a:t>ると</a:t>
            </a:r>
            <a:r>
              <a:rPr lang="ja-JP" altLang="en-US" sz="1050" spc="-10">
                <a:solidFill>
                  <a:srgbClr val="00B0F0"/>
                </a:solidFill>
                <a:latin typeface="ＭＳ ゴシック"/>
                <a:cs typeface="ＭＳ ゴシック"/>
              </a:rPr>
              <a:t>き</a:t>
            </a:r>
            <a:r>
              <a:rPr lang="ja-JP" altLang="en-US" sz="1050" spc="5">
                <a:solidFill>
                  <a:srgbClr val="00B0F0"/>
                </a:solidFill>
                <a:latin typeface="ＭＳ ゴシック"/>
                <a:cs typeface="ＭＳ ゴシック"/>
              </a:rPr>
              <a:t>は</a:t>
            </a:r>
            <a:r>
              <a:rPr lang="ja-JP" altLang="en-US" sz="1050" spc="-10">
                <a:solidFill>
                  <a:srgbClr val="00B0F0"/>
                </a:solidFill>
                <a:latin typeface="ＭＳ ゴシック"/>
                <a:cs typeface="ＭＳ ゴシック"/>
              </a:rPr>
              <a:t>、</a:t>
            </a:r>
            <a:r>
              <a:rPr lang="ja-JP" altLang="en-US" sz="1050" spc="5">
                <a:solidFill>
                  <a:srgbClr val="00B0F0"/>
                </a:solidFill>
                <a:latin typeface="ＭＳ ゴシック"/>
                <a:cs typeface="ＭＳ ゴシック"/>
              </a:rPr>
              <a:t>こ</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通</a:t>
            </a:r>
            <a:r>
              <a:rPr lang="ja-JP" altLang="en-US" sz="1050" spc="-10">
                <a:solidFill>
                  <a:srgbClr val="00B0F0"/>
                </a:solidFill>
                <a:latin typeface="ＭＳ ゴシック"/>
                <a:cs typeface="ＭＳ ゴシック"/>
              </a:rPr>
              <a:t>知</a:t>
            </a:r>
            <a:r>
              <a:rPr lang="ja-JP" altLang="en-US" sz="1050" spc="5">
                <a:solidFill>
                  <a:srgbClr val="00B0F0"/>
                </a:solidFill>
                <a:latin typeface="ＭＳ ゴシック"/>
                <a:cs typeface="ＭＳ ゴシック"/>
              </a:rPr>
              <a:t>書</a:t>
            </a:r>
            <a:r>
              <a:rPr lang="ja-JP" altLang="en-US" sz="1050" spc="-10">
                <a:solidFill>
                  <a:srgbClr val="00B0F0"/>
                </a:solidFill>
                <a:latin typeface="ＭＳ ゴシック"/>
                <a:cs typeface="ＭＳ ゴシック"/>
              </a:rPr>
              <a:t>を</a:t>
            </a:r>
            <a:r>
              <a:rPr lang="ja-JP" altLang="en-US" sz="1050" spc="5">
                <a:solidFill>
                  <a:srgbClr val="00B0F0"/>
                </a:solidFill>
                <a:latin typeface="ＭＳ ゴシック"/>
                <a:cs typeface="ＭＳ ゴシック"/>
              </a:rPr>
              <a:t>受け</a:t>
            </a:r>
            <a:r>
              <a:rPr lang="ja-JP" altLang="en-US" sz="1050" spc="-10">
                <a:solidFill>
                  <a:srgbClr val="00B0F0"/>
                </a:solidFill>
                <a:latin typeface="ＭＳ ゴシック"/>
                <a:cs typeface="ＭＳ ゴシック"/>
              </a:rPr>
              <a:t>た</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翌</a:t>
            </a:r>
            <a:r>
              <a:rPr lang="ja-JP" altLang="en-US" sz="1050" spc="-10">
                <a:solidFill>
                  <a:srgbClr val="00B0F0"/>
                </a:solidFill>
                <a:latin typeface="ＭＳ ゴシック"/>
                <a:cs typeface="ＭＳ ゴシック"/>
              </a:rPr>
              <a:t>日</a:t>
            </a:r>
            <a:r>
              <a:rPr lang="ja-JP" altLang="en-US" sz="1050" spc="5">
                <a:solidFill>
                  <a:srgbClr val="00B0F0"/>
                </a:solidFill>
                <a:latin typeface="ＭＳ ゴシック"/>
                <a:cs typeface="ＭＳ ゴシック"/>
              </a:rPr>
              <a:t>か</a:t>
            </a:r>
            <a:r>
              <a:rPr lang="ja-JP" altLang="en-US" sz="1050" spc="-10">
                <a:solidFill>
                  <a:srgbClr val="00B0F0"/>
                </a:solidFill>
                <a:latin typeface="ＭＳ ゴシック"/>
                <a:cs typeface="ＭＳ ゴシック"/>
              </a:rPr>
              <a:t>ら</a:t>
            </a:r>
            <a:r>
              <a:rPr lang="ja-JP" altLang="en-US" sz="1050" spc="5">
                <a:solidFill>
                  <a:srgbClr val="00B0F0"/>
                </a:solidFill>
                <a:latin typeface="ＭＳ ゴシック"/>
                <a:cs typeface="ＭＳ ゴシック"/>
              </a:rPr>
              <a:t>起</a:t>
            </a:r>
            <a:r>
              <a:rPr lang="ja-JP" altLang="en-US" sz="1050" spc="-10">
                <a:solidFill>
                  <a:srgbClr val="00B0F0"/>
                </a:solidFill>
                <a:latin typeface="ＭＳ ゴシック"/>
                <a:cs typeface="ＭＳ ゴシック"/>
              </a:rPr>
              <a:t>算</a:t>
            </a:r>
            <a:r>
              <a:rPr lang="ja-JP" altLang="en-US" sz="1050" spc="5">
                <a:solidFill>
                  <a:srgbClr val="00B0F0"/>
                </a:solidFill>
                <a:latin typeface="ＭＳ ゴシック"/>
                <a:cs typeface="ＭＳ ゴシック"/>
              </a:rPr>
              <a:t>して</a:t>
            </a:r>
            <a:r>
              <a:rPr lang="en-US" altLang="ja-JP" sz="1050" spc="-15">
                <a:solidFill>
                  <a:srgbClr val="00B0F0"/>
                </a:solidFill>
                <a:latin typeface="ＭＳ ゴシック"/>
                <a:cs typeface="ＭＳ ゴシック"/>
              </a:rPr>
              <a:t>3</a:t>
            </a:r>
            <a:r>
              <a:rPr lang="ja-JP" altLang="en-US" sz="1050" spc="5">
                <a:solidFill>
                  <a:srgbClr val="00B0F0"/>
                </a:solidFill>
                <a:latin typeface="ＭＳ ゴシック"/>
                <a:cs typeface="ＭＳ ゴシック"/>
              </a:rPr>
              <a:t>か</a:t>
            </a:r>
            <a:r>
              <a:rPr lang="ja-JP" altLang="en-US" sz="1050" spc="-10">
                <a:solidFill>
                  <a:srgbClr val="00B0F0"/>
                </a:solidFill>
                <a:latin typeface="ＭＳ ゴシック"/>
                <a:cs typeface="ＭＳ ゴシック"/>
              </a:rPr>
              <a:t>月</a:t>
            </a:r>
            <a:r>
              <a:rPr lang="ja-JP" altLang="en-US" sz="1050" spc="5">
                <a:solidFill>
                  <a:srgbClr val="00B0F0"/>
                </a:solidFill>
                <a:latin typeface="ＭＳ ゴシック"/>
                <a:cs typeface="ＭＳ ゴシック"/>
              </a:rPr>
              <a:t>以内 に、</a:t>
            </a:r>
            <a:r>
              <a:rPr lang="ja-JP" altLang="en-US" sz="1050" spc="-10">
                <a:solidFill>
                  <a:srgbClr val="00B0F0"/>
                </a:solidFill>
                <a:latin typeface="ＭＳ ゴシック"/>
                <a:cs typeface="ＭＳ ゴシック"/>
              </a:rPr>
              <a:t>書</a:t>
            </a:r>
            <a:r>
              <a:rPr lang="ja-JP" altLang="en-US" sz="1050" spc="5">
                <a:solidFill>
                  <a:srgbClr val="00B0F0"/>
                </a:solidFill>
                <a:latin typeface="ＭＳ ゴシック"/>
                <a:cs typeface="ＭＳ ゴシック"/>
              </a:rPr>
              <a:t>面</a:t>
            </a:r>
            <a:r>
              <a:rPr lang="ja-JP" altLang="en-US" sz="1050" spc="-10">
                <a:solidFill>
                  <a:srgbClr val="00B0F0"/>
                </a:solidFill>
                <a:latin typeface="ＭＳ ゴシック"/>
                <a:cs typeface="ＭＳ ゴシック"/>
              </a:rPr>
              <a:t>で</a:t>
            </a:r>
            <a:r>
              <a:rPr lang="ja-JP" altLang="en-US" sz="1050" spc="5">
                <a:solidFill>
                  <a:srgbClr val="00B0F0"/>
                </a:solidFill>
                <a:latin typeface="ＭＳ ゴシック"/>
                <a:cs typeface="ＭＳ ゴシック"/>
              </a:rPr>
              <a:t>、</a:t>
            </a:r>
            <a:r>
              <a:rPr lang="ja-JP" altLang="en-US" sz="1050" spc="-10">
                <a:solidFill>
                  <a:srgbClr val="00B0F0"/>
                </a:solidFill>
                <a:latin typeface="ＭＳ ゴシック"/>
                <a:cs typeface="ＭＳ ゴシック"/>
              </a:rPr>
              <a:t>都</a:t>
            </a:r>
            <a:r>
              <a:rPr lang="ja-JP" altLang="en-US" sz="1050" spc="5">
                <a:solidFill>
                  <a:srgbClr val="00B0F0"/>
                </a:solidFill>
                <a:latin typeface="ＭＳ ゴシック"/>
                <a:cs typeface="ＭＳ ゴシック"/>
              </a:rPr>
              <a:t>道</a:t>
            </a:r>
            <a:r>
              <a:rPr lang="ja-JP" altLang="en-US" sz="1050" spc="-10">
                <a:solidFill>
                  <a:srgbClr val="00B0F0"/>
                </a:solidFill>
                <a:latin typeface="ＭＳ ゴシック"/>
                <a:cs typeface="ＭＳ ゴシック"/>
              </a:rPr>
              <a:t>府</a:t>
            </a:r>
            <a:r>
              <a:rPr lang="ja-JP" altLang="en-US" sz="1050" spc="5">
                <a:solidFill>
                  <a:srgbClr val="00B0F0"/>
                </a:solidFill>
                <a:latin typeface="ＭＳ ゴシック"/>
                <a:cs typeface="ＭＳ ゴシック"/>
              </a:rPr>
              <a:t>県</a:t>
            </a:r>
            <a:r>
              <a:rPr lang="ja-JP" altLang="en-US" sz="1050" spc="-10">
                <a:solidFill>
                  <a:srgbClr val="00B0F0"/>
                </a:solidFill>
                <a:latin typeface="ＭＳ ゴシック"/>
                <a:cs typeface="ＭＳ ゴシック"/>
              </a:rPr>
              <a:t>知</a:t>
            </a:r>
            <a:r>
              <a:rPr lang="ja-JP" altLang="en-US" sz="1050" spc="5">
                <a:solidFill>
                  <a:srgbClr val="00B0F0"/>
                </a:solidFill>
                <a:latin typeface="ＭＳ ゴシック"/>
                <a:cs typeface="ＭＳ ゴシック"/>
              </a:rPr>
              <a:t>事に</a:t>
            </a:r>
            <a:r>
              <a:rPr lang="ja-JP" altLang="en-US" sz="1050" spc="-10">
                <a:solidFill>
                  <a:srgbClr val="00B0F0"/>
                </a:solidFill>
                <a:latin typeface="ＭＳ ゴシック"/>
                <a:cs typeface="ＭＳ ゴシック"/>
              </a:rPr>
              <a:t>対</a:t>
            </a:r>
            <a:r>
              <a:rPr lang="ja-JP" altLang="en-US" sz="1050" spc="5">
                <a:solidFill>
                  <a:srgbClr val="00B0F0"/>
                </a:solidFill>
                <a:latin typeface="ＭＳ ゴシック"/>
                <a:cs typeface="ＭＳ ゴシック"/>
              </a:rPr>
              <a:t>し</a:t>
            </a:r>
            <a:r>
              <a:rPr lang="ja-JP" altLang="en-US" sz="1050" spc="-10">
                <a:solidFill>
                  <a:srgbClr val="00B0F0"/>
                </a:solidFill>
                <a:latin typeface="ＭＳ ゴシック"/>
                <a:cs typeface="ＭＳ ゴシック"/>
              </a:rPr>
              <a:t>て</a:t>
            </a:r>
            <a:r>
              <a:rPr lang="ja-JP" altLang="en-US" sz="1050" spc="5">
                <a:solidFill>
                  <a:srgbClr val="00B0F0"/>
                </a:solidFill>
                <a:latin typeface="ＭＳ ゴシック"/>
                <a:cs typeface="ＭＳ ゴシック"/>
              </a:rPr>
              <a:t>審</a:t>
            </a:r>
            <a:r>
              <a:rPr lang="ja-JP" altLang="en-US" sz="1050" spc="-10">
                <a:solidFill>
                  <a:srgbClr val="00B0F0"/>
                </a:solidFill>
                <a:latin typeface="ＭＳ ゴシック"/>
                <a:cs typeface="ＭＳ ゴシック"/>
              </a:rPr>
              <a:t>査</a:t>
            </a:r>
            <a:r>
              <a:rPr lang="ja-JP" altLang="en-US" sz="1050" spc="5">
                <a:solidFill>
                  <a:srgbClr val="00B0F0"/>
                </a:solidFill>
                <a:latin typeface="ＭＳ ゴシック"/>
                <a:cs typeface="ＭＳ ゴシック"/>
              </a:rPr>
              <a:t>請</a:t>
            </a:r>
            <a:r>
              <a:rPr lang="ja-JP" altLang="en-US" sz="1050" spc="-10">
                <a:solidFill>
                  <a:srgbClr val="00B0F0"/>
                </a:solidFill>
                <a:latin typeface="ＭＳ ゴシック"/>
                <a:cs typeface="ＭＳ ゴシック"/>
              </a:rPr>
              <a:t>求</a:t>
            </a:r>
            <a:r>
              <a:rPr lang="ja-JP" altLang="en-US" sz="1050" spc="5">
                <a:solidFill>
                  <a:srgbClr val="00B0F0"/>
                </a:solidFill>
                <a:latin typeface="ＭＳ ゴシック"/>
                <a:cs typeface="ＭＳ ゴシック"/>
              </a:rPr>
              <a:t>を</a:t>
            </a:r>
            <a:r>
              <a:rPr lang="ja-JP" altLang="en-US" sz="1050" spc="-10">
                <a:solidFill>
                  <a:srgbClr val="00B0F0"/>
                </a:solidFill>
                <a:latin typeface="ＭＳ ゴシック"/>
                <a:cs typeface="ＭＳ ゴシック"/>
              </a:rPr>
              <a:t>す</a:t>
            </a:r>
            <a:r>
              <a:rPr lang="ja-JP" altLang="en-US" sz="1050" spc="5">
                <a:solidFill>
                  <a:srgbClr val="00B0F0"/>
                </a:solidFill>
                <a:latin typeface="ＭＳ ゴシック"/>
                <a:cs typeface="ＭＳ ゴシック"/>
              </a:rPr>
              <a:t>るこ</a:t>
            </a:r>
            <a:r>
              <a:rPr lang="ja-JP" altLang="en-US" sz="1050" spc="-10">
                <a:solidFill>
                  <a:srgbClr val="00B0F0"/>
                </a:solidFill>
                <a:latin typeface="ＭＳ ゴシック"/>
                <a:cs typeface="ＭＳ ゴシック"/>
              </a:rPr>
              <a:t>と</a:t>
            </a:r>
            <a:r>
              <a:rPr lang="ja-JP" altLang="en-US" sz="1050" spc="5">
                <a:solidFill>
                  <a:srgbClr val="00B0F0"/>
                </a:solidFill>
                <a:latin typeface="ＭＳ ゴシック"/>
                <a:cs typeface="ＭＳ ゴシック"/>
              </a:rPr>
              <a:t>が</a:t>
            </a:r>
            <a:r>
              <a:rPr lang="ja-JP" altLang="en-US" sz="1050" spc="-10">
                <a:solidFill>
                  <a:srgbClr val="00B0F0"/>
                </a:solidFill>
                <a:latin typeface="ＭＳ ゴシック"/>
                <a:cs typeface="ＭＳ ゴシック"/>
              </a:rPr>
              <a:t>で</a:t>
            </a:r>
            <a:r>
              <a:rPr lang="ja-JP" altLang="en-US" sz="1050" spc="5">
                <a:solidFill>
                  <a:srgbClr val="00B0F0"/>
                </a:solidFill>
                <a:latin typeface="ＭＳ ゴシック"/>
                <a:cs typeface="ＭＳ ゴシック"/>
              </a:rPr>
              <a:t>き</a:t>
            </a:r>
            <a:r>
              <a:rPr lang="ja-JP" altLang="en-US" sz="1050" spc="-10">
                <a:solidFill>
                  <a:srgbClr val="00B0F0"/>
                </a:solidFill>
                <a:latin typeface="ＭＳ ゴシック"/>
                <a:cs typeface="ＭＳ ゴシック"/>
              </a:rPr>
              <a:t>ま</a:t>
            </a:r>
            <a:r>
              <a:rPr lang="ja-JP" altLang="en-US" sz="1050" spc="5">
                <a:solidFill>
                  <a:srgbClr val="00B0F0"/>
                </a:solidFill>
                <a:latin typeface="ＭＳ ゴシック"/>
                <a:cs typeface="ＭＳ ゴシック"/>
              </a:rPr>
              <a:t>す。</a:t>
            </a:r>
            <a:endParaRPr lang="ja-JP" altLang="en-US" sz="1050">
              <a:solidFill>
                <a:srgbClr val="00B0F0"/>
              </a:solidFill>
              <a:latin typeface="ＭＳ ゴシック"/>
              <a:cs typeface="ＭＳ ゴシック"/>
            </a:endParaRPr>
          </a:p>
          <a:p>
            <a:pPr marL="346075">
              <a:lnSpc>
                <a:spcPct val="100000"/>
              </a:lnSpc>
              <a:spcBef>
                <a:spcPts val="280"/>
              </a:spcBef>
            </a:pPr>
            <a:r>
              <a:rPr lang="ja-JP" altLang="en-US" sz="1050" spc="5">
                <a:solidFill>
                  <a:srgbClr val="00B0F0"/>
                </a:solidFill>
                <a:latin typeface="ＭＳ ゴシック"/>
                <a:cs typeface="ＭＳ ゴシック"/>
              </a:rPr>
              <a:t>な</a:t>
            </a:r>
            <a:r>
              <a:rPr lang="ja-JP" altLang="en-US" sz="1050" spc="-10">
                <a:solidFill>
                  <a:srgbClr val="00B0F0"/>
                </a:solidFill>
                <a:latin typeface="ＭＳ ゴシック"/>
                <a:cs typeface="ＭＳ ゴシック"/>
              </a:rPr>
              <a:t>お</a:t>
            </a:r>
            <a:r>
              <a:rPr lang="ja-JP" altLang="en-US" sz="1050" spc="5">
                <a:solidFill>
                  <a:srgbClr val="00B0F0"/>
                </a:solidFill>
                <a:latin typeface="ＭＳ ゴシック"/>
                <a:cs typeface="ＭＳ ゴシック"/>
              </a:rPr>
              <a:t>、</a:t>
            </a:r>
            <a:r>
              <a:rPr lang="ja-JP" altLang="en-US" sz="1050" spc="-10">
                <a:solidFill>
                  <a:srgbClr val="00B0F0"/>
                </a:solidFill>
                <a:latin typeface="ＭＳ ゴシック"/>
                <a:cs typeface="ＭＳ ゴシック"/>
              </a:rPr>
              <a:t>こ</a:t>
            </a:r>
            <a:r>
              <a:rPr lang="ja-JP" altLang="en-US" sz="1050" spc="5">
                <a:solidFill>
                  <a:srgbClr val="00B0F0"/>
                </a:solidFill>
                <a:latin typeface="ＭＳ ゴシック"/>
                <a:cs typeface="ＭＳ ゴシック"/>
              </a:rPr>
              <a:t>の</a:t>
            </a:r>
            <a:r>
              <a:rPr lang="ja-JP" altLang="en-US" sz="1050" spc="-10">
                <a:solidFill>
                  <a:srgbClr val="00B0F0"/>
                </a:solidFill>
                <a:latin typeface="ＭＳ ゴシック"/>
                <a:cs typeface="ＭＳ ゴシック"/>
              </a:rPr>
              <a:t>通</a:t>
            </a:r>
            <a:r>
              <a:rPr lang="ja-JP" altLang="en-US" sz="1050" spc="5">
                <a:solidFill>
                  <a:srgbClr val="00B0F0"/>
                </a:solidFill>
                <a:latin typeface="ＭＳ ゴシック"/>
                <a:cs typeface="ＭＳ ゴシック"/>
              </a:rPr>
              <a:t>知</a:t>
            </a:r>
            <a:r>
              <a:rPr lang="ja-JP" altLang="en-US" sz="1050" spc="-10">
                <a:solidFill>
                  <a:srgbClr val="00B0F0"/>
                </a:solidFill>
                <a:latin typeface="ＭＳ ゴシック"/>
                <a:cs typeface="ＭＳ ゴシック"/>
              </a:rPr>
              <a:t>書を</a:t>
            </a:r>
            <a:r>
              <a:rPr lang="ja-JP" altLang="en-US" sz="1050" spc="5">
                <a:solidFill>
                  <a:srgbClr val="00B0F0"/>
                </a:solidFill>
                <a:latin typeface="ＭＳ ゴシック"/>
                <a:cs typeface="ＭＳ ゴシック"/>
              </a:rPr>
              <a:t>受け</a:t>
            </a:r>
            <a:r>
              <a:rPr lang="ja-JP" altLang="en-US" sz="1050" spc="-10">
                <a:solidFill>
                  <a:srgbClr val="00B0F0"/>
                </a:solidFill>
                <a:latin typeface="ＭＳ ゴシック"/>
                <a:cs typeface="ＭＳ ゴシック"/>
              </a:rPr>
              <a:t>た</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翌</a:t>
            </a:r>
            <a:r>
              <a:rPr lang="ja-JP" altLang="en-US" sz="1050" spc="-10">
                <a:solidFill>
                  <a:srgbClr val="00B0F0"/>
                </a:solidFill>
                <a:latin typeface="ＭＳ ゴシック"/>
                <a:cs typeface="ＭＳ ゴシック"/>
              </a:rPr>
              <a:t>日</a:t>
            </a:r>
            <a:r>
              <a:rPr lang="ja-JP" altLang="en-US" sz="1050" spc="5">
                <a:solidFill>
                  <a:srgbClr val="00B0F0"/>
                </a:solidFill>
                <a:latin typeface="ＭＳ ゴシック"/>
                <a:cs typeface="ＭＳ ゴシック"/>
              </a:rPr>
              <a:t>か</a:t>
            </a:r>
            <a:r>
              <a:rPr lang="ja-JP" altLang="en-US" sz="1050" spc="-10">
                <a:solidFill>
                  <a:srgbClr val="00B0F0"/>
                </a:solidFill>
                <a:latin typeface="ＭＳ ゴシック"/>
                <a:cs typeface="ＭＳ ゴシック"/>
              </a:rPr>
              <a:t>ら</a:t>
            </a:r>
            <a:r>
              <a:rPr lang="ja-JP" altLang="en-US" sz="1050" spc="5">
                <a:solidFill>
                  <a:srgbClr val="00B0F0"/>
                </a:solidFill>
                <a:latin typeface="ＭＳ ゴシック"/>
                <a:cs typeface="ＭＳ ゴシック"/>
              </a:rPr>
              <a:t>起</a:t>
            </a:r>
            <a:r>
              <a:rPr lang="ja-JP" altLang="en-US" sz="1050" spc="-10">
                <a:solidFill>
                  <a:srgbClr val="00B0F0"/>
                </a:solidFill>
                <a:latin typeface="ＭＳ ゴシック"/>
                <a:cs typeface="ＭＳ ゴシック"/>
              </a:rPr>
              <a:t>算</a:t>
            </a:r>
            <a:r>
              <a:rPr lang="ja-JP" altLang="en-US" sz="1050" spc="5">
                <a:solidFill>
                  <a:srgbClr val="00B0F0"/>
                </a:solidFill>
                <a:latin typeface="ＭＳ ゴシック"/>
                <a:cs typeface="ＭＳ ゴシック"/>
              </a:rPr>
              <a:t>して</a:t>
            </a:r>
            <a:r>
              <a:rPr lang="en-US" altLang="ja-JP" sz="1050" spc="-15">
                <a:solidFill>
                  <a:srgbClr val="00B0F0"/>
                </a:solidFill>
                <a:latin typeface="ＭＳ ゴシック"/>
                <a:cs typeface="ＭＳ ゴシック"/>
              </a:rPr>
              <a:t>3</a:t>
            </a:r>
            <a:r>
              <a:rPr lang="ja-JP" altLang="en-US" sz="1050" spc="5">
                <a:solidFill>
                  <a:srgbClr val="00B0F0"/>
                </a:solidFill>
                <a:latin typeface="ＭＳ ゴシック"/>
                <a:cs typeface="ＭＳ ゴシック"/>
              </a:rPr>
              <a:t>か</a:t>
            </a:r>
            <a:r>
              <a:rPr lang="ja-JP" altLang="en-US" sz="1050" spc="-10">
                <a:solidFill>
                  <a:srgbClr val="00B0F0"/>
                </a:solidFill>
                <a:latin typeface="ＭＳ ゴシック"/>
                <a:cs typeface="ＭＳ ゴシック"/>
              </a:rPr>
              <a:t>月</a:t>
            </a:r>
            <a:r>
              <a:rPr lang="ja-JP" altLang="en-US" sz="1050" spc="5">
                <a:solidFill>
                  <a:srgbClr val="00B0F0"/>
                </a:solidFill>
                <a:latin typeface="ＭＳ ゴシック"/>
                <a:cs typeface="ＭＳ ゴシック"/>
              </a:rPr>
              <a:t>以</a:t>
            </a:r>
            <a:r>
              <a:rPr lang="ja-JP" altLang="en-US" sz="1050" spc="-10">
                <a:solidFill>
                  <a:srgbClr val="00B0F0"/>
                </a:solidFill>
                <a:latin typeface="ＭＳ ゴシック"/>
                <a:cs typeface="ＭＳ ゴシック"/>
              </a:rPr>
              <a:t>内</a:t>
            </a:r>
            <a:r>
              <a:rPr lang="ja-JP" altLang="en-US" sz="1050" spc="5">
                <a:solidFill>
                  <a:srgbClr val="00B0F0"/>
                </a:solidFill>
                <a:latin typeface="ＭＳ ゴシック"/>
                <a:cs typeface="ＭＳ ゴシック"/>
              </a:rPr>
              <a:t>で</a:t>
            </a:r>
            <a:r>
              <a:rPr lang="ja-JP" altLang="en-US" sz="1050" spc="-10">
                <a:solidFill>
                  <a:srgbClr val="00B0F0"/>
                </a:solidFill>
                <a:latin typeface="ＭＳ ゴシック"/>
                <a:cs typeface="ＭＳ ゴシック"/>
              </a:rPr>
              <a:t>あ</a:t>
            </a:r>
            <a:r>
              <a:rPr lang="ja-JP" altLang="en-US" sz="1050" spc="5">
                <a:solidFill>
                  <a:srgbClr val="00B0F0"/>
                </a:solidFill>
                <a:latin typeface="ＭＳ ゴシック"/>
                <a:cs typeface="ＭＳ ゴシック"/>
              </a:rPr>
              <a:t>つ</a:t>
            </a:r>
            <a:r>
              <a:rPr lang="ja-JP" altLang="en-US" sz="1050" spc="-10">
                <a:solidFill>
                  <a:srgbClr val="00B0F0"/>
                </a:solidFill>
                <a:latin typeface="ＭＳ ゴシック"/>
                <a:cs typeface="ＭＳ ゴシック"/>
              </a:rPr>
              <a:t>ても</a:t>
            </a:r>
            <a:r>
              <a:rPr lang="ja-JP" altLang="en-US" sz="1050" spc="5">
                <a:solidFill>
                  <a:srgbClr val="00B0F0"/>
                </a:solidFill>
                <a:latin typeface="ＭＳ ゴシック"/>
                <a:cs typeface="ＭＳ ゴシック"/>
              </a:rPr>
              <a:t>、こ</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処</a:t>
            </a:r>
            <a:r>
              <a:rPr lang="ja-JP" altLang="en-US" sz="1050" spc="-10">
                <a:solidFill>
                  <a:srgbClr val="00B0F0"/>
                </a:solidFill>
                <a:latin typeface="ＭＳ ゴシック"/>
                <a:cs typeface="ＭＳ ゴシック"/>
              </a:rPr>
              <a:t>分</a:t>
            </a:r>
            <a:r>
              <a:rPr lang="ja-JP" altLang="en-US" sz="1050" spc="5">
                <a:solidFill>
                  <a:srgbClr val="00B0F0"/>
                </a:solidFill>
                <a:latin typeface="ＭＳ ゴシック"/>
                <a:cs typeface="ＭＳ ゴシック"/>
              </a:rPr>
              <a:t>の</a:t>
            </a:r>
            <a:endParaRPr lang="ja-JP" altLang="en-US" sz="1050">
              <a:solidFill>
                <a:srgbClr val="00B0F0"/>
              </a:solidFill>
              <a:latin typeface="ＭＳ ゴシック"/>
              <a:cs typeface="ＭＳ ゴシック"/>
            </a:endParaRPr>
          </a:p>
          <a:p>
            <a:pPr marL="212090">
              <a:lnSpc>
                <a:spcPct val="100000"/>
              </a:lnSpc>
              <a:spcBef>
                <a:spcPts val="420"/>
              </a:spcBef>
            </a:pPr>
            <a:r>
              <a:rPr lang="ja-JP" altLang="en-US" sz="1050" spc="5">
                <a:solidFill>
                  <a:srgbClr val="00B0F0"/>
                </a:solidFill>
                <a:latin typeface="ＭＳ ゴシック"/>
                <a:cs typeface="ＭＳ ゴシック"/>
              </a:rPr>
              <a:t>日の</a:t>
            </a:r>
            <a:r>
              <a:rPr lang="ja-JP" altLang="en-US" sz="1050" spc="-10">
                <a:solidFill>
                  <a:srgbClr val="00B0F0"/>
                </a:solidFill>
                <a:latin typeface="ＭＳ ゴシック"/>
                <a:cs typeface="ＭＳ ゴシック"/>
              </a:rPr>
              <a:t>翌</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か</a:t>
            </a:r>
            <a:r>
              <a:rPr lang="ja-JP" altLang="en-US" sz="1050" spc="5">
                <a:solidFill>
                  <a:srgbClr val="00B0F0"/>
                </a:solidFill>
                <a:latin typeface="ＭＳ ゴシック"/>
                <a:cs typeface="ＭＳ ゴシック"/>
              </a:rPr>
              <a:t>ら</a:t>
            </a:r>
            <a:r>
              <a:rPr lang="ja-JP" altLang="en-US" sz="1050" spc="-10">
                <a:solidFill>
                  <a:srgbClr val="00B0F0"/>
                </a:solidFill>
                <a:latin typeface="ＭＳ ゴシック"/>
                <a:cs typeface="ＭＳ ゴシック"/>
              </a:rPr>
              <a:t>起</a:t>
            </a:r>
            <a:r>
              <a:rPr lang="ja-JP" altLang="en-US" sz="1050" spc="5">
                <a:solidFill>
                  <a:srgbClr val="00B0F0"/>
                </a:solidFill>
                <a:latin typeface="ＭＳ ゴシック"/>
                <a:cs typeface="ＭＳ ゴシック"/>
              </a:rPr>
              <a:t>算</a:t>
            </a:r>
            <a:r>
              <a:rPr lang="ja-JP" altLang="en-US" sz="1050" spc="-10">
                <a:solidFill>
                  <a:srgbClr val="00B0F0"/>
                </a:solidFill>
                <a:latin typeface="ＭＳ ゴシック"/>
                <a:cs typeface="ＭＳ ゴシック"/>
              </a:rPr>
              <a:t>し</a:t>
            </a:r>
            <a:r>
              <a:rPr lang="ja-JP" altLang="en-US" sz="1050" spc="5">
                <a:solidFill>
                  <a:srgbClr val="00B0F0"/>
                </a:solidFill>
                <a:latin typeface="ＭＳ ゴシック"/>
                <a:cs typeface="ＭＳ ゴシック"/>
              </a:rPr>
              <a:t>て</a:t>
            </a:r>
            <a:r>
              <a:rPr lang="en-US" altLang="ja-JP" sz="1050" spc="-15">
                <a:solidFill>
                  <a:srgbClr val="00B0F0"/>
                </a:solidFill>
                <a:latin typeface="ＭＳ ゴシック"/>
                <a:cs typeface="ＭＳ ゴシック"/>
              </a:rPr>
              <a:t>1</a:t>
            </a:r>
            <a:r>
              <a:rPr lang="ja-JP" altLang="en-US" sz="1050" spc="-15">
                <a:solidFill>
                  <a:srgbClr val="00B0F0"/>
                </a:solidFill>
                <a:latin typeface="ＭＳ ゴシック"/>
                <a:cs typeface="ＭＳ ゴシック"/>
              </a:rPr>
              <a:t>年</a:t>
            </a:r>
            <a:r>
              <a:rPr lang="ja-JP" altLang="en-US" sz="1050" spc="5">
                <a:solidFill>
                  <a:srgbClr val="00B0F0"/>
                </a:solidFill>
                <a:latin typeface="ＭＳ ゴシック"/>
                <a:cs typeface="ＭＳ ゴシック"/>
              </a:rPr>
              <a:t>を経</a:t>
            </a:r>
            <a:r>
              <a:rPr lang="ja-JP" altLang="en-US" sz="1050" spc="-10">
                <a:solidFill>
                  <a:srgbClr val="00B0F0"/>
                </a:solidFill>
                <a:latin typeface="ＭＳ ゴシック"/>
                <a:cs typeface="ＭＳ ゴシック"/>
              </a:rPr>
              <a:t>過</a:t>
            </a:r>
            <a:r>
              <a:rPr lang="ja-JP" altLang="en-US" sz="1050" spc="5">
                <a:solidFill>
                  <a:srgbClr val="00B0F0"/>
                </a:solidFill>
                <a:latin typeface="ＭＳ ゴシック"/>
                <a:cs typeface="ＭＳ ゴシック"/>
              </a:rPr>
              <a:t>し</a:t>
            </a:r>
            <a:r>
              <a:rPr lang="ja-JP" altLang="en-US" sz="1050" spc="-10">
                <a:solidFill>
                  <a:srgbClr val="00B0F0"/>
                </a:solidFill>
                <a:latin typeface="ＭＳ ゴシック"/>
                <a:cs typeface="ＭＳ ゴシック"/>
              </a:rPr>
              <a:t>た</a:t>
            </a:r>
            <a:r>
              <a:rPr lang="ja-JP" altLang="en-US" sz="1050" spc="5">
                <a:solidFill>
                  <a:srgbClr val="00B0F0"/>
                </a:solidFill>
                <a:latin typeface="ＭＳ ゴシック"/>
                <a:cs typeface="ＭＳ ゴシック"/>
              </a:rPr>
              <a:t>と</a:t>
            </a:r>
            <a:r>
              <a:rPr lang="ja-JP" altLang="en-US" sz="1050" spc="-10">
                <a:solidFill>
                  <a:srgbClr val="00B0F0"/>
                </a:solidFill>
                <a:latin typeface="ＭＳ ゴシック"/>
                <a:cs typeface="ＭＳ ゴシック"/>
              </a:rPr>
              <a:t>き</a:t>
            </a:r>
            <a:r>
              <a:rPr lang="ja-JP" altLang="en-US" sz="1050" spc="5">
                <a:solidFill>
                  <a:srgbClr val="00B0F0"/>
                </a:solidFill>
                <a:latin typeface="ＭＳ ゴシック"/>
                <a:cs typeface="ＭＳ ゴシック"/>
              </a:rPr>
              <a:t>は</a:t>
            </a:r>
            <a:r>
              <a:rPr lang="ja-JP" altLang="en-US" sz="1050" spc="-10">
                <a:solidFill>
                  <a:srgbClr val="00B0F0"/>
                </a:solidFill>
                <a:latin typeface="ＭＳ ゴシック"/>
                <a:cs typeface="ＭＳ ゴシック"/>
              </a:rPr>
              <a:t>、</a:t>
            </a:r>
            <a:r>
              <a:rPr lang="ja-JP" altLang="en-US" sz="1050" spc="5">
                <a:solidFill>
                  <a:srgbClr val="00B0F0"/>
                </a:solidFill>
                <a:latin typeface="ＭＳ ゴシック"/>
                <a:cs typeface="ＭＳ ゴシック"/>
              </a:rPr>
              <a:t>審</a:t>
            </a:r>
            <a:r>
              <a:rPr lang="ja-JP" altLang="en-US" sz="1050" spc="-10">
                <a:solidFill>
                  <a:srgbClr val="00B0F0"/>
                </a:solidFill>
                <a:latin typeface="ＭＳ ゴシック"/>
                <a:cs typeface="ＭＳ ゴシック"/>
              </a:rPr>
              <a:t>査</a:t>
            </a:r>
            <a:r>
              <a:rPr lang="ja-JP" altLang="en-US" sz="1050" spc="5">
                <a:solidFill>
                  <a:srgbClr val="00B0F0"/>
                </a:solidFill>
                <a:latin typeface="ＭＳ ゴシック"/>
                <a:cs typeface="ＭＳ ゴシック"/>
              </a:rPr>
              <a:t>請求</a:t>
            </a:r>
            <a:r>
              <a:rPr lang="ja-JP" altLang="en-US" sz="1050" spc="-10">
                <a:solidFill>
                  <a:srgbClr val="00B0F0"/>
                </a:solidFill>
                <a:latin typeface="ＭＳ ゴシック"/>
                <a:cs typeface="ＭＳ ゴシック"/>
              </a:rPr>
              <a:t>を</a:t>
            </a:r>
            <a:r>
              <a:rPr lang="ja-JP" altLang="en-US" sz="1050" spc="5">
                <a:solidFill>
                  <a:srgbClr val="00B0F0"/>
                </a:solidFill>
                <a:latin typeface="ＭＳ ゴシック"/>
                <a:cs typeface="ＭＳ ゴシック"/>
              </a:rPr>
              <a:t>す</a:t>
            </a:r>
            <a:r>
              <a:rPr lang="ja-JP" altLang="en-US" sz="1050" spc="-10">
                <a:solidFill>
                  <a:srgbClr val="00B0F0"/>
                </a:solidFill>
                <a:latin typeface="ＭＳ ゴシック"/>
                <a:cs typeface="ＭＳ ゴシック"/>
              </a:rPr>
              <a:t>る</a:t>
            </a:r>
            <a:r>
              <a:rPr lang="ja-JP" altLang="en-US" sz="1050" spc="5">
                <a:solidFill>
                  <a:srgbClr val="00B0F0"/>
                </a:solidFill>
                <a:latin typeface="ＭＳ ゴシック"/>
                <a:cs typeface="ＭＳ ゴシック"/>
              </a:rPr>
              <a:t>こ</a:t>
            </a:r>
            <a:r>
              <a:rPr lang="ja-JP" altLang="en-US" sz="1050" spc="-10">
                <a:solidFill>
                  <a:srgbClr val="00B0F0"/>
                </a:solidFill>
                <a:latin typeface="ＭＳ ゴシック"/>
                <a:cs typeface="ＭＳ ゴシック"/>
              </a:rPr>
              <a:t>と</a:t>
            </a:r>
            <a:r>
              <a:rPr lang="ja-JP" altLang="en-US" sz="1050" spc="5">
                <a:solidFill>
                  <a:srgbClr val="00B0F0"/>
                </a:solidFill>
                <a:latin typeface="ＭＳ ゴシック"/>
                <a:cs typeface="ＭＳ ゴシック"/>
              </a:rPr>
              <a:t>が</a:t>
            </a:r>
            <a:r>
              <a:rPr lang="ja-JP" altLang="en-US" sz="1050" spc="-10">
                <a:solidFill>
                  <a:srgbClr val="00B0F0"/>
                </a:solidFill>
                <a:latin typeface="ＭＳ ゴシック"/>
                <a:cs typeface="ＭＳ ゴシック"/>
              </a:rPr>
              <a:t>で</a:t>
            </a:r>
            <a:r>
              <a:rPr lang="ja-JP" altLang="en-US" sz="1050" spc="5">
                <a:solidFill>
                  <a:srgbClr val="00B0F0"/>
                </a:solidFill>
                <a:latin typeface="ＭＳ ゴシック"/>
                <a:cs typeface="ＭＳ ゴシック"/>
              </a:rPr>
              <a:t>き</a:t>
            </a:r>
            <a:r>
              <a:rPr lang="ja-JP" altLang="en-US" sz="1050" spc="-10">
                <a:solidFill>
                  <a:srgbClr val="00B0F0"/>
                </a:solidFill>
                <a:latin typeface="ＭＳ ゴシック"/>
                <a:cs typeface="ＭＳ ゴシック"/>
              </a:rPr>
              <a:t>ま</a:t>
            </a:r>
            <a:r>
              <a:rPr lang="ja-JP" altLang="en-US" sz="1050" spc="5">
                <a:solidFill>
                  <a:srgbClr val="00B0F0"/>
                </a:solidFill>
                <a:latin typeface="ＭＳ ゴシック"/>
                <a:cs typeface="ＭＳ ゴシック"/>
              </a:rPr>
              <a:t>せん。</a:t>
            </a:r>
            <a:endParaRPr lang="ja-JP" altLang="en-US" sz="1050">
              <a:solidFill>
                <a:srgbClr val="00B0F0"/>
              </a:solidFill>
              <a:latin typeface="ＭＳ ゴシック"/>
              <a:cs typeface="ＭＳ ゴシック"/>
            </a:endParaRPr>
          </a:p>
          <a:p>
            <a:pPr marL="146050" marR="6350" algn="just">
              <a:lnSpc>
                <a:spcPts val="1680"/>
              </a:lnSpc>
              <a:spcBef>
                <a:spcPts val="114"/>
              </a:spcBef>
              <a:tabLst>
                <a:tab pos="346710" algn="l"/>
              </a:tabLst>
            </a:pPr>
            <a:r>
              <a:rPr lang="en-US" altLang="ja-JP" sz="1050" spc="5">
                <a:solidFill>
                  <a:srgbClr val="00B0F0"/>
                </a:solidFill>
                <a:latin typeface="ＭＳ ゴシック"/>
                <a:cs typeface="ＭＳ ゴシック"/>
              </a:rPr>
              <a:t>2</a:t>
            </a:r>
            <a:r>
              <a:rPr lang="ja-JP" altLang="en-US" sz="1050" spc="5">
                <a:solidFill>
                  <a:srgbClr val="00B0F0"/>
                </a:solidFill>
                <a:latin typeface="ＭＳ ゴシック"/>
                <a:cs typeface="ＭＳ ゴシック"/>
              </a:rPr>
              <a:t>　こ</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通</a:t>
            </a:r>
            <a:r>
              <a:rPr lang="ja-JP" altLang="en-US" sz="1050" spc="-10">
                <a:solidFill>
                  <a:srgbClr val="00B0F0"/>
                </a:solidFill>
                <a:latin typeface="ＭＳ ゴシック"/>
                <a:cs typeface="ＭＳ ゴシック"/>
              </a:rPr>
              <a:t>知</a:t>
            </a:r>
            <a:r>
              <a:rPr lang="ja-JP" altLang="en-US" sz="1050" spc="5">
                <a:solidFill>
                  <a:srgbClr val="00B0F0"/>
                </a:solidFill>
                <a:latin typeface="ＭＳ ゴシック"/>
                <a:cs typeface="ＭＳ ゴシック"/>
              </a:rPr>
              <a:t>書</a:t>
            </a:r>
            <a:r>
              <a:rPr lang="ja-JP" altLang="en-US" sz="1050" spc="-10">
                <a:solidFill>
                  <a:srgbClr val="00B0F0"/>
                </a:solidFill>
                <a:latin typeface="ＭＳ ゴシック"/>
                <a:cs typeface="ＭＳ ゴシック"/>
              </a:rPr>
              <a:t>を</a:t>
            </a:r>
            <a:r>
              <a:rPr lang="ja-JP" altLang="en-US" sz="1050" spc="5">
                <a:solidFill>
                  <a:srgbClr val="00B0F0"/>
                </a:solidFill>
                <a:latin typeface="ＭＳ ゴシック"/>
                <a:cs typeface="ＭＳ ゴシック"/>
              </a:rPr>
              <a:t>受</a:t>
            </a:r>
            <a:r>
              <a:rPr lang="ja-JP" altLang="en-US" sz="1050" spc="-10">
                <a:solidFill>
                  <a:srgbClr val="00B0F0"/>
                </a:solidFill>
                <a:latin typeface="ＭＳ ゴシック"/>
                <a:cs typeface="ＭＳ ゴシック"/>
              </a:rPr>
              <a:t>けた</a:t>
            </a:r>
            <a:r>
              <a:rPr lang="ja-JP" altLang="en-US" sz="1050" spc="5">
                <a:solidFill>
                  <a:srgbClr val="00B0F0"/>
                </a:solidFill>
                <a:latin typeface="ＭＳ ゴシック"/>
                <a:cs typeface="ＭＳ ゴシック"/>
              </a:rPr>
              <a:t>日の</a:t>
            </a:r>
            <a:r>
              <a:rPr lang="ja-JP" altLang="en-US" sz="1050" spc="-10">
                <a:solidFill>
                  <a:srgbClr val="00B0F0"/>
                </a:solidFill>
                <a:latin typeface="ＭＳ ゴシック"/>
                <a:cs typeface="ＭＳ ゴシック"/>
              </a:rPr>
              <a:t>翌</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か</a:t>
            </a:r>
            <a:r>
              <a:rPr lang="ja-JP" altLang="en-US" sz="1050" spc="5">
                <a:solidFill>
                  <a:srgbClr val="00B0F0"/>
                </a:solidFill>
                <a:latin typeface="ＭＳ ゴシック"/>
                <a:cs typeface="ＭＳ ゴシック"/>
              </a:rPr>
              <a:t>ら</a:t>
            </a:r>
            <a:r>
              <a:rPr lang="ja-JP" altLang="en-US" sz="1050" spc="-10">
                <a:solidFill>
                  <a:srgbClr val="00B0F0"/>
                </a:solidFill>
                <a:latin typeface="ＭＳ ゴシック"/>
                <a:cs typeface="ＭＳ ゴシック"/>
              </a:rPr>
              <a:t>起</a:t>
            </a:r>
            <a:r>
              <a:rPr lang="ja-JP" altLang="en-US" sz="1050" spc="5">
                <a:solidFill>
                  <a:srgbClr val="00B0F0"/>
                </a:solidFill>
                <a:latin typeface="ＭＳ ゴシック"/>
                <a:cs typeface="ＭＳ ゴシック"/>
              </a:rPr>
              <a:t>算</a:t>
            </a:r>
            <a:r>
              <a:rPr lang="ja-JP" altLang="en-US" sz="1050" spc="-10">
                <a:solidFill>
                  <a:srgbClr val="00B0F0"/>
                </a:solidFill>
                <a:latin typeface="ＭＳ ゴシック"/>
                <a:cs typeface="ＭＳ ゴシック"/>
              </a:rPr>
              <a:t>し</a:t>
            </a:r>
            <a:r>
              <a:rPr lang="ja-JP" altLang="en-US" sz="1050" spc="5">
                <a:solidFill>
                  <a:srgbClr val="00B0F0"/>
                </a:solidFill>
                <a:latin typeface="ＭＳ ゴシック"/>
                <a:cs typeface="ＭＳ ゴシック"/>
              </a:rPr>
              <a:t>て</a:t>
            </a:r>
            <a:r>
              <a:rPr lang="en-US" altLang="ja-JP" sz="1050" spc="-15">
                <a:solidFill>
                  <a:srgbClr val="00B0F0"/>
                </a:solidFill>
                <a:latin typeface="ＭＳ ゴシック"/>
                <a:cs typeface="ＭＳ ゴシック"/>
              </a:rPr>
              <a:t>6</a:t>
            </a:r>
            <a:r>
              <a:rPr lang="ja-JP" altLang="en-US" sz="1050" spc="-10">
                <a:solidFill>
                  <a:srgbClr val="00B0F0"/>
                </a:solidFill>
                <a:latin typeface="ＭＳ ゴシック"/>
                <a:cs typeface="ＭＳ ゴシック"/>
              </a:rPr>
              <a:t>か</a:t>
            </a:r>
            <a:r>
              <a:rPr lang="ja-JP" altLang="en-US" sz="1050" spc="5">
                <a:solidFill>
                  <a:srgbClr val="00B0F0"/>
                </a:solidFill>
                <a:latin typeface="ＭＳ ゴシック"/>
                <a:cs typeface="ＭＳ ゴシック"/>
              </a:rPr>
              <a:t>月以</a:t>
            </a:r>
            <a:r>
              <a:rPr lang="ja-JP" altLang="en-US" sz="1050" spc="-10">
                <a:solidFill>
                  <a:srgbClr val="00B0F0"/>
                </a:solidFill>
                <a:latin typeface="ＭＳ ゴシック"/>
                <a:cs typeface="ＭＳ ゴシック"/>
              </a:rPr>
              <a:t>内</a:t>
            </a:r>
            <a:r>
              <a:rPr lang="ja-JP" altLang="en-US" sz="1050" spc="5">
                <a:solidFill>
                  <a:srgbClr val="00B0F0"/>
                </a:solidFill>
                <a:latin typeface="ＭＳ ゴシック"/>
                <a:cs typeface="ＭＳ ゴシック"/>
              </a:rPr>
              <a:t>に</a:t>
            </a:r>
            <a:r>
              <a:rPr lang="ja-JP" altLang="en-US" sz="1050" spc="-10">
                <a:solidFill>
                  <a:srgbClr val="00B0F0"/>
                </a:solidFill>
                <a:latin typeface="ＭＳ ゴシック"/>
                <a:cs typeface="ＭＳ ゴシック"/>
              </a:rPr>
              <a:t>、</a:t>
            </a:r>
            <a:r>
              <a:rPr lang="ja-JP" altLang="en-US" sz="1050" spc="5">
                <a:solidFill>
                  <a:srgbClr val="00B0F0"/>
                </a:solidFill>
                <a:latin typeface="ＭＳ ゴシック"/>
                <a:cs typeface="ＭＳ ゴシック"/>
              </a:rPr>
              <a:t>市</a:t>
            </a:r>
            <a:r>
              <a:rPr lang="ja-JP" altLang="en-US" sz="1050" spc="-10">
                <a:solidFill>
                  <a:srgbClr val="00B0F0"/>
                </a:solidFill>
                <a:latin typeface="ＭＳ ゴシック"/>
                <a:cs typeface="ＭＳ ゴシック"/>
              </a:rPr>
              <a:t>町</a:t>
            </a:r>
            <a:r>
              <a:rPr lang="ja-JP" altLang="en-US" sz="1050">
                <a:solidFill>
                  <a:srgbClr val="00B0F0"/>
                </a:solidFill>
                <a:latin typeface="ＭＳ ゴシック"/>
                <a:cs typeface="ＭＳ ゴシック"/>
              </a:rPr>
              <a:t>村</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都</a:t>
            </a:r>
            <a:r>
              <a:rPr lang="ja-JP" altLang="en-US" sz="1050" spc="-10">
                <a:solidFill>
                  <a:srgbClr val="00B0F0"/>
                </a:solidFill>
                <a:latin typeface="ＭＳ ゴシック"/>
                <a:cs typeface="ＭＳ ゴシック"/>
              </a:rPr>
              <a:t>道府</a:t>
            </a:r>
            <a:r>
              <a:rPr lang="ja-JP" altLang="en-US" sz="1050" spc="5">
                <a:solidFill>
                  <a:srgbClr val="00B0F0"/>
                </a:solidFill>
                <a:latin typeface="ＭＳ ゴシック"/>
                <a:cs typeface="ＭＳ ゴシック"/>
              </a:rPr>
              <a:t>県</a:t>
            </a:r>
            <a:r>
              <a:rPr lang="en-US" altLang="ja-JP" sz="1050">
                <a:solidFill>
                  <a:srgbClr val="00B0F0"/>
                </a:solidFill>
                <a:latin typeface="ＭＳ ゴシック"/>
                <a:cs typeface="ＭＳ ゴシック"/>
              </a:rPr>
              <a:t>)</a:t>
            </a:r>
            <a:r>
              <a:rPr lang="ja-JP" altLang="en-US" sz="1050" spc="-10">
                <a:solidFill>
                  <a:srgbClr val="00B0F0"/>
                </a:solidFill>
                <a:latin typeface="ＭＳ ゴシック"/>
                <a:cs typeface="ＭＳ ゴシック"/>
              </a:rPr>
              <a:t>を</a:t>
            </a:r>
            <a:r>
              <a:rPr lang="ja-JP" altLang="en-US" sz="1050" spc="5">
                <a:solidFill>
                  <a:srgbClr val="00B0F0"/>
                </a:solidFill>
                <a:latin typeface="ＭＳ ゴシック"/>
                <a:cs typeface="ＭＳ ゴシック"/>
              </a:rPr>
              <a:t>被</a:t>
            </a:r>
            <a:r>
              <a:rPr lang="ja-JP" altLang="en-US" sz="1050" spc="-10">
                <a:solidFill>
                  <a:srgbClr val="00B0F0"/>
                </a:solidFill>
                <a:latin typeface="ＭＳ ゴシック"/>
                <a:cs typeface="ＭＳ ゴシック"/>
              </a:rPr>
              <a:t>告</a:t>
            </a:r>
            <a:r>
              <a:rPr lang="ja-JP" altLang="en-US" sz="1050" spc="5">
                <a:solidFill>
                  <a:srgbClr val="00B0F0"/>
                </a:solidFill>
                <a:latin typeface="ＭＳ ゴシック"/>
                <a:cs typeface="ＭＳ ゴシック"/>
              </a:rPr>
              <a:t>と して</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訴</a:t>
            </a:r>
            <a:r>
              <a:rPr lang="ja-JP" altLang="en-US" sz="1050" spc="-10">
                <a:solidFill>
                  <a:srgbClr val="00B0F0"/>
                </a:solidFill>
                <a:latin typeface="ＭＳ ゴシック"/>
                <a:cs typeface="ＭＳ ゴシック"/>
              </a:rPr>
              <a:t>訟</a:t>
            </a:r>
            <a:r>
              <a:rPr lang="ja-JP" altLang="en-US" sz="1050" spc="5">
                <a:solidFill>
                  <a:srgbClr val="00B0F0"/>
                </a:solidFill>
                <a:latin typeface="ＭＳ ゴシック"/>
                <a:cs typeface="ＭＳ ゴシック"/>
              </a:rPr>
              <a:t>に</a:t>
            </a:r>
            <a:r>
              <a:rPr lang="ja-JP" altLang="en-US" sz="1050" spc="-10">
                <a:solidFill>
                  <a:srgbClr val="00B0F0"/>
                </a:solidFill>
                <a:latin typeface="ＭＳ ゴシック"/>
                <a:cs typeface="ＭＳ ゴシック"/>
              </a:rPr>
              <a:t>お</a:t>
            </a:r>
            <a:r>
              <a:rPr lang="ja-JP" altLang="en-US" sz="1050" spc="5">
                <a:solidFill>
                  <a:srgbClr val="00B0F0"/>
                </a:solidFill>
                <a:latin typeface="ＭＳ ゴシック"/>
                <a:cs typeface="ＭＳ ゴシック"/>
              </a:rPr>
              <a:t>い</a:t>
            </a:r>
            <a:r>
              <a:rPr lang="ja-JP" altLang="en-US" sz="1050" spc="-10">
                <a:solidFill>
                  <a:srgbClr val="00B0F0"/>
                </a:solidFill>
                <a:latin typeface="ＭＳ ゴシック"/>
                <a:cs typeface="ＭＳ ゴシック"/>
              </a:rPr>
              <a:t>て</a:t>
            </a:r>
            <a:r>
              <a:rPr lang="ja-JP" altLang="en-US" sz="1050" spc="5">
                <a:solidFill>
                  <a:srgbClr val="00B0F0"/>
                </a:solidFill>
                <a:latin typeface="ＭＳ ゴシック"/>
                <a:cs typeface="ＭＳ ゴシック"/>
              </a:rPr>
              <a:t>市</a:t>
            </a:r>
            <a:r>
              <a:rPr lang="ja-JP" altLang="en-US" sz="1050" spc="-10">
                <a:solidFill>
                  <a:srgbClr val="00B0F0"/>
                </a:solidFill>
                <a:latin typeface="ＭＳ ゴシック"/>
                <a:cs typeface="ＭＳ ゴシック"/>
              </a:rPr>
              <a:t>町村</a:t>
            </a:r>
            <a:r>
              <a:rPr lang="en-US" altLang="ja-JP" sz="1050">
                <a:solidFill>
                  <a:srgbClr val="00B0F0"/>
                </a:solidFill>
                <a:latin typeface="ＭＳ ゴシック"/>
                <a:cs typeface="ＭＳ ゴシック"/>
              </a:rPr>
              <a:t>(</a:t>
            </a:r>
            <a:r>
              <a:rPr lang="ja-JP" altLang="en-US" sz="1050" spc="5">
                <a:solidFill>
                  <a:srgbClr val="00B0F0"/>
                </a:solidFill>
                <a:latin typeface="ＭＳ ゴシック"/>
                <a:cs typeface="ＭＳ ゴシック"/>
              </a:rPr>
              <a:t>都</a:t>
            </a:r>
            <a:r>
              <a:rPr lang="ja-JP" altLang="en-US" sz="1050" spc="-10">
                <a:solidFill>
                  <a:srgbClr val="00B0F0"/>
                </a:solidFill>
                <a:latin typeface="ＭＳ ゴシック"/>
                <a:cs typeface="ＭＳ ゴシック"/>
              </a:rPr>
              <a:t>道</a:t>
            </a:r>
            <a:r>
              <a:rPr lang="ja-JP" altLang="en-US" sz="1050" spc="5">
                <a:solidFill>
                  <a:srgbClr val="00B0F0"/>
                </a:solidFill>
                <a:latin typeface="ＭＳ ゴシック"/>
                <a:cs typeface="ＭＳ ゴシック"/>
              </a:rPr>
              <a:t>府</a:t>
            </a:r>
            <a:r>
              <a:rPr lang="ja-JP" altLang="en-US" sz="1050">
                <a:solidFill>
                  <a:srgbClr val="00B0F0"/>
                </a:solidFill>
                <a:latin typeface="ＭＳ ゴシック"/>
                <a:cs typeface="ＭＳ ゴシック"/>
              </a:rPr>
              <a:t>県</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を</a:t>
            </a:r>
            <a:r>
              <a:rPr lang="ja-JP" altLang="en-US" sz="1050" spc="-10">
                <a:solidFill>
                  <a:srgbClr val="00B0F0"/>
                </a:solidFill>
                <a:latin typeface="ＭＳ ゴシック"/>
                <a:cs typeface="ＭＳ ゴシック"/>
              </a:rPr>
              <a:t>代</a:t>
            </a:r>
            <a:r>
              <a:rPr lang="ja-JP" altLang="en-US" sz="1050" spc="5">
                <a:solidFill>
                  <a:srgbClr val="00B0F0"/>
                </a:solidFill>
                <a:latin typeface="ＭＳ ゴシック"/>
                <a:cs typeface="ＭＳ ゴシック"/>
              </a:rPr>
              <a:t>表</a:t>
            </a:r>
            <a:r>
              <a:rPr lang="ja-JP" altLang="en-US" sz="1050" spc="-10">
                <a:solidFill>
                  <a:srgbClr val="00B0F0"/>
                </a:solidFill>
                <a:latin typeface="ＭＳ ゴシック"/>
                <a:cs typeface="ＭＳ ゴシック"/>
              </a:rPr>
              <a:t>す</a:t>
            </a:r>
            <a:r>
              <a:rPr lang="ja-JP" altLang="en-US" sz="1050" spc="5">
                <a:solidFill>
                  <a:srgbClr val="00B0F0"/>
                </a:solidFill>
                <a:latin typeface="ＭＳ ゴシック"/>
                <a:cs typeface="ＭＳ ゴシック"/>
              </a:rPr>
              <a:t>る</a:t>
            </a:r>
            <a:r>
              <a:rPr lang="ja-JP" altLang="en-US" sz="1050" spc="-10">
                <a:solidFill>
                  <a:srgbClr val="00B0F0"/>
                </a:solidFill>
                <a:latin typeface="ＭＳ ゴシック"/>
                <a:cs typeface="ＭＳ ゴシック"/>
              </a:rPr>
              <a:t>者</a:t>
            </a:r>
            <a:r>
              <a:rPr lang="ja-JP" altLang="en-US" sz="1050" spc="5">
                <a:solidFill>
                  <a:srgbClr val="00B0F0"/>
                </a:solidFill>
                <a:latin typeface="ＭＳ ゴシック"/>
                <a:cs typeface="ＭＳ ゴシック"/>
              </a:rPr>
              <a:t>は市</a:t>
            </a:r>
            <a:r>
              <a:rPr lang="ja-JP" altLang="en-US" sz="1050" spc="-10">
                <a:solidFill>
                  <a:srgbClr val="00B0F0"/>
                </a:solidFill>
                <a:latin typeface="ＭＳ ゴシック"/>
                <a:cs typeface="ＭＳ ゴシック"/>
              </a:rPr>
              <a:t>町</a:t>
            </a:r>
            <a:r>
              <a:rPr lang="ja-JP" altLang="en-US" sz="1050" spc="5">
                <a:solidFill>
                  <a:srgbClr val="00B0F0"/>
                </a:solidFill>
                <a:latin typeface="ＭＳ ゴシック"/>
                <a:cs typeface="ＭＳ ゴシック"/>
              </a:rPr>
              <a:t>村</a:t>
            </a:r>
            <a:r>
              <a:rPr lang="ja-JP" altLang="en-US" sz="1050" spc="-10">
                <a:solidFill>
                  <a:srgbClr val="00B0F0"/>
                </a:solidFill>
                <a:latin typeface="ＭＳ ゴシック"/>
                <a:cs typeface="ＭＳ ゴシック"/>
              </a:rPr>
              <a:t>長</a:t>
            </a:r>
            <a:r>
              <a:rPr lang="en-US" altLang="ja-JP" sz="1050">
                <a:solidFill>
                  <a:srgbClr val="00B0F0"/>
                </a:solidFill>
                <a:latin typeface="ＭＳ ゴシック"/>
                <a:cs typeface="ＭＳ ゴシック"/>
              </a:rPr>
              <a:t>(</a:t>
            </a:r>
            <a:r>
              <a:rPr lang="ja-JP" altLang="en-US" sz="1050" spc="-10">
                <a:solidFill>
                  <a:srgbClr val="00B0F0"/>
                </a:solidFill>
                <a:latin typeface="ＭＳ ゴシック"/>
                <a:cs typeface="ＭＳ ゴシック"/>
              </a:rPr>
              <a:t>都</a:t>
            </a:r>
            <a:r>
              <a:rPr lang="ja-JP" altLang="en-US" sz="1050" spc="5">
                <a:solidFill>
                  <a:srgbClr val="00B0F0"/>
                </a:solidFill>
                <a:latin typeface="ＭＳ ゴシック"/>
                <a:cs typeface="ＭＳ ゴシック"/>
              </a:rPr>
              <a:t>道</a:t>
            </a:r>
            <a:r>
              <a:rPr lang="ja-JP" altLang="en-US" sz="1050" spc="-10">
                <a:solidFill>
                  <a:srgbClr val="00B0F0"/>
                </a:solidFill>
                <a:latin typeface="ＭＳ ゴシック"/>
                <a:cs typeface="ＭＳ ゴシック"/>
              </a:rPr>
              <a:t>府</a:t>
            </a:r>
            <a:r>
              <a:rPr lang="ja-JP" altLang="en-US" sz="1050" spc="5">
                <a:solidFill>
                  <a:srgbClr val="00B0F0"/>
                </a:solidFill>
                <a:latin typeface="ＭＳ ゴシック"/>
                <a:cs typeface="ＭＳ ゴシック"/>
              </a:rPr>
              <a:t>県</a:t>
            </a:r>
            <a:r>
              <a:rPr lang="ja-JP" altLang="en-US" sz="1050" spc="-10">
                <a:solidFill>
                  <a:srgbClr val="00B0F0"/>
                </a:solidFill>
                <a:latin typeface="ＭＳ ゴシック"/>
                <a:cs typeface="ＭＳ ゴシック"/>
              </a:rPr>
              <a:t>知事</a:t>
            </a:r>
            <a:r>
              <a:rPr lang="en-US" altLang="ja-JP" sz="1050">
                <a:solidFill>
                  <a:srgbClr val="00B0F0"/>
                </a:solidFill>
                <a:latin typeface="ＭＳ ゴシック"/>
                <a:cs typeface="ＭＳ ゴシック"/>
              </a:rPr>
              <a:t>)</a:t>
            </a:r>
            <a:r>
              <a:rPr lang="ja-JP" altLang="en-US" sz="1050" spc="5">
                <a:solidFill>
                  <a:srgbClr val="00B0F0"/>
                </a:solidFill>
                <a:latin typeface="ＭＳ ゴシック"/>
                <a:cs typeface="ＭＳ ゴシック"/>
              </a:rPr>
              <a:t>と</a:t>
            </a:r>
            <a:r>
              <a:rPr lang="ja-JP" altLang="en-US" sz="1050" spc="-10">
                <a:solidFill>
                  <a:srgbClr val="00B0F0"/>
                </a:solidFill>
                <a:latin typeface="ＭＳ ゴシック"/>
                <a:cs typeface="ＭＳ ゴシック"/>
              </a:rPr>
              <a:t>な</a:t>
            </a:r>
            <a:r>
              <a:rPr lang="ja-JP" altLang="en-US" sz="1050" spc="5">
                <a:solidFill>
                  <a:srgbClr val="00B0F0"/>
                </a:solidFill>
                <a:latin typeface="ＭＳ ゴシック"/>
                <a:cs typeface="ＭＳ ゴシック"/>
              </a:rPr>
              <a:t>ります。</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a:t>
            </a:r>
            <a:r>
              <a:rPr lang="ja-JP" altLang="en-US" sz="1050" spc="-10">
                <a:solidFill>
                  <a:srgbClr val="00B0F0"/>
                </a:solidFill>
                <a:latin typeface="ＭＳ ゴシック"/>
                <a:cs typeface="ＭＳ ゴシック"/>
              </a:rPr>
              <a:t>処</a:t>
            </a:r>
            <a:r>
              <a:rPr lang="ja-JP" altLang="en-US" sz="1050" spc="5">
                <a:solidFill>
                  <a:srgbClr val="00B0F0"/>
                </a:solidFill>
                <a:latin typeface="ＭＳ ゴシック"/>
                <a:cs typeface="ＭＳ ゴシック"/>
              </a:rPr>
              <a:t>分</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取</a:t>
            </a:r>
            <a:r>
              <a:rPr lang="ja-JP" altLang="en-US" sz="1050" spc="-10">
                <a:solidFill>
                  <a:srgbClr val="00B0F0"/>
                </a:solidFill>
                <a:latin typeface="ＭＳ ゴシック"/>
                <a:cs typeface="ＭＳ ゴシック"/>
              </a:rPr>
              <a:t>消</a:t>
            </a:r>
            <a:r>
              <a:rPr lang="ja-JP" altLang="en-US" sz="1050" spc="5">
                <a:solidFill>
                  <a:srgbClr val="00B0F0"/>
                </a:solidFill>
                <a:latin typeface="ＭＳ ゴシック"/>
                <a:cs typeface="ＭＳ ゴシック"/>
              </a:rPr>
              <a:t>し</a:t>
            </a:r>
            <a:r>
              <a:rPr lang="ja-JP" altLang="en-US" sz="1050" spc="-10">
                <a:solidFill>
                  <a:srgbClr val="00B0F0"/>
                </a:solidFill>
                <a:latin typeface="ＭＳ ゴシック"/>
                <a:cs typeface="ＭＳ ゴシック"/>
              </a:rPr>
              <a:t>の訴</a:t>
            </a:r>
            <a:r>
              <a:rPr lang="ja-JP" altLang="en-US" sz="1050" spc="5">
                <a:solidFill>
                  <a:srgbClr val="00B0F0"/>
                </a:solidFill>
                <a:latin typeface="ＭＳ ゴシック"/>
                <a:cs typeface="ＭＳ ゴシック"/>
              </a:rPr>
              <a:t>えを</a:t>
            </a:r>
            <a:r>
              <a:rPr lang="ja-JP" altLang="en-US" sz="1050" spc="-10">
                <a:solidFill>
                  <a:srgbClr val="00B0F0"/>
                </a:solidFill>
                <a:latin typeface="ＭＳ ゴシック"/>
                <a:cs typeface="ＭＳ ゴシック"/>
              </a:rPr>
              <a:t>提</a:t>
            </a:r>
            <a:r>
              <a:rPr lang="ja-JP" altLang="en-US" sz="1050" spc="5">
                <a:solidFill>
                  <a:srgbClr val="00B0F0"/>
                </a:solidFill>
                <a:latin typeface="ＭＳ ゴシック"/>
                <a:cs typeface="ＭＳ ゴシック"/>
              </a:rPr>
              <a:t>起</a:t>
            </a:r>
            <a:r>
              <a:rPr lang="ja-JP" altLang="en-US" sz="1050" spc="-10">
                <a:solidFill>
                  <a:srgbClr val="00B0F0"/>
                </a:solidFill>
                <a:latin typeface="ＭＳ ゴシック"/>
                <a:cs typeface="ＭＳ ゴシック"/>
              </a:rPr>
              <a:t>す</a:t>
            </a:r>
            <a:r>
              <a:rPr lang="ja-JP" altLang="en-US" sz="1050" spc="5">
                <a:solidFill>
                  <a:srgbClr val="00B0F0"/>
                </a:solidFill>
                <a:latin typeface="ＭＳ ゴシック"/>
                <a:cs typeface="ＭＳ ゴシック"/>
              </a:rPr>
              <a:t>る</a:t>
            </a:r>
            <a:r>
              <a:rPr lang="ja-JP" altLang="en-US" sz="1050" spc="-10">
                <a:solidFill>
                  <a:srgbClr val="00B0F0"/>
                </a:solidFill>
                <a:latin typeface="ＭＳ ゴシック"/>
                <a:cs typeface="ＭＳ ゴシック"/>
              </a:rPr>
              <a:t>こ</a:t>
            </a:r>
            <a:r>
              <a:rPr lang="ja-JP" altLang="en-US" sz="1050" spc="5">
                <a:solidFill>
                  <a:srgbClr val="00B0F0"/>
                </a:solidFill>
                <a:latin typeface="ＭＳ ゴシック"/>
                <a:cs typeface="ＭＳ ゴシック"/>
              </a:rPr>
              <a:t>と</a:t>
            </a:r>
            <a:r>
              <a:rPr lang="ja-JP" altLang="en-US" sz="1050" spc="-10">
                <a:solidFill>
                  <a:srgbClr val="00B0F0"/>
                </a:solidFill>
                <a:latin typeface="ＭＳ ゴシック"/>
                <a:cs typeface="ＭＳ ゴシック"/>
              </a:rPr>
              <a:t>が</a:t>
            </a:r>
            <a:r>
              <a:rPr lang="ja-JP" altLang="en-US" sz="1050" spc="5">
                <a:solidFill>
                  <a:srgbClr val="00B0F0"/>
                </a:solidFill>
                <a:latin typeface="ＭＳ ゴシック"/>
                <a:cs typeface="ＭＳ ゴシック"/>
              </a:rPr>
              <a:t>で</a:t>
            </a:r>
            <a:r>
              <a:rPr lang="ja-JP" altLang="en-US" sz="1050" spc="-10">
                <a:solidFill>
                  <a:srgbClr val="00B0F0"/>
                </a:solidFill>
                <a:latin typeface="ＭＳ ゴシック"/>
                <a:cs typeface="ＭＳ ゴシック"/>
              </a:rPr>
              <a:t>き</a:t>
            </a:r>
            <a:r>
              <a:rPr lang="ja-JP" altLang="en-US" sz="1050" spc="5">
                <a:solidFill>
                  <a:srgbClr val="00B0F0"/>
                </a:solidFill>
                <a:latin typeface="ＭＳ ゴシック"/>
                <a:cs typeface="ＭＳ ゴシック"/>
              </a:rPr>
              <a:t>ます。</a:t>
            </a:r>
            <a:endParaRPr lang="ja-JP" altLang="en-US" sz="1050">
              <a:solidFill>
                <a:srgbClr val="00B0F0"/>
              </a:solidFill>
              <a:latin typeface="ＭＳ ゴシック"/>
              <a:cs typeface="ＭＳ ゴシック"/>
            </a:endParaRPr>
          </a:p>
          <a:p>
            <a:pPr marL="346075">
              <a:lnSpc>
                <a:spcPct val="100000"/>
              </a:lnSpc>
              <a:spcBef>
                <a:spcPts val="285"/>
              </a:spcBef>
            </a:pPr>
            <a:r>
              <a:rPr lang="ja-JP" altLang="en-US" sz="1050" spc="5">
                <a:solidFill>
                  <a:srgbClr val="00B0F0"/>
                </a:solidFill>
                <a:latin typeface="ＭＳ ゴシック"/>
                <a:cs typeface="ＭＳ ゴシック"/>
              </a:rPr>
              <a:t>な</a:t>
            </a:r>
            <a:r>
              <a:rPr lang="ja-JP" altLang="en-US" sz="1050" spc="-10">
                <a:solidFill>
                  <a:srgbClr val="00B0F0"/>
                </a:solidFill>
                <a:latin typeface="ＭＳ ゴシック"/>
                <a:cs typeface="ＭＳ ゴシック"/>
              </a:rPr>
              <a:t>お</a:t>
            </a:r>
            <a:r>
              <a:rPr lang="ja-JP" altLang="en-US" sz="1050" spc="5">
                <a:solidFill>
                  <a:srgbClr val="00B0F0"/>
                </a:solidFill>
                <a:latin typeface="ＭＳ ゴシック"/>
                <a:cs typeface="ＭＳ ゴシック"/>
              </a:rPr>
              <a:t>、</a:t>
            </a:r>
            <a:r>
              <a:rPr lang="ja-JP" altLang="en-US" sz="1050" spc="-10">
                <a:solidFill>
                  <a:srgbClr val="00B0F0"/>
                </a:solidFill>
                <a:latin typeface="ＭＳ ゴシック"/>
                <a:cs typeface="ＭＳ ゴシック"/>
              </a:rPr>
              <a:t>こ</a:t>
            </a:r>
            <a:r>
              <a:rPr lang="ja-JP" altLang="en-US" sz="1050" spc="5">
                <a:solidFill>
                  <a:srgbClr val="00B0F0"/>
                </a:solidFill>
                <a:latin typeface="ＭＳ ゴシック"/>
                <a:cs typeface="ＭＳ ゴシック"/>
              </a:rPr>
              <a:t>の</a:t>
            </a:r>
            <a:r>
              <a:rPr lang="ja-JP" altLang="en-US" sz="1050" spc="-10">
                <a:solidFill>
                  <a:srgbClr val="00B0F0"/>
                </a:solidFill>
                <a:latin typeface="ＭＳ ゴシック"/>
                <a:cs typeface="ＭＳ ゴシック"/>
              </a:rPr>
              <a:t>通</a:t>
            </a:r>
            <a:r>
              <a:rPr lang="ja-JP" altLang="en-US" sz="1050">
                <a:solidFill>
                  <a:srgbClr val="00B0F0"/>
                </a:solidFill>
                <a:latin typeface="ＭＳ ゴシック"/>
                <a:cs typeface="ＭＳ ゴシック"/>
              </a:rPr>
              <a:t>知</a:t>
            </a:r>
            <a:r>
              <a:rPr lang="ja-JP" altLang="en-US" sz="1050" spc="-10">
                <a:solidFill>
                  <a:srgbClr val="00B0F0"/>
                </a:solidFill>
                <a:latin typeface="ＭＳ ゴシック"/>
                <a:cs typeface="ＭＳ ゴシック"/>
              </a:rPr>
              <a:t>書を</a:t>
            </a:r>
            <a:r>
              <a:rPr lang="ja-JP" altLang="en-US" sz="1050" spc="5">
                <a:solidFill>
                  <a:srgbClr val="00B0F0"/>
                </a:solidFill>
                <a:latin typeface="ＭＳ ゴシック"/>
                <a:cs typeface="ＭＳ ゴシック"/>
              </a:rPr>
              <a:t>受け</a:t>
            </a:r>
            <a:r>
              <a:rPr lang="ja-JP" altLang="en-US" sz="1050" spc="-10">
                <a:solidFill>
                  <a:srgbClr val="00B0F0"/>
                </a:solidFill>
                <a:latin typeface="ＭＳ ゴシック"/>
                <a:cs typeface="ＭＳ ゴシック"/>
              </a:rPr>
              <a:t>た</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翌</a:t>
            </a:r>
            <a:r>
              <a:rPr lang="ja-JP" altLang="en-US" sz="1050" spc="-10">
                <a:solidFill>
                  <a:srgbClr val="00B0F0"/>
                </a:solidFill>
                <a:latin typeface="ＭＳ ゴシック"/>
                <a:cs typeface="ＭＳ ゴシック"/>
              </a:rPr>
              <a:t>日</a:t>
            </a:r>
            <a:r>
              <a:rPr lang="ja-JP" altLang="en-US" sz="1050" spc="5">
                <a:solidFill>
                  <a:srgbClr val="00B0F0"/>
                </a:solidFill>
                <a:latin typeface="ＭＳ ゴシック"/>
                <a:cs typeface="ＭＳ ゴシック"/>
              </a:rPr>
              <a:t>か</a:t>
            </a:r>
            <a:r>
              <a:rPr lang="ja-JP" altLang="en-US" sz="1050" spc="-10">
                <a:solidFill>
                  <a:srgbClr val="00B0F0"/>
                </a:solidFill>
                <a:latin typeface="ＭＳ ゴシック"/>
                <a:cs typeface="ＭＳ ゴシック"/>
              </a:rPr>
              <a:t>ら</a:t>
            </a:r>
            <a:r>
              <a:rPr lang="ja-JP" altLang="en-US" sz="1050" spc="5">
                <a:solidFill>
                  <a:srgbClr val="00B0F0"/>
                </a:solidFill>
                <a:latin typeface="ＭＳ ゴシック"/>
                <a:cs typeface="ＭＳ ゴシック"/>
              </a:rPr>
              <a:t>起</a:t>
            </a:r>
            <a:r>
              <a:rPr lang="ja-JP" altLang="en-US" sz="1050" spc="-10">
                <a:solidFill>
                  <a:srgbClr val="00B0F0"/>
                </a:solidFill>
                <a:latin typeface="ＭＳ ゴシック"/>
                <a:cs typeface="ＭＳ ゴシック"/>
              </a:rPr>
              <a:t>算</a:t>
            </a:r>
            <a:r>
              <a:rPr lang="ja-JP" altLang="en-US" sz="1050" spc="5">
                <a:solidFill>
                  <a:srgbClr val="00B0F0"/>
                </a:solidFill>
                <a:latin typeface="ＭＳ ゴシック"/>
                <a:cs typeface="ＭＳ ゴシック"/>
              </a:rPr>
              <a:t>して</a:t>
            </a:r>
            <a:r>
              <a:rPr lang="en-US" altLang="ja-JP" sz="1050" spc="-15">
                <a:solidFill>
                  <a:srgbClr val="00B0F0"/>
                </a:solidFill>
                <a:latin typeface="ＭＳ ゴシック"/>
                <a:cs typeface="ＭＳ ゴシック"/>
              </a:rPr>
              <a:t>6</a:t>
            </a:r>
            <a:r>
              <a:rPr lang="ja-JP" altLang="en-US" sz="1050" spc="5">
                <a:solidFill>
                  <a:srgbClr val="00B0F0"/>
                </a:solidFill>
                <a:latin typeface="ＭＳ ゴシック"/>
                <a:cs typeface="ＭＳ ゴシック"/>
              </a:rPr>
              <a:t>か</a:t>
            </a:r>
            <a:r>
              <a:rPr lang="ja-JP" altLang="en-US" sz="1050" spc="-10">
                <a:solidFill>
                  <a:srgbClr val="00B0F0"/>
                </a:solidFill>
                <a:latin typeface="ＭＳ ゴシック"/>
                <a:cs typeface="ＭＳ ゴシック"/>
              </a:rPr>
              <a:t>月</a:t>
            </a:r>
            <a:r>
              <a:rPr lang="ja-JP" altLang="en-US" sz="1050" spc="5">
                <a:solidFill>
                  <a:srgbClr val="00B0F0"/>
                </a:solidFill>
                <a:latin typeface="ＭＳ ゴシック"/>
                <a:cs typeface="ＭＳ ゴシック"/>
              </a:rPr>
              <a:t>以</a:t>
            </a:r>
            <a:r>
              <a:rPr lang="ja-JP" altLang="en-US" sz="1050" spc="-10">
                <a:solidFill>
                  <a:srgbClr val="00B0F0"/>
                </a:solidFill>
                <a:latin typeface="ＭＳ ゴシック"/>
                <a:cs typeface="ＭＳ ゴシック"/>
              </a:rPr>
              <a:t>内</a:t>
            </a:r>
            <a:r>
              <a:rPr lang="ja-JP" altLang="en-US" sz="1050" spc="5">
                <a:solidFill>
                  <a:srgbClr val="00B0F0"/>
                </a:solidFill>
                <a:latin typeface="ＭＳ ゴシック"/>
                <a:cs typeface="ＭＳ ゴシック"/>
              </a:rPr>
              <a:t>で</a:t>
            </a:r>
            <a:r>
              <a:rPr lang="ja-JP" altLang="en-US" sz="1050" spc="-10">
                <a:solidFill>
                  <a:srgbClr val="00B0F0"/>
                </a:solidFill>
                <a:latin typeface="ＭＳ ゴシック"/>
                <a:cs typeface="ＭＳ ゴシック"/>
              </a:rPr>
              <a:t>あ</a:t>
            </a:r>
            <a:r>
              <a:rPr lang="ja-JP" altLang="en-US" sz="1050" spc="5">
                <a:solidFill>
                  <a:srgbClr val="00B0F0"/>
                </a:solidFill>
                <a:latin typeface="ＭＳ ゴシック"/>
                <a:cs typeface="ＭＳ ゴシック"/>
              </a:rPr>
              <a:t>つ</a:t>
            </a:r>
            <a:r>
              <a:rPr lang="ja-JP" altLang="en-US" sz="1050" spc="-10">
                <a:solidFill>
                  <a:srgbClr val="00B0F0"/>
                </a:solidFill>
                <a:latin typeface="ＭＳ ゴシック"/>
                <a:cs typeface="ＭＳ ゴシック"/>
              </a:rPr>
              <a:t>ても</a:t>
            </a:r>
            <a:r>
              <a:rPr lang="ja-JP" altLang="en-US" sz="1050" spc="5">
                <a:solidFill>
                  <a:srgbClr val="00B0F0"/>
                </a:solidFill>
                <a:latin typeface="ＭＳ ゴシック"/>
                <a:cs typeface="ＭＳ ゴシック"/>
              </a:rPr>
              <a:t>、こ</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処</a:t>
            </a:r>
            <a:r>
              <a:rPr lang="ja-JP" altLang="en-US" sz="1050" spc="-10">
                <a:solidFill>
                  <a:srgbClr val="00B0F0"/>
                </a:solidFill>
                <a:latin typeface="ＭＳ ゴシック"/>
                <a:cs typeface="ＭＳ ゴシック"/>
              </a:rPr>
              <a:t>分</a:t>
            </a:r>
            <a:r>
              <a:rPr lang="ja-JP" altLang="en-US" sz="1050" spc="5">
                <a:solidFill>
                  <a:srgbClr val="00B0F0"/>
                </a:solidFill>
                <a:latin typeface="ＭＳ ゴシック"/>
                <a:cs typeface="ＭＳ ゴシック"/>
              </a:rPr>
              <a:t>の</a:t>
            </a:r>
            <a:endParaRPr lang="ja-JP" altLang="en-US" sz="1050">
              <a:solidFill>
                <a:srgbClr val="00B0F0"/>
              </a:solidFill>
              <a:latin typeface="ＭＳ ゴシック"/>
              <a:cs typeface="ＭＳ ゴシック"/>
            </a:endParaRPr>
          </a:p>
          <a:p>
            <a:pPr marL="212090" marR="5080">
              <a:lnSpc>
                <a:spcPct val="132400"/>
              </a:lnSpc>
              <a:spcBef>
                <a:spcPts val="10"/>
              </a:spcBef>
            </a:pPr>
            <a:r>
              <a:rPr lang="ja-JP" altLang="en-US" sz="1050" spc="5">
                <a:solidFill>
                  <a:srgbClr val="00B0F0"/>
                </a:solidFill>
                <a:latin typeface="ＭＳ ゴシック"/>
                <a:cs typeface="ＭＳ ゴシック"/>
              </a:rPr>
              <a:t>日の</a:t>
            </a:r>
            <a:r>
              <a:rPr lang="ja-JP" altLang="en-US" sz="1050" spc="-10">
                <a:solidFill>
                  <a:srgbClr val="00B0F0"/>
                </a:solidFill>
                <a:latin typeface="ＭＳ ゴシック"/>
                <a:cs typeface="ＭＳ ゴシック"/>
              </a:rPr>
              <a:t>翌</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か</a:t>
            </a:r>
            <a:r>
              <a:rPr lang="ja-JP" altLang="en-US" sz="1050" spc="5">
                <a:solidFill>
                  <a:srgbClr val="00B0F0"/>
                </a:solidFill>
                <a:latin typeface="ＭＳ ゴシック"/>
                <a:cs typeface="ＭＳ ゴシック"/>
              </a:rPr>
              <a:t>ら</a:t>
            </a:r>
            <a:r>
              <a:rPr lang="ja-JP" altLang="en-US" sz="1050" spc="-10">
                <a:solidFill>
                  <a:srgbClr val="00B0F0"/>
                </a:solidFill>
                <a:latin typeface="ＭＳ ゴシック"/>
                <a:cs typeface="ＭＳ ゴシック"/>
              </a:rPr>
              <a:t>起</a:t>
            </a:r>
            <a:r>
              <a:rPr lang="ja-JP" altLang="en-US" sz="1050" spc="5">
                <a:solidFill>
                  <a:srgbClr val="00B0F0"/>
                </a:solidFill>
                <a:latin typeface="ＭＳ ゴシック"/>
                <a:cs typeface="ＭＳ ゴシック"/>
              </a:rPr>
              <a:t>算</a:t>
            </a:r>
            <a:r>
              <a:rPr lang="ja-JP" altLang="en-US" sz="1050" spc="-10">
                <a:solidFill>
                  <a:srgbClr val="00B0F0"/>
                </a:solidFill>
                <a:latin typeface="ＭＳ ゴシック"/>
                <a:cs typeface="ＭＳ ゴシック"/>
              </a:rPr>
              <a:t>し</a:t>
            </a:r>
            <a:r>
              <a:rPr lang="ja-JP" altLang="en-US" sz="1050" spc="5">
                <a:solidFill>
                  <a:srgbClr val="00B0F0"/>
                </a:solidFill>
                <a:latin typeface="ＭＳ ゴシック"/>
                <a:cs typeface="ＭＳ ゴシック"/>
              </a:rPr>
              <a:t>て</a:t>
            </a:r>
            <a:r>
              <a:rPr lang="en-US" altLang="ja-JP" sz="1050" spc="-15">
                <a:solidFill>
                  <a:srgbClr val="00B0F0"/>
                </a:solidFill>
                <a:latin typeface="ＭＳ ゴシック"/>
                <a:cs typeface="ＭＳ ゴシック"/>
              </a:rPr>
              <a:t>1</a:t>
            </a:r>
            <a:r>
              <a:rPr lang="ja-JP" altLang="en-US" sz="1050" spc="-15">
                <a:solidFill>
                  <a:srgbClr val="00B0F0"/>
                </a:solidFill>
                <a:latin typeface="ＭＳ ゴシック"/>
                <a:cs typeface="ＭＳ ゴシック"/>
              </a:rPr>
              <a:t>年</a:t>
            </a:r>
            <a:r>
              <a:rPr lang="ja-JP" altLang="en-US" sz="1050" spc="5">
                <a:solidFill>
                  <a:srgbClr val="00B0F0"/>
                </a:solidFill>
                <a:latin typeface="ＭＳ ゴシック"/>
                <a:cs typeface="ＭＳ ゴシック"/>
              </a:rPr>
              <a:t>を経</a:t>
            </a:r>
            <a:r>
              <a:rPr lang="ja-JP" altLang="en-US" sz="1050" spc="-10">
                <a:solidFill>
                  <a:srgbClr val="00B0F0"/>
                </a:solidFill>
                <a:latin typeface="ＭＳ ゴシック"/>
                <a:cs typeface="ＭＳ ゴシック"/>
              </a:rPr>
              <a:t>過</a:t>
            </a:r>
            <a:r>
              <a:rPr lang="ja-JP" altLang="en-US" sz="1050" spc="5">
                <a:solidFill>
                  <a:srgbClr val="00B0F0"/>
                </a:solidFill>
                <a:latin typeface="ＭＳ ゴシック"/>
                <a:cs typeface="ＭＳ ゴシック"/>
              </a:rPr>
              <a:t>し</a:t>
            </a:r>
            <a:r>
              <a:rPr lang="ja-JP" altLang="en-US" sz="1050" spc="-10">
                <a:solidFill>
                  <a:srgbClr val="00B0F0"/>
                </a:solidFill>
                <a:latin typeface="ＭＳ ゴシック"/>
                <a:cs typeface="ＭＳ ゴシック"/>
              </a:rPr>
              <a:t>た</a:t>
            </a:r>
            <a:r>
              <a:rPr lang="ja-JP" altLang="en-US" sz="1050" spc="5">
                <a:solidFill>
                  <a:srgbClr val="00B0F0"/>
                </a:solidFill>
                <a:latin typeface="ＭＳ ゴシック"/>
                <a:cs typeface="ＭＳ ゴシック"/>
              </a:rPr>
              <a:t>と</a:t>
            </a:r>
            <a:r>
              <a:rPr lang="ja-JP" altLang="en-US" sz="1050" spc="-10">
                <a:solidFill>
                  <a:srgbClr val="00B0F0"/>
                </a:solidFill>
                <a:latin typeface="ＭＳ ゴシック"/>
                <a:cs typeface="ＭＳ ゴシック"/>
              </a:rPr>
              <a:t>き</a:t>
            </a:r>
            <a:r>
              <a:rPr lang="ja-JP" altLang="en-US" sz="1050" spc="5">
                <a:solidFill>
                  <a:srgbClr val="00B0F0"/>
                </a:solidFill>
                <a:latin typeface="ＭＳ ゴシック"/>
                <a:cs typeface="ＭＳ ゴシック"/>
              </a:rPr>
              <a:t>は</a:t>
            </a:r>
            <a:r>
              <a:rPr lang="ja-JP" altLang="en-US" sz="1050" spc="-10">
                <a:solidFill>
                  <a:srgbClr val="00B0F0"/>
                </a:solidFill>
                <a:latin typeface="ＭＳ ゴシック"/>
                <a:cs typeface="ＭＳ ゴシック"/>
              </a:rPr>
              <a:t>、</a:t>
            </a:r>
            <a:r>
              <a:rPr lang="ja-JP" altLang="en-US" sz="1050" spc="5">
                <a:solidFill>
                  <a:srgbClr val="00B0F0"/>
                </a:solidFill>
                <a:latin typeface="ＭＳ ゴシック"/>
                <a:cs typeface="ＭＳ ゴシック"/>
              </a:rPr>
              <a:t>処</a:t>
            </a:r>
            <a:r>
              <a:rPr lang="ja-JP" altLang="en-US" sz="1050" spc="-10">
                <a:solidFill>
                  <a:srgbClr val="00B0F0"/>
                </a:solidFill>
                <a:latin typeface="ＭＳ ゴシック"/>
                <a:cs typeface="ＭＳ ゴシック"/>
              </a:rPr>
              <a:t>分</a:t>
            </a:r>
            <a:r>
              <a:rPr lang="ja-JP" altLang="en-US" sz="1050" spc="5">
                <a:solidFill>
                  <a:srgbClr val="00B0F0"/>
                </a:solidFill>
                <a:latin typeface="ＭＳ ゴシック"/>
                <a:cs typeface="ＭＳ ゴシック"/>
              </a:rPr>
              <a:t>の取</a:t>
            </a:r>
            <a:r>
              <a:rPr lang="ja-JP" altLang="en-US" sz="1050" spc="-10">
                <a:solidFill>
                  <a:srgbClr val="00B0F0"/>
                </a:solidFill>
                <a:latin typeface="ＭＳ ゴシック"/>
                <a:cs typeface="ＭＳ ゴシック"/>
              </a:rPr>
              <a:t>消</a:t>
            </a:r>
            <a:r>
              <a:rPr lang="ja-JP" altLang="en-US" sz="1050" spc="5">
                <a:solidFill>
                  <a:srgbClr val="00B0F0"/>
                </a:solidFill>
                <a:latin typeface="ＭＳ ゴシック"/>
                <a:cs typeface="ＭＳ ゴシック"/>
              </a:rPr>
              <a:t>し</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訴</a:t>
            </a:r>
            <a:r>
              <a:rPr lang="ja-JP" altLang="en-US" sz="1050" spc="-10">
                <a:solidFill>
                  <a:srgbClr val="00B0F0"/>
                </a:solidFill>
                <a:latin typeface="ＭＳ ゴシック"/>
                <a:cs typeface="ＭＳ ゴシック"/>
              </a:rPr>
              <a:t>え</a:t>
            </a:r>
            <a:r>
              <a:rPr lang="ja-JP" altLang="en-US" sz="1050" spc="5">
                <a:solidFill>
                  <a:srgbClr val="00B0F0"/>
                </a:solidFill>
                <a:latin typeface="ＭＳ ゴシック"/>
                <a:cs typeface="ＭＳ ゴシック"/>
              </a:rPr>
              <a:t>を</a:t>
            </a:r>
            <a:r>
              <a:rPr lang="ja-JP" altLang="en-US" sz="1050" spc="-10">
                <a:solidFill>
                  <a:srgbClr val="00B0F0"/>
                </a:solidFill>
                <a:latin typeface="ＭＳ ゴシック"/>
                <a:cs typeface="ＭＳ ゴシック"/>
              </a:rPr>
              <a:t>提</a:t>
            </a:r>
            <a:r>
              <a:rPr lang="ja-JP" altLang="en-US" sz="1050" spc="5">
                <a:solidFill>
                  <a:srgbClr val="00B0F0"/>
                </a:solidFill>
                <a:latin typeface="ＭＳ ゴシック"/>
                <a:cs typeface="ＭＳ ゴシック"/>
              </a:rPr>
              <a:t>起</a:t>
            </a:r>
            <a:r>
              <a:rPr lang="ja-JP" altLang="en-US" sz="1050" spc="-10">
                <a:solidFill>
                  <a:srgbClr val="00B0F0"/>
                </a:solidFill>
                <a:latin typeface="ＭＳ ゴシック"/>
                <a:cs typeface="ＭＳ ゴシック"/>
              </a:rPr>
              <a:t>す</a:t>
            </a:r>
            <a:r>
              <a:rPr lang="ja-JP" altLang="en-US" sz="1050" spc="5">
                <a:solidFill>
                  <a:srgbClr val="00B0F0"/>
                </a:solidFill>
                <a:latin typeface="ＭＳ ゴシック"/>
                <a:cs typeface="ＭＳ ゴシック"/>
              </a:rPr>
              <a:t>るこ</a:t>
            </a:r>
            <a:r>
              <a:rPr lang="ja-JP" altLang="en-US" sz="1050" spc="-10">
                <a:solidFill>
                  <a:srgbClr val="00B0F0"/>
                </a:solidFill>
                <a:latin typeface="ＭＳ ゴシック"/>
                <a:cs typeface="ＭＳ ゴシック"/>
              </a:rPr>
              <a:t>と</a:t>
            </a:r>
            <a:r>
              <a:rPr lang="ja-JP" altLang="en-US" sz="1050" spc="5">
                <a:solidFill>
                  <a:srgbClr val="00B0F0"/>
                </a:solidFill>
                <a:latin typeface="ＭＳ ゴシック"/>
                <a:cs typeface="ＭＳ ゴシック"/>
              </a:rPr>
              <a:t>がで きま</a:t>
            </a:r>
            <a:r>
              <a:rPr lang="ja-JP" altLang="en-US" sz="1050" spc="-10">
                <a:solidFill>
                  <a:srgbClr val="00B0F0"/>
                </a:solidFill>
                <a:latin typeface="ＭＳ ゴシック"/>
                <a:cs typeface="ＭＳ ゴシック"/>
              </a:rPr>
              <a:t>せ</a:t>
            </a:r>
            <a:r>
              <a:rPr lang="ja-JP" altLang="en-US" sz="1050" spc="5">
                <a:solidFill>
                  <a:srgbClr val="00B0F0"/>
                </a:solidFill>
                <a:latin typeface="ＭＳ ゴシック"/>
                <a:cs typeface="ＭＳ ゴシック"/>
              </a:rPr>
              <a:t>ん。</a:t>
            </a:r>
            <a:endParaRPr lang="ja-JP" altLang="en-US" sz="1050">
              <a:solidFill>
                <a:srgbClr val="00B0F0"/>
              </a:solidFill>
              <a:latin typeface="ＭＳ ゴシック"/>
              <a:cs typeface="ＭＳ ゴシック"/>
            </a:endParaRPr>
          </a:p>
        </p:txBody>
      </p:sp>
      <p:sp>
        <p:nvSpPr>
          <p:cNvPr id="34" name="テキスト ボックス 33">
            <a:extLst>
              <a:ext uri="{FF2B5EF4-FFF2-40B4-BE49-F238E27FC236}">
                <a16:creationId xmlns:a16="http://schemas.microsoft.com/office/drawing/2014/main" id="{470E8335-DD94-4D36-AD07-1DFD73012CB3}"/>
              </a:ext>
            </a:extLst>
          </p:cNvPr>
          <p:cNvSpPr txBox="1"/>
          <p:nvPr/>
        </p:nvSpPr>
        <p:spPr>
          <a:xfrm>
            <a:off x="2026617" y="3924086"/>
            <a:ext cx="567771" cy="261610"/>
          </a:xfrm>
          <a:prstGeom prst="rect">
            <a:avLst/>
          </a:prstGeom>
          <a:noFill/>
        </p:spPr>
        <p:txBody>
          <a:bodyPr wrap="square" rtlCol="0">
            <a:spAutoFit/>
          </a:bodyPr>
          <a:lstStyle/>
          <a:p>
            <a:pPr algn="ctr"/>
            <a:r>
              <a:rPr kumimoji="1" lang="ja-JP" altLang="en-US" sz="1050" b="1">
                <a:solidFill>
                  <a:srgbClr val="00B0F0"/>
                </a:solidFill>
              </a:rPr>
              <a:t>〒</a:t>
            </a:r>
          </a:p>
        </p:txBody>
      </p:sp>
      <p:sp>
        <p:nvSpPr>
          <p:cNvPr id="44" name="object 2">
            <a:extLst>
              <a:ext uri="{FF2B5EF4-FFF2-40B4-BE49-F238E27FC236}">
                <a16:creationId xmlns:a16="http://schemas.microsoft.com/office/drawing/2014/main" id="{C0E89C5A-48D9-4003-A2F8-F08177C5E128}"/>
              </a:ext>
            </a:extLst>
          </p:cNvPr>
          <p:cNvSpPr txBox="1"/>
          <p:nvPr/>
        </p:nvSpPr>
        <p:spPr>
          <a:xfrm>
            <a:off x="5218987" y="503193"/>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3" name="グループ化 42">
            <a:extLst>
              <a:ext uri="{FF2B5EF4-FFF2-40B4-BE49-F238E27FC236}">
                <a16:creationId xmlns:a16="http://schemas.microsoft.com/office/drawing/2014/main" id="{7CEB3F74-3744-46CA-9FEB-F9BD4B50B2F5}"/>
              </a:ext>
            </a:extLst>
          </p:cNvPr>
          <p:cNvGrpSpPr/>
          <p:nvPr/>
        </p:nvGrpSpPr>
        <p:grpSpPr>
          <a:xfrm>
            <a:off x="1067381" y="473107"/>
            <a:ext cx="2395805" cy="1546263"/>
            <a:chOff x="1384206" y="774699"/>
            <a:chExt cx="2395805" cy="1546263"/>
          </a:xfrm>
        </p:grpSpPr>
        <p:grpSp>
          <p:nvGrpSpPr>
            <p:cNvPr id="45" name="object 3">
              <a:extLst>
                <a:ext uri="{FF2B5EF4-FFF2-40B4-BE49-F238E27FC236}">
                  <a16:creationId xmlns:a16="http://schemas.microsoft.com/office/drawing/2014/main" id="{3F7CD49E-8F21-4ADA-A260-5FD4ACE0AED9}"/>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189CBB30-FB6A-492C-8ED5-2CE4E6856CEC}"/>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8" name="object 5">
                <a:extLst>
                  <a:ext uri="{FF2B5EF4-FFF2-40B4-BE49-F238E27FC236}">
                    <a16:creationId xmlns:a16="http://schemas.microsoft.com/office/drawing/2014/main" id="{3EF5433E-5B71-4511-B77D-9683BB193961}"/>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9" name="object 6">
                <a:extLst>
                  <a:ext uri="{FF2B5EF4-FFF2-40B4-BE49-F238E27FC236}">
                    <a16:creationId xmlns:a16="http://schemas.microsoft.com/office/drawing/2014/main" id="{D323435A-4F59-417A-93A1-847AEFDFE9A9}"/>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0" name="object 7">
                <a:extLst>
                  <a:ext uri="{FF2B5EF4-FFF2-40B4-BE49-F238E27FC236}">
                    <a16:creationId xmlns:a16="http://schemas.microsoft.com/office/drawing/2014/main" id="{9E9960AE-536C-43E6-88D4-1729324D4F50}"/>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1" name="object 8">
                <a:extLst>
                  <a:ext uri="{FF2B5EF4-FFF2-40B4-BE49-F238E27FC236}">
                    <a16:creationId xmlns:a16="http://schemas.microsoft.com/office/drawing/2014/main" id="{892ED108-FF83-436D-BE53-6B83D94D13CD}"/>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2" name="object 9">
                <a:extLst>
                  <a:ext uri="{FF2B5EF4-FFF2-40B4-BE49-F238E27FC236}">
                    <a16:creationId xmlns:a16="http://schemas.microsoft.com/office/drawing/2014/main" id="{BED655AC-62F6-403B-B311-4847C21859E0}"/>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3" name="object 10">
                <a:extLst>
                  <a:ext uri="{FF2B5EF4-FFF2-40B4-BE49-F238E27FC236}">
                    <a16:creationId xmlns:a16="http://schemas.microsoft.com/office/drawing/2014/main" id="{32B76876-509A-43E2-8EB2-47D98A100D93}"/>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4" name="object 11">
                <a:extLst>
                  <a:ext uri="{FF2B5EF4-FFF2-40B4-BE49-F238E27FC236}">
                    <a16:creationId xmlns:a16="http://schemas.microsoft.com/office/drawing/2014/main" id="{0F8048C1-0A6D-4069-9FA9-EC525C5F5B5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5" name="object 12">
                <a:extLst>
                  <a:ext uri="{FF2B5EF4-FFF2-40B4-BE49-F238E27FC236}">
                    <a16:creationId xmlns:a16="http://schemas.microsoft.com/office/drawing/2014/main" id="{729F3AAB-700C-4080-B1FB-B3E2D5FBFE2E}"/>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6" name="object 13">
                <a:extLst>
                  <a:ext uri="{FF2B5EF4-FFF2-40B4-BE49-F238E27FC236}">
                    <a16:creationId xmlns:a16="http://schemas.microsoft.com/office/drawing/2014/main" id="{0DE33FC5-67BF-4FEA-83F8-EE9497CD279C}"/>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7" name="object 14">
                <a:extLst>
                  <a:ext uri="{FF2B5EF4-FFF2-40B4-BE49-F238E27FC236}">
                    <a16:creationId xmlns:a16="http://schemas.microsoft.com/office/drawing/2014/main" id="{77646F51-2BFE-44E5-9125-2A3612085AD3}"/>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8" name="object 15">
                <a:extLst>
                  <a:ext uri="{FF2B5EF4-FFF2-40B4-BE49-F238E27FC236}">
                    <a16:creationId xmlns:a16="http://schemas.microsoft.com/office/drawing/2014/main" id="{615356C1-084E-4ECB-84A6-81A2A87D6E0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9" name="object 16">
                <a:extLst>
                  <a:ext uri="{FF2B5EF4-FFF2-40B4-BE49-F238E27FC236}">
                    <a16:creationId xmlns:a16="http://schemas.microsoft.com/office/drawing/2014/main" id="{86E3F1B8-ACE7-4F4C-88E2-A5755878D77C}"/>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0" name="object 17">
                <a:extLst>
                  <a:ext uri="{FF2B5EF4-FFF2-40B4-BE49-F238E27FC236}">
                    <a16:creationId xmlns:a16="http://schemas.microsoft.com/office/drawing/2014/main" id="{BFEA89F8-30A3-41B9-835B-FF5A800FA368}"/>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1" name="object 18">
                <a:extLst>
                  <a:ext uri="{FF2B5EF4-FFF2-40B4-BE49-F238E27FC236}">
                    <a16:creationId xmlns:a16="http://schemas.microsoft.com/office/drawing/2014/main" id="{EC73E44C-3346-49A1-B2A3-7A4568F71C2B}"/>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2" name="object 19">
                <a:extLst>
                  <a:ext uri="{FF2B5EF4-FFF2-40B4-BE49-F238E27FC236}">
                    <a16:creationId xmlns:a16="http://schemas.microsoft.com/office/drawing/2014/main" id="{F3BA9A05-59C4-4926-9692-554B30781FA2}"/>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3" name="object 20">
                <a:extLst>
                  <a:ext uri="{FF2B5EF4-FFF2-40B4-BE49-F238E27FC236}">
                    <a16:creationId xmlns:a16="http://schemas.microsoft.com/office/drawing/2014/main" id="{FF904F4E-F990-40DC-AB4E-35EE6BD0397C}"/>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4" name="object 21">
                <a:extLst>
                  <a:ext uri="{FF2B5EF4-FFF2-40B4-BE49-F238E27FC236}">
                    <a16:creationId xmlns:a16="http://schemas.microsoft.com/office/drawing/2014/main" id="{F66C7B32-60C7-4253-9676-C466BAC25755}"/>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5" name="object 22">
                <a:extLst>
                  <a:ext uri="{FF2B5EF4-FFF2-40B4-BE49-F238E27FC236}">
                    <a16:creationId xmlns:a16="http://schemas.microsoft.com/office/drawing/2014/main" id="{C37A5790-52A5-421B-A982-F967C2F47EAE}"/>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6" name="object 23">
                <a:extLst>
                  <a:ext uri="{FF2B5EF4-FFF2-40B4-BE49-F238E27FC236}">
                    <a16:creationId xmlns:a16="http://schemas.microsoft.com/office/drawing/2014/main" id="{B53573E3-50EE-4A13-AC6D-EA2D4223FCF3}"/>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7" name="object 24">
                <a:extLst>
                  <a:ext uri="{FF2B5EF4-FFF2-40B4-BE49-F238E27FC236}">
                    <a16:creationId xmlns:a16="http://schemas.microsoft.com/office/drawing/2014/main" id="{05933D0E-47FD-4C9C-827E-0C7EBC200922}"/>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8" name="object 25">
                <a:extLst>
                  <a:ext uri="{FF2B5EF4-FFF2-40B4-BE49-F238E27FC236}">
                    <a16:creationId xmlns:a16="http://schemas.microsoft.com/office/drawing/2014/main" id="{C4A774AB-0DA1-422A-848A-32E1667A0228}"/>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9" name="object 26">
                <a:extLst>
                  <a:ext uri="{FF2B5EF4-FFF2-40B4-BE49-F238E27FC236}">
                    <a16:creationId xmlns:a16="http://schemas.microsoft.com/office/drawing/2014/main" id="{EEB69781-01AA-45BB-917B-FFE9E8FA4E69}"/>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6" name="正方形/長方形 45">
              <a:extLst>
                <a:ext uri="{FF2B5EF4-FFF2-40B4-BE49-F238E27FC236}">
                  <a16:creationId xmlns:a16="http://schemas.microsoft.com/office/drawing/2014/main" id="{E712545C-9976-46F0-B251-F98BF34BB966}"/>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3070767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2304224112"/>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10.</a:t>
                      </a:r>
                      <a:r>
                        <a:rPr kumimoji="1" lang="ja-JP" altLang="en-US" sz="1050" b="0">
                          <a:solidFill>
                            <a:schemeClr val="tx1"/>
                          </a:solidFill>
                          <a:latin typeface="ＭＳ ゴシック" panose="020B0609070205080204" pitchFamily="49" charset="-128"/>
                          <a:ea typeface="ＭＳ ゴシック" panose="020B0609070205080204" pitchFamily="49" charset="-128"/>
                        </a:rPr>
                        <a:t>支払差止（解除）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児童扶養手当支払差止解除通知書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988513"/>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　支払差止解除通知書</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455793"/>
            <a:ext cx="5415404" cy="344453"/>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令和　年　月　日より支払いを差し止めていました児童扶養手当受給の差止を解除する</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ことを通知します。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1712608892"/>
              </p:ext>
            </p:extLst>
          </p:nvPr>
        </p:nvGraphicFramePr>
        <p:xfrm>
          <a:off x="1068120" y="3882690"/>
          <a:ext cx="5415404" cy="3526404"/>
        </p:xfrm>
        <a:graphic>
          <a:graphicData uri="http://schemas.openxmlformats.org/drawingml/2006/table">
            <a:tbl>
              <a:tblPr firstRow="1" bandRow="1">
                <a:tableStyleId>{5C22544A-7EE6-4342-B048-85BDC9FD1C3A}</a:tableStyleId>
              </a:tblPr>
              <a:tblGrid>
                <a:gridCol w="1338530">
                  <a:extLst>
                    <a:ext uri="{9D8B030D-6E8A-4147-A177-3AD203B41FA5}">
                      <a16:colId xmlns:a16="http://schemas.microsoft.com/office/drawing/2014/main" val="1851289240"/>
                    </a:ext>
                  </a:extLst>
                </a:gridCol>
                <a:gridCol w="1371600">
                  <a:extLst>
                    <a:ext uri="{9D8B030D-6E8A-4147-A177-3AD203B41FA5}">
                      <a16:colId xmlns:a16="http://schemas.microsoft.com/office/drawing/2014/main" val="1626101871"/>
                    </a:ext>
                  </a:extLst>
                </a:gridCol>
                <a:gridCol w="990600">
                  <a:extLst>
                    <a:ext uri="{9D8B030D-6E8A-4147-A177-3AD203B41FA5}">
                      <a16:colId xmlns:a16="http://schemas.microsoft.com/office/drawing/2014/main" val="3529411655"/>
                    </a:ext>
                  </a:extLst>
                </a:gridCol>
                <a:gridCol w="1714674">
                  <a:extLst>
                    <a:ext uri="{9D8B030D-6E8A-4147-A177-3AD203B41FA5}">
                      <a16:colId xmlns:a16="http://schemas.microsoft.com/office/drawing/2014/main" val="2951228555"/>
                    </a:ext>
                  </a:extLst>
                </a:gridCol>
              </a:tblGrid>
              <a:tr h="312039">
                <a:tc>
                  <a:txBody>
                    <a:bodyPr/>
                    <a:lstStyle/>
                    <a:p>
                      <a:pPr algn="dist"/>
                      <a:r>
                        <a:rPr kumimoji="1" lang="ja-JP" altLang="en-US" sz="1050" b="0" dirty="0">
                          <a:solidFill>
                            <a:srgbClr val="00B0F0"/>
                          </a:solidFill>
                          <a:latin typeface="ＭＳ ゴシック 本文"/>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830614242"/>
                  </a:ext>
                </a:extLst>
              </a:tr>
              <a:tr h="395630">
                <a:tc>
                  <a:txBody>
                    <a:bodyPr/>
                    <a:lstStyle/>
                    <a:p>
                      <a:pPr algn="dist"/>
                      <a:r>
                        <a:rPr kumimoji="1" lang="ja-JP" altLang="en-US" sz="1050" b="0">
                          <a:solidFill>
                            <a:srgbClr val="00B0F0"/>
                          </a:solidFill>
                          <a:latin typeface="ＭＳ ゴシック 本文"/>
                        </a:rPr>
                        <a:t>受給資格者住所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4811240"/>
                  </a:ext>
                </a:extLst>
              </a:tr>
              <a:tr h="312039">
                <a:tc>
                  <a:txBody>
                    <a:bodyPr/>
                    <a:lstStyle/>
                    <a:p>
                      <a:pPr algn="dist"/>
                      <a:r>
                        <a:rPr kumimoji="1" lang="ja-JP" altLang="en-US" sz="1050" b="0">
                          <a:solidFill>
                            <a:srgbClr val="00B0F0"/>
                          </a:solidFill>
                          <a:latin typeface="ＭＳ ゴシック 本文"/>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410391300"/>
                  </a:ext>
                </a:extLst>
              </a:tr>
              <a:tr h="565672">
                <a:tc>
                  <a:txBody>
                    <a:bodyPr/>
                    <a:lstStyle/>
                    <a:p>
                      <a:pPr algn="dist"/>
                      <a:r>
                        <a:rPr kumimoji="1" lang="ja-JP" altLang="en-US" sz="1050" b="0">
                          <a:solidFill>
                            <a:srgbClr val="00B0F0"/>
                          </a:solidFill>
                          <a:latin typeface="ＭＳ ゴシック 本文"/>
                        </a:rPr>
                        <a:t>支払金融機関名</a:t>
                      </a:r>
                      <a:endParaRPr kumimoji="1" lang="en-US" altLang="ja-JP" sz="1050" b="0">
                        <a:solidFill>
                          <a:srgbClr val="00B0F0"/>
                        </a:solidFill>
                        <a:latin typeface="ＭＳ ゴシック 本文"/>
                      </a:endParaRPr>
                    </a:p>
                    <a:p>
                      <a:pPr algn="dist"/>
                      <a:r>
                        <a:rPr kumimoji="1" lang="ja-JP" altLang="en-US" sz="1050" b="0">
                          <a:solidFill>
                            <a:srgbClr val="00B0F0"/>
                          </a:solidFill>
                          <a:latin typeface="ＭＳ ゴシック 本文"/>
                        </a:rPr>
                        <a:t>支店（支所）名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dirty="0">
                          <a:solidFill>
                            <a:srgbClr val="00B0F0"/>
                          </a:solidFill>
                          <a:latin typeface="ＭＳ ゴシック 本文"/>
                        </a:rPr>
                        <a:t>口座種別</a:t>
                      </a:r>
                      <a:endParaRPr kumimoji="1" lang="en-US" altLang="ja-JP" sz="1050" dirty="0">
                        <a:solidFill>
                          <a:srgbClr val="00B0F0"/>
                        </a:solidFill>
                        <a:latin typeface="ＭＳ ゴシック 本文"/>
                      </a:endParaRPr>
                    </a:p>
                    <a:p>
                      <a:pPr algn="dist"/>
                      <a:r>
                        <a:rPr kumimoji="1" lang="ja-JP" altLang="en-US" sz="1050" dirty="0">
                          <a:solidFill>
                            <a:srgbClr val="00B0F0"/>
                          </a:solidFill>
                          <a:latin typeface="ＭＳ ゴシック 本文"/>
                        </a:rPr>
                        <a:t>口座番号</a:t>
                      </a:r>
                      <a:endParaRPr kumimoji="1" lang="en-US" altLang="ja-JP" sz="1050" dirty="0">
                        <a:solidFill>
                          <a:srgbClr val="00B0F0"/>
                        </a:solidFill>
                        <a:latin typeface="ＭＳ ゴシック 本文"/>
                      </a:endParaRPr>
                    </a:p>
                    <a:p>
                      <a:pPr algn="dist"/>
                      <a:r>
                        <a:rPr kumimoji="1" lang="ja-JP" altLang="en-US" sz="1050" dirty="0">
                          <a:solidFill>
                            <a:srgbClr val="00B0F0"/>
                          </a:solidFill>
                          <a:latin typeface="ＭＳ ゴシック 本文"/>
                        </a:rPr>
                        <a:t>口座名義人</a:t>
                      </a:r>
                      <a:endParaRPr kumimoji="1" lang="en-US" altLang="ja-JP"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8172"/>
                  </a:ext>
                </a:extLst>
              </a:tr>
              <a:tr h="407284">
                <a:tc>
                  <a:txBody>
                    <a:bodyPr/>
                    <a:lstStyle/>
                    <a:p>
                      <a:pPr algn="dist"/>
                      <a:r>
                        <a:rPr kumimoji="1" lang="ja-JP" altLang="en-US" sz="1050" b="0">
                          <a:solidFill>
                            <a:srgbClr val="00B0F0"/>
                          </a:solidFill>
                          <a:latin typeface="ＭＳ ゴシック 本文"/>
                        </a:rPr>
                        <a:t>支払差止解除</a:t>
                      </a:r>
                      <a:endParaRPr kumimoji="1" lang="en-US" altLang="ja-JP" sz="1050" b="0">
                        <a:solidFill>
                          <a:srgbClr val="00B0F0"/>
                        </a:solidFill>
                        <a:latin typeface="ＭＳ ゴシック 本文"/>
                      </a:endParaRPr>
                    </a:p>
                    <a:p>
                      <a:pPr algn="dist"/>
                      <a:r>
                        <a:rPr kumimoji="1" lang="ja-JP" altLang="en-US" sz="1050" b="0">
                          <a:solidFill>
                            <a:srgbClr val="00B0F0"/>
                          </a:solidFill>
                          <a:latin typeface="ＭＳ ゴシック 本文"/>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a:solidFill>
                            <a:srgbClr val="00B0F0"/>
                          </a:solidFill>
                        </a:rPr>
                        <a:t>次回手当支払年月日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6565383"/>
                  </a:ext>
                </a:extLst>
              </a:tr>
              <a:tr h="419858">
                <a:tc>
                  <a:txBody>
                    <a:bodyPr/>
                    <a:lstStyle/>
                    <a:p>
                      <a:pPr algn="dist"/>
                      <a:r>
                        <a:rPr kumimoji="1" lang="ja-JP" altLang="en-US" sz="1050" b="0">
                          <a:solidFill>
                            <a:srgbClr val="00B0F0"/>
                          </a:solidFill>
                          <a:latin typeface="ＭＳ ゴシック 本文"/>
                        </a:rPr>
                        <a:t>支払差止事由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15350648"/>
                  </a:ext>
                </a:extLst>
              </a:tr>
              <a:tr h="419858">
                <a:tc>
                  <a:txBody>
                    <a:bodyPr/>
                    <a:lstStyle/>
                    <a:p>
                      <a:pPr algn="dist"/>
                      <a:r>
                        <a:rPr kumimoji="1" lang="ja-JP" altLang="en-US" sz="1050" b="0">
                          <a:solidFill>
                            <a:srgbClr val="00B0F0"/>
                          </a:solidFill>
                          <a:latin typeface="ＭＳ ゴシック 本文"/>
                        </a:rPr>
                        <a:t>支払差止解除事由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28584962"/>
                  </a:ext>
                </a:extLst>
              </a:tr>
              <a:tr h="684000">
                <a:tc>
                  <a:txBody>
                    <a:bodyPr/>
                    <a:lstStyle/>
                    <a:p>
                      <a:pPr algn="dist"/>
                      <a:r>
                        <a:rPr kumimoji="1" lang="ja-JP" altLang="en-US" sz="1050" b="0">
                          <a:solidFill>
                            <a:srgbClr val="00B0F0"/>
                          </a:solidFill>
                          <a:latin typeface="ＭＳ ゴシック 本文"/>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44411153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9158153"/>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15031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32504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53761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テキスト ボックス 41">
            <a:extLst>
              <a:ext uri="{FF2B5EF4-FFF2-40B4-BE49-F238E27FC236}">
                <a16:creationId xmlns:a16="http://schemas.microsoft.com/office/drawing/2014/main" id="{2A3DF07F-C56B-4AA4-A5FD-670A54248935}"/>
              </a:ext>
            </a:extLst>
          </p:cNvPr>
          <p:cNvSpPr txBox="1"/>
          <p:nvPr/>
        </p:nvSpPr>
        <p:spPr>
          <a:xfrm>
            <a:off x="2227922" y="4177115"/>
            <a:ext cx="567771" cy="261610"/>
          </a:xfrm>
          <a:prstGeom prst="rect">
            <a:avLst/>
          </a:prstGeom>
          <a:noFill/>
        </p:spPr>
        <p:txBody>
          <a:bodyPr wrap="square" rtlCol="0">
            <a:spAutoFit/>
          </a:bodyPr>
          <a:lstStyle/>
          <a:p>
            <a:pPr algn="ctr"/>
            <a:r>
              <a:rPr kumimoji="1" lang="ja-JP" altLang="en-US" sz="1050" b="1">
                <a:solidFill>
                  <a:srgbClr val="00B0F0"/>
                </a:solidFill>
              </a:rPr>
              <a:t>〒</a:t>
            </a:r>
          </a:p>
        </p:txBody>
      </p:sp>
      <p:sp>
        <p:nvSpPr>
          <p:cNvPr id="43" name="object 2">
            <a:extLst>
              <a:ext uri="{FF2B5EF4-FFF2-40B4-BE49-F238E27FC236}">
                <a16:creationId xmlns:a16="http://schemas.microsoft.com/office/drawing/2014/main" id="{EC47FD00-97EC-4FC4-BAA0-4B453C84C437}"/>
              </a:ext>
            </a:extLst>
          </p:cNvPr>
          <p:cNvSpPr txBox="1"/>
          <p:nvPr/>
        </p:nvSpPr>
        <p:spPr>
          <a:xfrm>
            <a:off x="5218987" y="599652"/>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4" name="グループ化 43">
            <a:extLst>
              <a:ext uri="{FF2B5EF4-FFF2-40B4-BE49-F238E27FC236}">
                <a16:creationId xmlns:a16="http://schemas.microsoft.com/office/drawing/2014/main" id="{E387A7E9-C428-4F4E-8764-7EFC3022B654}"/>
              </a:ext>
            </a:extLst>
          </p:cNvPr>
          <p:cNvGrpSpPr/>
          <p:nvPr/>
        </p:nvGrpSpPr>
        <p:grpSpPr>
          <a:xfrm>
            <a:off x="1067381" y="473107"/>
            <a:ext cx="2395805" cy="1546263"/>
            <a:chOff x="1384206" y="774699"/>
            <a:chExt cx="2395805" cy="1546263"/>
          </a:xfrm>
        </p:grpSpPr>
        <p:grpSp>
          <p:nvGrpSpPr>
            <p:cNvPr id="45" name="object 3">
              <a:extLst>
                <a:ext uri="{FF2B5EF4-FFF2-40B4-BE49-F238E27FC236}">
                  <a16:creationId xmlns:a16="http://schemas.microsoft.com/office/drawing/2014/main" id="{4987C09F-F888-498E-99A6-D8142456DF36}"/>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CD946D96-4970-47FD-9C9B-797C0D0245E8}"/>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8" name="object 5">
                <a:extLst>
                  <a:ext uri="{FF2B5EF4-FFF2-40B4-BE49-F238E27FC236}">
                    <a16:creationId xmlns:a16="http://schemas.microsoft.com/office/drawing/2014/main" id="{6C95F7DA-886F-4F38-BD6F-0B8AB927C92F}"/>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9" name="object 6">
                <a:extLst>
                  <a:ext uri="{FF2B5EF4-FFF2-40B4-BE49-F238E27FC236}">
                    <a16:creationId xmlns:a16="http://schemas.microsoft.com/office/drawing/2014/main" id="{4783A73F-B1BD-4035-86A8-375EDA6A7E47}"/>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0" name="object 7">
                <a:extLst>
                  <a:ext uri="{FF2B5EF4-FFF2-40B4-BE49-F238E27FC236}">
                    <a16:creationId xmlns:a16="http://schemas.microsoft.com/office/drawing/2014/main" id="{A322B1BE-68A4-48EC-9867-61EE85FE4E93}"/>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1" name="object 8">
                <a:extLst>
                  <a:ext uri="{FF2B5EF4-FFF2-40B4-BE49-F238E27FC236}">
                    <a16:creationId xmlns:a16="http://schemas.microsoft.com/office/drawing/2014/main" id="{B30460AF-2456-4A50-B172-5BBCAF87A004}"/>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2" name="object 9">
                <a:extLst>
                  <a:ext uri="{FF2B5EF4-FFF2-40B4-BE49-F238E27FC236}">
                    <a16:creationId xmlns:a16="http://schemas.microsoft.com/office/drawing/2014/main" id="{F272765B-D5B3-4956-A8D0-C997525B87D5}"/>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3" name="object 10">
                <a:extLst>
                  <a:ext uri="{FF2B5EF4-FFF2-40B4-BE49-F238E27FC236}">
                    <a16:creationId xmlns:a16="http://schemas.microsoft.com/office/drawing/2014/main" id="{81C40E6A-1FB8-4826-AA52-1D823E9977D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4" name="object 11">
                <a:extLst>
                  <a:ext uri="{FF2B5EF4-FFF2-40B4-BE49-F238E27FC236}">
                    <a16:creationId xmlns:a16="http://schemas.microsoft.com/office/drawing/2014/main" id="{C96A8451-C978-40AB-A2E8-E32DE8AF7C66}"/>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5" name="object 12">
                <a:extLst>
                  <a:ext uri="{FF2B5EF4-FFF2-40B4-BE49-F238E27FC236}">
                    <a16:creationId xmlns:a16="http://schemas.microsoft.com/office/drawing/2014/main" id="{3994251C-A828-445B-950B-ADF99BB6F000}"/>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6" name="object 13">
                <a:extLst>
                  <a:ext uri="{FF2B5EF4-FFF2-40B4-BE49-F238E27FC236}">
                    <a16:creationId xmlns:a16="http://schemas.microsoft.com/office/drawing/2014/main" id="{2E570884-B926-4C51-B5DA-338EFC70F3EE}"/>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7" name="object 14">
                <a:extLst>
                  <a:ext uri="{FF2B5EF4-FFF2-40B4-BE49-F238E27FC236}">
                    <a16:creationId xmlns:a16="http://schemas.microsoft.com/office/drawing/2014/main" id="{8171AB06-DB1D-4337-9956-11F4CDD70A31}"/>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8" name="object 15">
                <a:extLst>
                  <a:ext uri="{FF2B5EF4-FFF2-40B4-BE49-F238E27FC236}">
                    <a16:creationId xmlns:a16="http://schemas.microsoft.com/office/drawing/2014/main" id="{432778BA-2A4C-4779-B1A0-292FC4EB341A}"/>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9" name="object 16">
                <a:extLst>
                  <a:ext uri="{FF2B5EF4-FFF2-40B4-BE49-F238E27FC236}">
                    <a16:creationId xmlns:a16="http://schemas.microsoft.com/office/drawing/2014/main" id="{4F760255-EB90-4551-8966-285826816824}"/>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0" name="object 17">
                <a:extLst>
                  <a:ext uri="{FF2B5EF4-FFF2-40B4-BE49-F238E27FC236}">
                    <a16:creationId xmlns:a16="http://schemas.microsoft.com/office/drawing/2014/main" id="{AEE4B729-D52D-432E-8E35-2EF3C037EC2C}"/>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1" name="object 18">
                <a:extLst>
                  <a:ext uri="{FF2B5EF4-FFF2-40B4-BE49-F238E27FC236}">
                    <a16:creationId xmlns:a16="http://schemas.microsoft.com/office/drawing/2014/main" id="{BEA22EBB-1270-43D3-AD61-B873B3B3F16B}"/>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2" name="object 19">
                <a:extLst>
                  <a:ext uri="{FF2B5EF4-FFF2-40B4-BE49-F238E27FC236}">
                    <a16:creationId xmlns:a16="http://schemas.microsoft.com/office/drawing/2014/main" id="{88E96CC1-1204-4FA5-A193-FD0A4E31032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3" name="object 20">
                <a:extLst>
                  <a:ext uri="{FF2B5EF4-FFF2-40B4-BE49-F238E27FC236}">
                    <a16:creationId xmlns:a16="http://schemas.microsoft.com/office/drawing/2014/main" id="{3B4B517C-68CD-4EE3-AFA6-F3AF67B28834}"/>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4" name="object 21">
                <a:extLst>
                  <a:ext uri="{FF2B5EF4-FFF2-40B4-BE49-F238E27FC236}">
                    <a16:creationId xmlns:a16="http://schemas.microsoft.com/office/drawing/2014/main" id="{5523B937-C0FD-400E-A8FE-E318585FF2EA}"/>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5" name="object 22">
                <a:extLst>
                  <a:ext uri="{FF2B5EF4-FFF2-40B4-BE49-F238E27FC236}">
                    <a16:creationId xmlns:a16="http://schemas.microsoft.com/office/drawing/2014/main" id="{A2B4AA0A-2B9E-48F7-A90C-DD2BD652059C}"/>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6" name="object 23">
                <a:extLst>
                  <a:ext uri="{FF2B5EF4-FFF2-40B4-BE49-F238E27FC236}">
                    <a16:creationId xmlns:a16="http://schemas.microsoft.com/office/drawing/2014/main" id="{C6B46E9D-176C-4FE3-9136-339FC9514120}"/>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7" name="object 24">
                <a:extLst>
                  <a:ext uri="{FF2B5EF4-FFF2-40B4-BE49-F238E27FC236}">
                    <a16:creationId xmlns:a16="http://schemas.microsoft.com/office/drawing/2014/main" id="{4E159D81-4B39-4AE3-89D5-B6801D363179}"/>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8" name="object 25">
                <a:extLst>
                  <a:ext uri="{FF2B5EF4-FFF2-40B4-BE49-F238E27FC236}">
                    <a16:creationId xmlns:a16="http://schemas.microsoft.com/office/drawing/2014/main" id="{208F2258-36CA-4C48-8971-47E99564CC76}"/>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9" name="object 26">
                <a:extLst>
                  <a:ext uri="{FF2B5EF4-FFF2-40B4-BE49-F238E27FC236}">
                    <a16:creationId xmlns:a16="http://schemas.microsoft.com/office/drawing/2014/main" id="{81EFBBAD-4254-4E8F-A2FA-31FED7300087}"/>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6" name="正方形/長方形 45">
              <a:extLst>
                <a:ext uri="{FF2B5EF4-FFF2-40B4-BE49-F238E27FC236}">
                  <a16:creationId xmlns:a16="http://schemas.microsoft.com/office/drawing/2014/main" id="{6D7AF53A-24FB-4407-B69C-05523D15F4F8}"/>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93991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児童扶養手当証書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graphicFrame>
        <p:nvGraphicFramePr>
          <p:cNvPr id="73" name="object 7">
            <a:extLst>
              <a:ext uri="{FF2B5EF4-FFF2-40B4-BE49-F238E27FC236}">
                <a16:creationId xmlns:a16="http://schemas.microsoft.com/office/drawing/2014/main" id="{29DCA929-1286-4C39-AB3A-AC23130C8E21}"/>
              </a:ext>
            </a:extLst>
          </p:cNvPr>
          <p:cNvGraphicFramePr>
            <a:graphicFrameLocks noGrp="1"/>
          </p:cNvGraphicFramePr>
          <p:nvPr/>
        </p:nvGraphicFramePr>
        <p:xfrm>
          <a:off x="1077772" y="6125945"/>
          <a:ext cx="5401945" cy="3463925"/>
        </p:xfrm>
        <a:graphic>
          <a:graphicData uri="http://schemas.openxmlformats.org/drawingml/2006/table">
            <a:tbl>
              <a:tblPr firstRow="1" bandRow="1">
                <a:tableStyleId>{2D5ABB26-0587-4C30-8999-92F81FD0307C}</a:tableStyleId>
              </a:tblPr>
              <a:tblGrid>
                <a:gridCol w="3662045">
                  <a:extLst>
                    <a:ext uri="{9D8B030D-6E8A-4147-A177-3AD203B41FA5}">
                      <a16:colId xmlns:a16="http://schemas.microsoft.com/office/drawing/2014/main" val="20000"/>
                    </a:ext>
                  </a:extLst>
                </a:gridCol>
                <a:gridCol w="1739900">
                  <a:extLst>
                    <a:ext uri="{9D8B030D-6E8A-4147-A177-3AD203B41FA5}">
                      <a16:colId xmlns:a16="http://schemas.microsoft.com/office/drawing/2014/main" val="20001"/>
                    </a:ext>
                  </a:extLst>
                </a:gridCol>
              </a:tblGrid>
              <a:tr h="2541905">
                <a:tc gridSpan="2">
                  <a:txBody>
                    <a:bodyPr/>
                    <a:lstStyle/>
                    <a:p>
                      <a:pPr marL="1129030" marR="3327400" algn="just">
                        <a:lnSpc>
                          <a:spcPct val="162600"/>
                        </a:lnSpc>
                        <a:spcBef>
                          <a:spcPts val="550"/>
                        </a:spcBef>
                      </a:pPr>
                      <a:r>
                        <a:rPr sz="1050" spc="5">
                          <a:latin typeface="ＭＳ ゴシック"/>
                          <a:cs typeface="ＭＳ ゴシック"/>
                        </a:rPr>
                        <a:t>証</a:t>
                      </a:r>
                      <a:r>
                        <a:rPr sz="1050" spc="480">
                          <a:latin typeface="ＭＳ ゴシック"/>
                          <a:cs typeface="ＭＳ ゴシック"/>
                        </a:rPr>
                        <a:t> </a:t>
                      </a:r>
                      <a:r>
                        <a:rPr sz="1050" spc="5">
                          <a:latin typeface="ＭＳ ゴシック"/>
                          <a:cs typeface="ＭＳ ゴシック"/>
                        </a:rPr>
                        <a:t>書</a:t>
                      </a:r>
                      <a:r>
                        <a:rPr sz="1050" spc="484">
                          <a:latin typeface="ＭＳ ゴシック"/>
                          <a:cs typeface="ＭＳ ゴシック"/>
                        </a:rPr>
                        <a:t> </a:t>
                      </a:r>
                      <a:r>
                        <a:rPr sz="1050" spc="5">
                          <a:latin typeface="ＭＳ ゴシック"/>
                          <a:cs typeface="ＭＳ ゴシック"/>
                        </a:rPr>
                        <a:t>番</a:t>
                      </a:r>
                      <a:r>
                        <a:rPr sz="1050" spc="500">
                          <a:latin typeface="ＭＳ ゴシック"/>
                          <a:cs typeface="ＭＳ ゴシック"/>
                        </a:rPr>
                        <a:t> </a:t>
                      </a:r>
                      <a:r>
                        <a:rPr sz="1050" spc="5">
                          <a:latin typeface="ＭＳ ゴシック"/>
                          <a:cs typeface="ＭＳ ゴシック"/>
                        </a:rPr>
                        <a:t>号 受</a:t>
                      </a:r>
                      <a:r>
                        <a:rPr sz="1050" spc="-25">
                          <a:latin typeface="ＭＳ ゴシック"/>
                          <a:cs typeface="ＭＳ ゴシック"/>
                        </a:rPr>
                        <a:t> </a:t>
                      </a:r>
                      <a:r>
                        <a:rPr sz="1050" spc="5">
                          <a:latin typeface="ＭＳ ゴシック"/>
                          <a:cs typeface="ＭＳ ゴシック"/>
                        </a:rPr>
                        <a:t>給</a:t>
                      </a:r>
                      <a:r>
                        <a:rPr sz="1050" spc="-25">
                          <a:latin typeface="ＭＳ ゴシック"/>
                          <a:cs typeface="ＭＳ ゴシック"/>
                        </a:rPr>
                        <a:t> </a:t>
                      </a:r>
                      <a:r>
                        <a:rPr sz="1050" spc="5">
                          <a:latin typeface="ＭＳ ゴシック"/>
                          <a:cs typeface="ＭＳ ゴシック"/>
                        </a:rPr>
                        <a:t>者</a:t>
                      </a:r>
                      <a:r>
                        <a:rPr sz="1050" spc="-25">
                          <a:latin typeface="ＭＳ ゴシック"/>
                          <a:cs typeface="ＭＳ ゴシック"/>
                        </a:rPr>
                        <a:t> </a:t>
                      </a:r>
                      <a:r>
                        <a:rPr sz="1050" spc="5">
                          <a:latin typeface="ＭＳ ゴシック"/>
                          <a:cs typeface="ＭＳ ゴシック"/>
                        </a:rPr>
                        <a:t>氏</a:t>
                      </a:r>
                      <a:r>
                        <a:rPr sz="1050" spc="-30">
                          <a:latin typeface="ＭＳ ゴシック"/>
                          <a:cs typeface="ＭＳ ゴシック"/>
                        </a:rPr>
                        <a:t> </a:t>
                      </a:r>
                      <a:r>
                        <a:rPr sz="1050" spc="5">
                          <a:latin typeface="ＭＳ ゴシック"/>
                          <a:cs typeface="ＭＳ ゴシック"/>
                        </a:rPr>
                        <a:t>名 生</a:t>
                      </a:r>
                      <a:r>
                        <a:rPr sz="1050" spc="480">
                          <a:latin typeface="ＭＳ ゴシック"/>
                          <a:cs typeface="ＭＳ ゴシック"/>
                        </a:rPr>
                        <a:t> </a:t>
                      </a:r>
                      <a:r>
                        <a:rPr sz="1050" spc="5">
                          <a:latin typeface="ＭＳ ゴシック"/>
                          <a:cs typeface="ＭＳ ゴシック"/>
                        </a:rPr>
                        <a:t>年</a:t>
                      </a:r>
                      <a:r>
                        <a:rPr sz="1050" spc="484">
                          <a:latin typeface="ＭＳ ゴシック"/>
                          <a:cs typeface="ＭＳ ゴシック"/>
                        </a:rPr>
                        <a:t> </a:t>
                      </a:r>
                      <a:r>
                        <a:rPr sz="1050" spc="5">
                          <a:latin typeface="ＭＳ ゴシック"/>
                          <a:cs typeface="ＭＳ ゴシック"/>
                        </a:rPr>
                        <a:t>月</a:t>
                      </a:r>
                      <a:r>
                        <a:rPr sz="1050" spc="500">
                          <a:latin typeface="ＭＳ ゴシック"/>
                          <a:cs typeface="ＭＳ ゴシック"/>
                        </a:rPr>
                        <a:t> </a:t>
                      </a:r>
                      <a:r>
                        <a:rPr sz="1050" spc="5">
                          <a:latin typeface="ＭＳ ゴシック"/>
                          <a:cs typeface="ＭＳ ゴシック"/>
                        </a:rPr>
                        <a:t>日 住</a:t>
                      </a:r>
                      <a:r>
                        <a:rPr sz="1050" spc="395">
                          <a:latin typeface="ＭＳ ゴシック"/>
                          <a:cs typeface="ＭＳ ゴシック"/>
                        </a:rPr>
                        <a:t> </a:t>
                      </a:r>
                      <a:r>
                        <a:rPr sz="1050" spc="5">
                          <a:latin typeface="ＭＳ ゴシック"/>
                          <a:cs typeface="ＭＳ ゴシック"/>
                        </a:rPr>
                        <a:t>所</a:t>
                      </a:r>
                      <a:endParaRPr sz="1050">
                        <a:latin typeface="ＭＳ ゴシック"/>
                        <a:cs typeface="ＭＳ ゴシック"/>
                      </a:endParaRPr>
                    </a:p>
                    <a:p>
                      <a:pPr marL="1129030" algn="just">
                        <a:lnSpc>
                          <a:spcPct val="100000"/>
                        </a:lnSpc>
                        <a:spcBef>
                          <a:spcPts val="790"/>
                        </a:spcBef>
                        <a:tabLst>
                          <a:tab pos="3797935" algn="l"/>
                        </a:tabLst>
                      </a:pPr>
                      <a:r>
                        <a:rPr sz="1050" spc="5">
                          <a:latin typeface="ＭＳ ゴシック"/>
                          <a:cs typeface="ＭＳ ゴシック"/>
                        </a:rPr>
                        <a:t>手</a:t>
                      </a:r>
                      <a:r>
                        <a:rPr sz="1050" spc="515">
                          <a:latin typeface="ＭＳ ゴシック"/>
                          <a:cs typeface="ＭＳ ゴシック"/>
                        </a:rPr>
                        <a:t> </a:t>
                      </a:r>
                      <a:r>
                        <a:rPr sz="1050" spc="5">
                          <a:latin typeface="ＭＳ ゴシック"/>
                          <a:cs typeface="ＭＳ ゴシック"/>
                        </a:rPr>
                        <a:t>当</a:t>
                      </a:r>
                      <a:r>
                        <a:rPr sz="1050" spc="515">
                          <a:latin typeface="ＭＳ ゴシック"/>
                          <a:cs typeface="ＭＳ ゴシック"/>
                        </a:rPr>
                        <a:t> </a:t>
                      </a:r>
                      <a:r>
                        <a:rPr sz="1050" spc="5">
                          <a:latin typeface="ＭＳ ゴシック"/>
                          <a:cs typeface="ＭＳ ゴシック"/>
                        </a:rPr>
                        <a:t>月</a:t>
                      </a:r>
                      <a:r>
                        <a:rPr sz="1050" spc="530">
                          <a:latin typeface="ＭＳ ゴシック"/>
                          <a:cs typeface="ＭＳ ゴシック"/>
                        </a:rPr>
                        <a:t> </a:t>
                      </a:r>
                      <a:r>
                        <a:rPr sz="1050" spc="5">
                          <a:latin typeface="ＭＳ ゴシック"/>
                          <a:cs typeface="ＭＳ ゴシック"/>
                        </a:rPr>
                        <a:t>額	円</a:t>
                      </a:r>
                      <a:endParaRPr sz="1050">
                        <a:latin typeface="ＭＳ ゴシック"/>
                        <a:cs typeface="ＭＳ ゴシック"/>
                      </a:endParaRPr>
                    </a:p>
                    <a:p>
                      <a:pPr marL="1129030">
                        <a:lnSpc>
                          <a:spcPct val="100000"/>
                        </a:lnSpc>
                        <a:spcBef>
                          <a:spcPts val="780"/>
                        </a:spcBef>
                        <a:tabLst>
                          <a:tab pos="3797935" algn="l"/>
                        </a:tabLst>
                      </a:pPr>
                      <a:r>
                        <a:rPr sz="1050" spc="5">
                          <a:latin typeface="ＭＳ ゴシック"/>
                          <a:cs typeface="ＭＳ ゴシック"/>
                        </a:rPr>
                        <a:t>支給</a:t>
                      </a:r>
                      <a:r>
                        <a:rPr sz="1050" spc="-10">
                          <a:latin typeface="ＭＳ ゴシック"/>
                          <a:cs typeface="ＭＳ ゴシック"/>
                        </a:rPr>
                        <a:t>対</a:t>
                      </a:r>
                      <a:r>
                        <a:rPr sz="1050" spc="5">
                          <a:latin typeface="ＭＳ ゴシック"/>
                          <a:cs typeface="ＭＳ ゴシック"/>
                        </a:rPr>
                        <a:t>象</a:t>
                      </a:r>
                      <a:r>
                        <a:rPr sz="1050" spc="-10">
                          <a:latin typeface="ＭＳ ゴシック"/>
                          <a:cs typeface="ＭＳ ゴシック"/>
                        </a:rPr>
                        <a:t>児</a:t>
                      </a:r>
                      <a:r>
                        <a:rPr sz="1050" spc="5">
                          <a:latin typeface="ＭＳ ゴシック"/>
                          <a:cs typeface="ＭＳ ゴシック"/>
                        </a:rPr>
                        <a:t>童数	人</a:t>
                      </a:r>
                      <a:endParaRPr sz="1050">
                        <a:latin typeface="ＭＳ ゴシック"/>
                        <a:cs typeface="ＭＳ ゴシック"/>
                      </a:endParaRPr>
                    </a:p>
                    <a:p>
                      <a:pPr marL="1129030" marR="1594485">
                        <a:lnSpc>
                          <a:spcPct val="162900"/>
                        </a:lnSpc>
                        <a:tabLst>
                          <a:tab pos="2731135" algn="l"/>
                          <a:tab pos="3264535" algn="l"/>
                          <a:tab pos="3665220" algn="l"/>
                        </a:tabLst>
                      </a:pPr>
                      <a:r>
                        <a:rPr sz="1050" spc="200">
                          <a:latin typeface="ＭＳ ゴシック"/>
                          <a:cs typeface="ＭＳ ゴシック"/>
                        </a:rPr>
                        <a:t>支給開始</a:t>
                      </a:r>
                      <a:r>
                        <a:rPr sz="1050" spc="215">
                          <a:latin typeface="ＭＳ ゴシック"/>
                          <a:cs typeface="ＭＳ ゴシック"/>
                        </a:rPr>
                        <a:t>年</a:t>
                      </a:r>
                      <a:r>
                        <a:rPr sz="1050">
                          <a:latin typeface="ＭＳ ゴシック"/>
                          <a:cs typeface="ＭＳ ゴシック"/>
                        </a:rPr>
                        <a:t>月	令和	年	月 </a:t>
                      </a:r>
                      <a:r>
                        <a:rPr sz="1050" spc="204">
                          <a:latin typeface="ＭＳ ゴシック"/>
                          <a:cs typeface="ＭＳ ゴシック"/>
                        </a:rPr>
                        <a:t>支払金融</a:t>
                      </a:r>
                      <a:r>
                        <a:rPr sz="1050" spc="220">
                          <a:latin typeface="ＭＳ ゴシック"/>
                          <a:cs typeface="ＭＳ ゴシック"/>
                        </a:rPr>
                        <a:t>機</a:t>
                      </a:r>
                      <a:r>
                        <a:rPr sz="1050" spc="5">
                          <a:latin typeface="ＭＳ ゴシック"/>
                          <a:cs typeface="ＭＳ ゴシック"/>
                        </a:rPr>
                        <a:t>関</a:t>
                      </a:r>
                      <a:endParaRPr sz="1050">
                        <a:latin typeface="ＭＳ ゴシック"/>
                        <a:cs typeface="ＭＳ ゴシック"/>
                      </a:endParaRPr>
                    </a:p>
                    <a:p>
                      <a:pPr marL="271145">
                        <a:lnSpc>
                          <a:spcPct val="100000"/>
                        </a:lnSpc>
                        <a:spcBef>
                          <a:spcPts val="780"/>
                        </a:spcBef>
                        <a:tabLst>
                          <a:tab pos="804545" algn="l"/>
                          <a:tab pos="1203325" algn="l"/>
                          <a:tab pos="1604645" algn="l"/>
                        </a:tabLst>
                      </a:pPr>
                      <a:r>
                        <a:rPr sz="1050" spc="-10">
                          <a:latin typeface="ＭＳ ゴシック"/>
                          <a:cs typeface="ＭＳ ゴシック"/>
                        </a:rPr>
                        <a:t>令</a:t>
                      </a:r>
                      <a:r>
                        <a:rPr sz="1050" spc="5">
                          <a:latin typeface="ＭＳ ゴシック"/>
                          <a:cs typeface="ＭＳ ゴシック"/>
                        </a:rPr>
                        <a:t>和	年	月	日</a:t>
                      </a:r>
                      <a:endParaRPr sz="1050">
                        <a:latin typeface="ＭＳ ゴシック"/>
                        <a:cs typeface="ＭＳ ゴシック"/>
                      </a:endParaRPr>
                    </a:p>
                  </a:txBody>
                  <a:tcPr marL="0" marR="0" marT="69850" marB="0">
                    <a:lnL w="6350">
                      <a:solidFill>
                        <a:srgbClr val="000000"/>
                      </a:solidFill>
                      <a:prstDash val="solid"/>
                    </a:lnL>
                    <a:lnR w="6350">
                      <a:solidFill>
                        <a:srgbClr val="000000"/>
                      </a:solidFill>
                      <a:prstDash val="solid"/>
                    </a:lnR>
                    <a:lnT w="6350">
                      <a:solidFill>
                        <a:srgbClr val="000000"/>
                      </a:solidFill>
                      <a:prstDash val="solid"/>
                    </a:lnT>
                  </a:tcPr>
                </a:tc>
                <a:tc hMerge="1">
                  <a:txBody>
                    <a:bodyPr/>
                    <a:lstStyle/>
                    <a:p>
                      <a:endParaRPr/>
                    </a:p>
                  </a:txBody>
                  <a:tcPr marL="0" marR="0" marT="0" marB="0"/>
                </a:tc>
                <a:extLst>
                  <a:ext uri="{0D108BD9-81ED-4DB2-BD59-A6C34878D82A}">
                    <a16:rowId xmlns:a16="http://schemas.microsoft.com/office/drawing/2014/main" val="10000"/>
                  </a:ext>
                </a:extLst>
              </a:tr>
              <a:tr h="922020">
                <a:tc>
                  <a:txBody>
                    <a:bodyPr/>
                    <a:lstStyle/>
                    <a:p>
                      <a:pPr marL="591185" marR="1328420">
                        <a:lnSpc>
                          <a:spcPct val="107600"/>
                        </a:lnSpc>
                        <a:spcBef>
                          <a:spcPts val="860"/>
                        </a:spcBef>
                      </a:pPr>
                      <a:r>
                        <a:rPr sz="1050">
                          <a:latin typeface="ＭＳ ゴシック"/>
                          <a:cs typeface="ＭＳ ゴシック"/>
                        </a:rPr>
                        <a:t>都道</a:t>
                      </a:r>
                      <a:r>
                        <a:rPr sz="1050" spc="-15">
                          <a:latin typeface="ＭＳ ゴシック"/>
                          <a:cs typeface="ＭＳ ゴシック"/>
                        </a:rPr>
                        <a:t>府</a:t>
                      </a:r>
                      <a:r>
                        <a:rPr sz="1050">
                          <a:latin typeface="ＭＳ ゴシック"/>
                          <a:cs typeface="ＭＳ ゴシック"/>
                        </a:rPr>
                        <a:t>県</a:t>
                      </a:r>
                      <a:r>
                        <a:rPr sz="1050" spc="-15">
                          <a:latin typeface="ＭＳ ゴシック"/>
                          <a:cs typeface="ＭＳ ゴシック"/>
                        </a:rPr>
                        <a:t>知</a:t>
                      </a:r>
                      <a:r>
                        <a:rPr sz="1050">
                          <a:latin typeface="ＭＳ ゴシック"/>
                          <a:cs typeface="ＭＳ ゴシック"/>
                        </a:rPr>
                        <a:t>事</a:t>
                      </a:r>
                      <a:r>
                        <a:rPr sz="1050" spc="-15">
                          <a:latin typeface="ＭＳ ゴシック"/>
                          <a:cs typeface="ＭＳ ゴシック"/>
                        </a:rPr>
                        <a:t>(</a:t>
                      </a:r>
                      <a:r>
                        <a:rPr sz="1050">
                          <a:latin typeface="ＭＳ ゴシック"/>
                          <a:cs typeface="ＭＳ ゴシック"/>
                        </a:rPr>
                        <a:t>福</a:t>
                      </a:r>
                      <a:r>
                        <a:rPr sz="1050" spc="-15">
                          <a:latin typeface="ＭＳ ゴシック"/>
                          <a:cs typeface="ＭＳ ゴシック"/>
                        </a:rPr>
                        <a:t>祉</a:t>
                      </a:r>
                      <a:r>
                        <a:rPr sz="1050">
                          <a:latin typeface="ＭＳ ゴシック"/>
                          <a:cs typeface="ＭＳ ゴシック"/>
                        </a:rPr>
                        <a:t>事</a:t>
                      </a:r>
                      <a:r>
                        <a:rPr sz="1050" spc="-15">
                          <a:latin typeface="ＭＳ ゴシック"/>
                          <a:cs typeface="ＭＳ ゴシック"/>
                        </a:rPr>
                        <a:t>務所</a:t>
                      </a:r>
                      <a:r>
                        <a:rPr sz="1050" spc="-5">
                          <a:latin typeface="ＭＳ ゴシック"/>
                          <a:cs typeface="ＭＳ ゴシック"/>
                        </a:rPr>
                        <a:t>長</a:t>
                      </a:r>
                      <a:r>
                        <a:rPr sz="1050">
                          <a:latin typeface="ＭＳ ゴシック"/>
                          <a:cs typeface="ＭＳ ゴシック"/>
                        </a:rPr>
                        <a:t>) </a:t>
                      </a:r>
                      <a:r>
                        <a:rPr sz="1050" spc="5">
                          <a:latin typeface="ＭＳ ゴシック"/>
                          <a:cs typeface="ＭＳ ゴシック"/>
                        </a:rPr>
                        <a:t>市</a:t>
                      </a:r>
                      <a:r>
                        <a:rPr sz="1050" spc="140">
                          <a:latin typeface="ＭＳ ゴシック"/>
                          <a:cs typeface="ＭＳ ゴシック"/>
                        </a:rPr>
                        <a:t> </a:t>
                      </a:r>
                      <a:r>
                        <a:rPr sz="1050" spc="5">
                          <a:latin typeface="ＭＳ ゴシック"/>
                          <a:cs typeface="ＭＳ ゴシック"/>
                        </a:rPr>
                        <a:t>町</a:t>
                      </a:r>
                      <a:r>
                        <a:rPr sz="1050" spc="140">
                          <a:latin typeface="ＭＳ ゴシック"/>
                          <a:cs typeface="ＭＳ ゴシック"/>
                        </a:rPr>
                        <a:t> </a:t>
                      </a:r>
                      <a:r>
                        <a:rPr sz="1050" spc="5">
                          <a:latin typeface="ＭＳ ゴシック"/>
                          <a:cs typeface="ＭＳ ゴシック"/>
                        </a:rPr>
                        <a:t>村</a:t>
                      </a:r>
                      <a:r>
                        <a:rPr sz="1050" spc="145">
                          <a:latin typeface="ＭＳ ゴシック"/>
                          <a:cs typeface="ＭＳ ゴシック"/>
                        </a:rPr>
                        <a:t> </a:t>
                      </a:r>
                      <a:r>
                        <a:rPr sz="1050" spc="5">
                          <a:latin typeface="ＭＳ ゴシック"/>
                          <a:cs typeface="ＭＳ ゴシック"/>
                        </a:rPr>
                        <a:t>長</a:t>
                      </a:r>
                      <a:r>
                        <a:rPr sz="1050" spc="-15">
                          <a:latin typeface="ＭＳ ゴシック"/>
                          <a:cs typeface="ＭＳ ゴシック"/>
                        </a:rPr>
                        <a:t>(</a:t>
                      </a:r>
                      <a:r>
                        <a:rPr sz="1050" spc="5">
                          <a:latin typeface="ＭＳ ゴシック"/>
                          <a:cs typeface="ＭＳ ゴシック"/>
                        </a:rPr>
                        <a:t>福</a:t>
                      </a:r>
                      <a:r>
                        <a:rPr sz="1050" spc="-10">
                          <a:latin typeface="ＭＳ ゴシック"/>
                          <a:cs typeface="ＭＳ ゴシック"/>
                        </a:rPr>
                        <a:t>祉</a:t>
                      </a:r>
                      <a:r>
                        <a:rPr sz="1050" spc="5">
                          <a:latin typeface="ＭＳ ゴシック"/>
                          <a:cs typeface="ＭＳ ゴシック"/>
                        </a:rPr>
                        <a:t>事</a:t>
                      </a:r>
                      <a:r>
                        <a:rPr sz="1050" spc="-10">
                          <a:latin typeface="ＭＳ ゴシック"/>
                          <a:cs typeface="ＭＳ ゴシック"/>
                        </a:rPr>
                        <a:t>務所</a:t>
                      </a:r>
                      <a:r>
                        <a:rPr sz="1050">
                          <a:latin typeface="ＭＳ ゴシック"/>
                          <a:cs typeface="ＭＳ ゴシック"/>
                        </a:rPr>
                        <a:t>長)</a:t>
                      </a:r>
                    </a:p>
                  </a:txBody>
                  <a:tcPr marL="0" marR="0" marT="109220" marB="0">
                    <a:lnL w="6350">
                      <a:solidFill>
                        <a:srgbClr val="000000"/>
                      </a:solidFill>
                      <a:prstDash val="solid"/>
                    </a:lnL>
                    <a:lnB w="6350">
                      <a:solidFill>
                        <a:srgbClr val="000000"/>
                      </a:solidFill>
                      <a:prstDash val="solid"/>
                    </a:lnB>
                  </a:tcPr>
                </a:tc>
                <a:tc>
                  <a:txBody>
                    <a:bodyPr/>
                    <a:lstStyle/>
                    <a:p>
                      <a:pPr>
                        <a:lnSpc>
                          <a:spcPct val="100000"/>
                        </a:lnSpc>
                        <a:spcBef>
                          <a:spcPts val="15"/>
                        </a:spcBef>
                      </a:pPr>
                      <a:endParaRPr sz="1400" dirty="0">
                        <a:latin typeface="Times New Roman"/>
                        <a:cs typeface="Times New Roman"/>
                      </a:endParaRPr>
                    </a:p>
                    <a:p>
                      <a:pPr marR="261620" algn="r">
                        <a:lnSpc>
                          <a:spcPct val="100000"/>
                        </a:lnSpc>
                      </a:pPr>
                      <a:r>
                        <a:rPr sz="1050" dirty="0">
                          <a:latin typeface="ＭＳ ゴシック"/>
                          <a:cs typeface="ＭＳ ゴシック"/>
                        </a:rPr>
                        <a:t>印</a:t>
                      </a:r>
                    </a:p>
                  </a:txBody>
                  <a:tcPr marL="0" marR="0" marT="1905" marB="0">
                    <a:lnR w="6350">
                      <a:solidFill>
                        <a:srgbClr val="000000"/>
                      </a:solidFill>
                      <a:prstDash val="solid"/>
                    </a:lnR>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74" name="object 2">
            <a:extLst>
              <a:ext uri="{FF2B5EF4-FFF2-40B4-BE49-F238E27FC236}">
                <a16:creationId xmlns:a16="http://schemas.microsoft.com/office/drawing/2014/main" id="{E64396D4-9DBE-4041-B961-F86EAFE88903}"/>
              </a:ext>
            </a:extLst>
          </p:cNvPr>
          <p:cNvSpPr txBox="1"/>
          <p:nvPr/>
        </p:nvSpPr>
        <p:spPr>
          <a:xfrm>
            <a:off x="1072144" y="2121516"/>
            <a:ext cx="2026920" cy="175048"/>
          </a:xfrm>
          <a:prstGeom prst="rect">
            <a:avLst/>
          </a:prstGeom>
        </p:spPr>
        <p:txBody>
          <a:bodyPr vert="horz" wrap="square" lIns="0" tIns="13335" rIns="0" bIns="0" rtlCol="0">
            <a:spAutoFit/>
          </a:bodyPr>
          <a:lstStyle/>
          <a:p>
            <a:pPr marL="12700">
              <a:lnSpc>
                <a:spcPct val="100000"/>
              </a:lnSpc>
              <a:spcBef>
                <a:spcPts val="105"/>
              </a:spcBef>
            </a:pPr>
            <a:r>
              <a:rPr sz="1050" spc="5">
                <a:latin typeface="ＭＳ ゴシック" panose="020B0609070205080204" pitchFamily="49" charset="-128"/>
                <a:ea typeface="ＭＳ ゴシック" panose="020B0609070205080204" pitchFamily="49" charset="-128"/>
                <a:cs typeface="ＭＳ ゴシック"/>
              </a:rPr>
              <a:t>様式</a:t>
            </a:r>
            <a:r>
              <a:rPr sz="1050" spc="-10">
                <a:latin typeface="ＭＳ ゴシック" panose="020B0609070205080204" pitchFamily="49" charset="-128"/>
                <a:ea typeface="ＭＳ ゴシック" panose="020B0609070205080204" pitchFamily="49" charset="-128"/>
                <a:cs typeface="ＭＳ ゴシック"/>
              </a:rPr>
              <a:t>第</a:t>
            </a:r>
            <a:r>
              <a:rPr sz="1050" spc="5">
                <a:latin typeface="ＭＳ ゴシック" panose="020B0609070205080204" pitchFamily="49" charset="-128"/>
                <a:ea typeface="ＭＳ ゴシック" panose="020B0609070205080204" pitchFamily="49" charset="-128"/>
                <a:cs typeface="ＭＳ ゴシック"/>
              </a:rPr>
              <a:t>十</a:t>
            </a:r>
            <a:r>
              <a:rPr sz="1050" spc="-10">
                <a:latin typeface="ＭＳ ゴシック" panose="020B0609070205080204" pitchFamily="49" charset="-128"/>
                <a:ea typeface="ＭＳ ゴシック" panose="020B0609070205080204" pitchFamily="49" charset="-128"/>
                <a:cs typeface="ＭＳ ゴシック"/>
              </a:rPr>
              <a:t>一</a:t>
            </a:r>
            <a:r>
              <a:rPr sz="1050" spc="5">
                <a:latin typeface="ＭＳ ゴシック" panose="020B0609070205080204" pitchFamily="49" charset="-128"/>
                <a:ea typeface="ＭＳ ゴシック" panose="020B0609070205080204" pitchFamily="49" charset="-128"/>
                <a:cs typeface="ＭＳ ゴシック"/>
              </a:rPr>
              <a:t>号</a:t>
            </a:r>
            <a:r>
              <a:rPr sz="1050" spc="-10">
                <a:latin typeface="ＭＳ ゴシック" panose="020B0609070205080204" pitchFamily="49" charset="-128"/>
                <a:ea typeface="ＭＳ ゴシック" panose="020B0609070205080204" pitchFamily="49" charset="-128"/>
                <a:cs typeface="ＭＳ ゴシック"/>
              </a:rPr>
              <a:t>の</a:t>
            </a:r>
            <a:r>
              <a:rPr sz="1050">
                <a:latin typeface="ＭＳ ゴシック" panose="020B0609070205080204" pitchFamily="49" charset="-128"/>
                <a:ea typeface="ＭＳ ゴシック" panose="020B0609070205080204" pitchFamily="49" charset="-128"/>
                <a:cs typeface="ＭＳ ゴシック"/>
              </a:rPr>
              <a:t>二</a:t>
            </a: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第</a:t>
            </a:r>
            <a:r>
              <a:rPr sz="1050" spc="-10">
                <a:latin typeface="ＭＳ ゴシック" panose="020B0609070205080204" pitchFamily="49" charset="-128"/>
                <a:ea typeface="ＭＳ ゴシック" panose="020B0609070205080204" pitchFamily="49" charset="-128"/>
                <a:cs typeface="ＭＳ ゴシック"/>
              </a:rPr>
              <a:t>十六</a:t>
            </a:r>
            <a:r>
              <a:rPr sz="1050" spc="5">
                <a:latin typeface="ＭＳ ゴシック" panose="020B0609070205080204" pitchFamily="49" charset="-128"/>
                <a:ea typeface="ＭＳ ゴシック" panose="020B0609070205080204" pitchFamily="49" charset="-128"/>
                <a:cs typeface="ＭＳ ゴシック"/>
              </a:rPr>
              <a:t>条関</a:t>
            </a:r>
            <a:r>
              <a:rPr sz="1050" spc="-5">
                <a:latin typeface="ＭＳ ゴシック" panose="020B0609070205080204" pitchFamily="49" charset="-128"/>
                <a:ea typeface="ＭＳ ゴシック" panose="020B0609070205080204" pitchFamily="49" charset="-128"/>
                <a:cs typeface="ＭＳ ゴシック"/>
              </a:rPr>
              <a:t>係</a:t>
            </a:r>
            <a:r>
              <a:rPr sz="1050">
                <a:latin typeface="ＭＳ ゴシック" panose="020B0609070205080204" pitchFamily="49" charset="-128"/>
                <a:ea typeface="ＭＳ ゴシック" panose="020B0609070205080204" pitchFamily="49" charset="-128"/>
                <a:cs typeface="ＭＳ ゴシック"/>
              </a:rPr>
              <a:t>)</a:t>
            </a:r>
          </a:p>
        </p:txBody>
      </p:sp>
      <p:sp>
        <p:nvSpPr>
          <p:cNvPr id="75" name="object 3">
            <a:extLst>
              <a:ext uri="{FF2B5EF4-FFF2-40B4-BE49-F238E27FC236}">
                <a16:creationId xmlns:a16="http://schemas.microsoft.com/office/drawing/2014/main" id="{75103710-F203-4357-A78E-A80FF97C0C7D}"/>
              </a:ext>
            </a:extLst>
          </p:cNvPr>
          <p:cNvSpPr txBox="1"/>
          <p:nvPr/>
        </p:nvSpPr>
        <p:spPr>
          <a:xfrm>
            <a:off x="3401695" y="2190197"/>
            <a:ext cx="225425" cy="175048"/>
          </a:xfrm>
          <a:prstGeom prst="rect">
            <a:avLst/>
          </a:prstGeom>
        </p:spPr>
        <p:txBody>
          <a:bodyPr vert="horz" wrap="square" lIns="0" tIns="13335" rIns="0" bIns="0" rtlCol="0">
            <a:spAutoFit/>
          </a:bodyPr>
          <a:lstStyle/>
          <a:p>
            <a:pPr marL="12700">
              <a:lnSpc>
                <a:spcPct val="100000"/>
              </a:lnSpc>
              <a:spcBef>
                <a:spcPts val="105"/>
              </a:spcBef>
            </a:pPr>
            <a:r>
              <a:rPr sz="1050" spc="-15">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表</a:t>
            </a:r>
            <a:endParaRPr sz="1050">
              <a:latin typeface="ＭＳ ゴシック" panose="020B0609070205080204" pitchFamily="49" charset="-128"/>
              <a:ea typeface="ＭＳ ゴシック" panose="020B0609070205080204" pitchFamily="49" charset="-128"/>
              <a:cs typeface="ＭＳ ゴシック"/>
            </a:endParaRPr>
          </a:p>
        </p:txBody>
      </p:sp>
      <p:sp>
        <p:nvSpPr>
          <p:cNvPr id="76" name="object 4">
            <a:extLst>
              <a:ext uri="{FF2B5EF4-FFF2-40B4-BE49-F238E27FC236}">
                <a16:creationId xmlns:a16="http://schemas.microsoft.com/office/drawing/2014/main" id="{66E6458E-B33C-4F2C-A432-78FDE4774E21}"/>
              </a:ext>
            </a:extLst>
          </p:cNvPr>
          <p:cNvSpPr txBox="1"/>
          <p:nvPr/>
        </p:nvSpPr>
        <p:spPr>
          <a:xfrm>
            <a:off x="3869563" y="2190197"/>
            <a:ext cx="227329" cy="175048"/>
          </a:xfrm>
          <a:prstGeom prst="rect">
            <a:avLst/>
          </a:prstGeom>
        </p:spPr>
        <p:txBody>
          <a:bodyPr vert="horz" wrap="square" lIns="0" tIns="13335" rIns="0" bIns="0" rtlCol="0">
            <a:spAutoFit/>
          </a:bodyPr>
          <a:lstStyle/>
          <a:p>
            <a:pPr marL="12700">
              <a:lnSpc>
                <a:spcPct val="100000"/>
              </a:lnSpc>
              <a:spcBef>
                <a:spcPts val="105"/>
              </a:spcBef>
            </a:pPr>
            <a:r>
              <a:rPr sz="1050">
                <a:latin typeface="ＭＳ ゴシック" panose="020B0609070205080204" pitchFamily="49" charset="-128"/>
                <a:ea typeface="ＭＳ ゴシック" panose="020B0609070205080204" pitchFamily="49" charset="-128"/>
                <a:cs typeface="ＭＳ ゴシック"/>
              </a:rPr>
              <a:t>紙)</a:t>
            </a:r>
          </a:p>
        </p:txBody>
      </p:sp>
      <p:graphicFrame>
        <p:nvGraphicFramePr>
          <p:cNvPr id="77" name="object 5">
            <a:extLst>
              <a:ext uri="{FF2B5EF4-FFF2-40B4-BE49-F238E27FC236}">
                <a16:creationId xmlns:a16="http://schemas.microsoft.com/office/drawing/2014/main" id="{8FE94D6E-2489-409A-9F4B-9BFE1C3162C3}"/>
              </a:ext>
            </a:extLst>
          </p:cNvPr>
          <p:cNvGraphicFramePr>
            <a:graphicFrameLocks noGrp="1"/>
          </p:cNvGraphicFramePr>
          <p:nvPr>
            <p:extLst>
              <p:ext uri="{D42A27DB-BD31-4B8C-83A1-F6EECF244321}">
                <p14:modId xmlns:p14="http://schemas.microsoft.com/office/powerpoint/2010/main" val="4014225412"/>
              </p:ext>
            </p:extLst>
          </p:nvPr>
        </p:nvGraphicFramePr>
        <p:xfrm>
          <a:off x="1077772" y="2394920"/>
          <a:ext cx="5402579" cy="3082925"/>
        </p:xfrm>
        <a:graphic>
          <a:graphicData uri="http://schemas.openxmlformats.org/drawingml/2006/table">
            <a:tbl>
              <a:tblPr firstRow="1" bandRow="1">
                <a:tableStyleId>{2D5ABB26-0587-4C30-8999-92F81FD0307C}</a:tableStyleId>
              </a:tblPr>
              <a:tblGrid>
                <a:gridCol w="1734820">
                  <a:extLst>
                    <a:ext uri="{9D8B030D-6E8A-4147-A177-3AD203B41FA5}">
                      <a16:colId xmlns:a16="http://schemas.microsoft.com/office/drawing/2014/main" val="20000"/>
                    </a:ext>
                  </a:extLst>
                </a:gridCol>
                <a:gridCol w="3667759">
                  <a:extLst>
                    <a:ext uri="{9D8B030D-6E8A-4147-A177-3AD203B41FA5}">
                      <a16:colId xmlns:a16="http://schemas.microsoft.com/office/drawing/2014/main" val="20001"/>
                    </a:ext>
                  </a:extLst>
                </a:gridCol>
              </a:tblGrid>
              <a:tr h="2654935">
                <a:tc gridSpan="2">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spcBef>
                          <a:spcPts val="10"/>
                        </a:spcBef>
                      </a:pPr>
                      <a:endParaRPr sz="1300" dirty="0">
                        <a:latin typeface="Times New Roman"/>
                        <a:cs typeface="Times New Roman"/>
                      </a:endParaRPr>
                    </a:p>
                    <a:p>
                      <a:pPr algn="ctr">
                        <a:lnSpc>
                          <a:spcPct val="100000"/>
                        </a:lnSpc>
                      </a:pPr>
                      <a:r>
                        <a:rPr sz="1050" spc="5" dirty="0">
                          <a:latin typeface="ＭＳ ゴシック"/>
                          <a:cs typeface="ＭＳ ゴシック"/>
                        </a:rPr>
                        <a:t>児</a:t>
                      </a:r>
                      <a:r>
                        <a:rPr sz="1050" spc="-15" dirty="0">
                          <a:latin typeface="ＭＳ ゴシック"/>
                          <a:cs typeface="ＭＳ ゴシック"/>
                        </a:rPr>
                        <a:t> </a:t>
                      </a:r>
                      <a:r>
                        <a:rPr sz="1050" spc="5" dirty="0">
                          <a:latin typeface="ＭＳ ゴシック"/>
                          <a:cs typeface="ＭＳ ゴシック"/>
                        </a:rPr>
                        <a:t>童</a:t>
                      </a:r>
                      <a:r>
                        <a:rPr sz="1050" spc="-10" dirty="0">
                          <a:latin typeface="ＭＳ ゴシック"/>
                          <a:cs typeface="ＭＳ ゴシック"/>
                        </a:rPr>
                        <a:t> </a:t>
                      </a:r>
                      <a:r>
                        <a:rPr sz="1050" spc="5" dirty="0">
                          <a:latin typeface="ＭＳ ゴシック"/>
                          <a:cs typeface="ＭＳ ゴシック"/>
                        </a:rPr>
                        <a:t>扶</a:t>
                      </a:r>
                      <a:r>
                        <a:rPr sz="1050" spc="-15" dirty="0">
                          <a:latin typeface="ＭＳ ゴシック"/>
                          <a:cs typeface="ＭＳ ゴシック"/>
                        </a:rPr>
                        <a:t> </a:t>
                      </a:r>
                      <a:r>
                        <a:rPr sz="1050" spc="5" dirty="0">
                          <a:latin typeface="ＭＳ ゴシック"/>
                          <a:cs typeface="ＭＳ ゴシック"/>
                        </a:rPr>
                        <a:t>養</a:t>
                      </a:r>
                      <a:r>
                        <a:rPr sz="1050" spc="-20" dirty="0">
                          <a:latin typeface="ＭＳ ゴシック"/>
                          <a:cs typeface="ＭＳ ゴシック"/>
                        </a:rPr>
                        <a:t> </a:t>
                      </a:r>
                      <a:r>
                        <a:rPr sz="1050" spc="5" dirty="0">
                          <a:latin typeface="ＭＳ ゴシック"/>
                          <a:cs typeface="ＭＳ ゴシック"/>
                        </a:rPr>
                        <a:t>手</a:t>
                      </a:r>
                      <a:r>
                        <a:rPr sz="1050" spc="-10" dirty="0">
                          <a:latin typeface="ＭＳ ゴシック"/>
                          <a:cs typeface="ＭＳ ゴシック"/>
                        </a:rPr>
                        <a:t> </a:t>
                      </a:r>
                      <a:r>
                        <a:rPr sz="1050" spc="5" dirty="0">
                          <a:latin typeface="ＭＳ ゴシック"/>
                          <a:cs typeface="ＭＳ ゴシック"/>
                        </a:rPr>
                        <a:t>当</a:t>
                      </a:r>
                      <a:r>
                        <a:rPr sz="1050" spc="-15" dirty="0">
                          <a:latin typeface="ＭＳ ゴシック"/>
                          <a:cs typeface="ＭＳ ゴシック"/>
                        </a:rPr>
                        <a:t> </a:t>
                      </a:r>
                      <a:r>
                        <a:rPr sz="1050" spc="5" dirty="0">
                          <a:latin typeface="ＭＳ ゴシック"/>
                          <a:cs typeface="ＭＳ ゴシック"/>
                        </a:rPr>
                        <a:t>証</a:t>
                      </a:r>
                      <a:r>
                        <a:rPr sz="1050" spc="-15" dirty="0">
                          <a:latin typeface="ＭＳ ゴシック"/>
                          <a:cs typeface="ＭＳ ゴシック"/>
                        </a:rPr>
                        <a:t> </a:t>
                      </a:r>
                      <a:r>
                        <a:rPr sz="1050" spc="5" dirty="0">
                          <a:latin typeface="ＭＳ ゴシック"/>
                          <a:cs typeface="ＭＳ ゴシック"/>
                        </a:rPr>
                        <a:t>書</a:t>
                      </a:r>
                      <a:endParaRPr sz="1050" dirty="0">
                        <a:latin typeface="ＭＳ ゴシック"/>
                        <a:cs typeface="ＭＳ ゴシック"/>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marL="1833245" marR="1825625" algn="ctr">
                        <a:lnSpc>
                          <a:spcPct val="108600"/>
                        </a:lnSpc>
                        <a:spcBef>
                          <a:spcPts val="865"/>
                        </a:spcBef>
                      </a:pPr>
                      <a:r>
                        <a:rPr sz="1050" dirty="0">
                          <a:latin typeface="ＭＳ ゴシック"/>
                          <a:cs typeface="ＭＳ ゴシック"/>
                        </a:rPr>
                        <a:t>都道</a:t>
                      </a:r>
                      <a:r>
                        <a:rPr sz="1050" spc="-15" dirty="0">
                          <a:latin typeface="ＭＳ ゴシック"/>
                          <a:cs typeface="ＭＳ ゴシック"/>
                        </a:rPr>
                        <a:t>府</a:t>
                      </a:r>
                      <a:r>
                        <a:rPr sz="1050" dirty="0">
                          <a:latin typeface="ＭＳ ゴシック"/>
                          <a:cs typeface="ＭＳ ゴシック"/>
                        </a:rPr>
                        <a:t>県</a:t>
                      </a:r>
                      <a:r>
                        <a:rPr sz="1050" spc="-15" dirty="0">
                          <a:latin typeface="ＭＳ ゴシック"/>
                          <a:cs typeface="ＭＳ ゴシック"/>
                        </a:rPr>
                        <a:t>知</a:t>
                      </a:r>
                      <a:r>
                        <a:rPr sz="1050" spc="-5" dirty="0">
                          <a:latin typeface="ＭＳ ゴシック"/>
                          <a:cs typeface="ＭＳ ゴシック"/>
                        </a:rPr>
                        <a:t>事</a:t>
                      </a:r>
                      <a:r>
                        <a:rPr lang="ja-JP" altLang="en-US" sz="1050" spc="-5" dirty="0">
                          <a:latin typeface="ＭＳ ゴシック"/>
                          <a:cs typeface="ＭＳ ゴシック"/>
                        </a:rPr>
                        <a:t>（</a:t>
                      </a:r>
                      <a:r>
                        <a:rPr sz="1050" dirty="0">
                          <a:latin typeface="ＭＳ ゴシック"/>
                          <a:cs typeface="ＭＳ ゴシック"/>
                        </a:rPr>
                        <a:t>福</a:t>
                      </a:r>
                      <a:r>
                        <a:rPr sz="1050" spc="-15" dirty="0">
                          <a:latin typeface="ＭＳ ゴシック"/>
                          <a:cs typeface="ＭＳ ゴシック"/>
                        </a:rPr>
                        <a:t>祉</a:t>
                      </a:r>
                      <a:r>
                        <a:rPr sz="1050" dirty="0">
                          <a:latin typeface="ＭＳ ゴシック"/>
                          <a:cs typeface="ＭＳ ゴシック"/>
                        </a:rPr>
                        <a:t>事</a:t>
                      </a:r>
                      <a:r>
                        <a:rPr sz="1050" spc="-15" dirty="0">
                          <a:latin typeface="ＭＳ ゴシック"/>
                          <a:cs typeface="ＭＳ ゴシック"/>
                        </a:rPr>
                        <a:t>務所</a:t>
                      </a:r>
                      <a:r>
                        <a:rPr sz="1050" dirty="0">
                          <a:latin typeface="ＭＳ ゴシック"/>
                          <a:cs typeface="ＭＳ ゴシック"/>
                        </a:rPr>
                        <a:t>長) </a:t>
                      </a:r>
                      <a:r>
                        <a:rPr sz="1050" spc="5" dirty="0">
                          <a:latin typeface="ＭＳ ゴシック"/>
                          <a:cs typeface="ＭＳ ゴシック"/>
                        </a:rPr>
                        <a:t>市</a:t>
                      </a:r>
                      <a:r>
                        <a:rPr sz="1050" spc="140" dirty="0">
                          <a:latin typeface="ＭＳ ゴシック"/>
                          <a:cs typeface="ＭＳ ゴシック"/>
                        </a:rPr>
                        <a:t> </a:t>
                      </a:r>
                      <a:r>
                        <a:rPr sz="1050" spc="5" dirty="0">
                          <a:latin typeface="ＭＳ ゴシック"/>
                          <a:cs typeface="ＭＳ ゴシック"/>
                        </a:rPr>
                        <a:t>町</a:t>
                      </a:r>
                      <a:r>
                        <a:rPr sz="1050" spc="145" dirty="0">
                          <a:latin typeface="ＭＳ ゴシック"/>
                          <a:cs typeface="ＭＳ ゴシック"/>
                        </a:rPr>
                        <a:t> </a:t>
                      </a:r>
                      <a:r>
                        <a:rPr sz="1050" spc="5" dirty="0">
                          <a:latin typeface="ＭＳ ゴシック"/>
                          <a:cs typeface="ＭＳ ゴシック"/>
                        </a:rPr>
                        <a:t>村</a:t>
                      </a:r>
                      <a:r>
                        <a:rPr sz="1050" spc="140" dirty="0">
                          <a:latin typeface="ＭＳ ゴシック"/>
                          <a:cs typeface="ＭＳ ゴシック"/>
                        </a:rPr>
                        <a:t> </a:t>
                      </a:r>
                      <a:r>
                        <a:rPr sz="1050" spc="5" dirty="0">
                          <a:latin typeface="ＭＳ ゴシック"/>
                          <a:cs typeface="ＭＳ ゴシック"/>
                        </a:rPr>
                        <a:t>長</a:t>
                      </a:r>
                      <a:r>
                        <a:rPr sz="1050" spc="-15" dirty="0">
                          <a:latin typeface="ＭＳ ゴシック"/>
                          <a:cs typeface="ＭＳ ゴシック"/>
                        </a:rPr>
                        <a:t>(</a:t>
                      </a:r>
                      <a:r>
                        <a:rPr sz="1050" spc="5" dirty="0">
                          <a:latin typeface="ＭＳ ゴシック"/>
                          <a:cs typeface="ＭＳ ゴシック"/>
                        </a:rPr>
                        <a:t>福</a:t>
                      </a:r>
                      <a:r>
                        <a:rPr sz="1050" spc="-10" dirty="0">
                          <a:latin typeface="ＭＳ ゴシック"/>
                          <a:cs typeface="ＭＳ ゴシック"/>
                        </a:rPr>
                        <a:t>祉</a:t>
                      </a:r>
                      <a:r>
                        <a:rPr sz="1050" spc="5" dirty="0">
                          <a:latin typeface="ＭＳ ゴシック"/>
                          <a:cs typeface="ＭＳ ゴシック"/>
                        </a:rPr>
                        <a:t>事</a:t>
                      </a:r>
                      <a:r>
                        <a:rPr sz="1050" spc="-10" dirty="0">
                          <a:latin typeface="ＭＳ ゴシック"/>
                          <a:cs typeface="ＭＳ ゴシック"/>
                        </a:rPr>
                        <a:t>務所</a:t>
                      </a:r>
                      <a:r>
                        <a:rPr sz="1050" spc="5" dirty="0">
                          <a:latin typeface="ＭＳ ゴシック"/>
                          <a:cs typeface="ＭＳ ゴシック"/>
                        </a:rPr>
                        <a:t>長</a:t>
                      </a:r>
                      <a:r>
                        <a:rPr sz="1050" dirty="0">
                          <a:latin typeface="ＭＳ ゴシック"/>
                          <a:cs typeface="ＭＳ ゴシック"/>
                        </a:rPr>
                        <a:t>)</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427990">
                <a:tc>
                  <a:txBody>
                    <a:bodyPr/>
                    <a:lstStyle/>
                    <a:p>
                      <a:pPr>
                        <a:lnSpc>
                          <a:spcPct val="100000"/>
                        </a:lnSpc>
                        <a:spcBef>
                          <a:spcPts val="35"/>
                        </a:spcBef>
                      </a:pPr>
                      <a:endParaRPr sz="850">
                        <a:latin typeface="Times New Roman"/>
                        <a:cs typeface="Times New Roman"/>
                      </a:endParaRPr>
                    </a:p>
                    <a:p>
                      <a:pPr marL="497840">
                        <a:lnSpc>
                          <a:spcPct val="100000"/>
                        </a:lnSpc>
                      </a:pPr>
                      <a:r>
                        <a:rPr sz="1050" spc="5">
                          <a:latin typeface="ＭＳ ゴシック"/>
                          <a:cs typeface="ＭＳ ゴシック"/>
                        </a:rPr>
                        <a:t>有</a:t>
                      </a:r>
                      <a:r>
                        <a:rPr sz="1050" spc="-30">
                          <a:latin typeface="ＭＳ ゴシック"/>
                          <a:cs typeface="ＭＳ ゴシック"/>
                        </a:rPr>
                        <a:t> </a:t>
                      </a:r>
                      <a:r>
                        <a:rPr sz="1050" spc="5">
                          <a:latin typeface="ＭＳ ゴシック"/>
                          <a:cs typeface="ＭＳ ゴシック"/>
                        </a:rPr>
                        <a:t>効</a:t>
                      </a:r>
                      <a:r>
                        <a:rPr sz="1050" spc="-25">
                          <a:latin typeface="ＭＳ ゴシック"/>
                          <a:cs typeface="ＭＳ ゴシック"/>
                        </a:rPr>
                        <a:t> </a:t>
                      </a:r>
                      <a:r>
                        <a:rPr sz="1050" spc="5">
                          <a:latin typeface="ＭＳ ゴシック"/>
                          <a:cs typeface="ＭＳ ゴシック"/>
                        </a:rPr>
                        <a:t>期</a:t>
                      </a:r>
                      <a:r>
                        <a:rPr sz="1050" spc="-25">
                          <a:latin typeface="ＭＳ ゴシック"/>
                          <a:cs typeface="ＭＳ ゴシック"/>
                        </a:rPr>
                        <a:t> </a:t>
                      </a:r>
                      <a:r>
                        <a:rPr sz="1050" spc="5">
                          <a:latin typeface="ＭＳ ゴシック"/>
                          <a:cs typeface="ＭＳ ゴシック"/>
                        </a:rPr>
                        <a:t>限</a:t>
                      </a:r>
                      <a:endParaRPr sz="1050">
                        <a:latin typeface="ＭＳ ゴシック"/>
                        <a:cs typeface="ＭＳ ゴシック"/>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50" dirty="0">
                        <a:latin typeface="Times New Roman"/>
                        <a:cs typeface="Times New Roman"/>
                      </a:endParaRPr>
                    </a:p>
                    <a:p>
                      <a:pPr algn="ctr">
                        <a:lnSpc>
                          <a:spcPct val="100000"/>
                        </a:lnSpc>
                        <a:tabLst>
                          <a:tab pos="534670" algn="l"/>
                        </a:tabLst>
                      </a:pPr>
                      <a:r>
                        <a:rPr sz="1050" dirty="0">
                          <a:latin typeface="ＭＳ ゴシック"/>
                          <a:cs typeface="ＭＳ ゴシック"/>
                        </a:rPr>
                        <a:t>令和	</a:t>
                      </a:r>
                      <a:r>
                        <a:rPr sz="1050" spc="-15" dirty="0">
                          <a:latin typeface="ＭＳ ゴシック"/>
                          <a:cs typeface="ＭＳ ゴシック"/>
                        </a:rPr>
                        <a:t>年</a:t>
                      </a:r>
                      <a:r>
                        <a:rPr lang="en-US" sz="1050" strike="noStrike" spc="-15" baseline="0" dirty="0">
                          <a:latin typeface="ＭＳ ゴシック"/>
                          <a:cs typeface="ＭＳ ゴシック"/>
                        </a:rPr>
                        <a:t>  </a:t>
                      </a:r>
                      <a:r>
                        <a:rPr sz="1050" spc="-15" dirty="0">
                          <a:latin typeface="ＭＳ ゴシック"/>
                          <a:cs typeface="ＭＳ ゴシック"/>
                        </a:rPr>
                        <a:t>月</a:t>
                      </a:r>
                      <a:r>
                        <a:rPr lang="en-US" sz="1050" strike="noStrike" spc="-15" baseline="0" dirty="0">
                          <a:latin typeface="ＭＳ ゴシック"/>
                          <a:cs typeface="ＭＳ ゴシック"/>
                        </a:rPr>
                        <a:t>  </a:t>
                      </a:r>
                      <a:r>
                        <a:rPr sz="1050" dirty="0">
                          <a:latin typeface="ＭＳ ゴシック"/>
                          <a:cs typeface="ＭＳ ゴシック"/>
                        </a:rPr>
                        <a:t>日</a:t>
                      </a: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78" name="object 6">
            <a:extLst>
              <a:ext uri="{FF2B5EF4-FFF2-40B4-BE49-F238E27FC236}">
                <a16:creationId xmlns:a16="http://schemas.microsoft.com/office/drawing/2014/main" id="{D862A13F-F4D9-4D0C-AF91-885FE7AB0B7A}"/>
              </a:ext>
            </a:extLst>
          </p:cNvPr>
          <p:cNvSpPr txBox="1"/>
          <p:nvPr/>
        </p:nvSpPr>
        <p:spPr>
          <a:xfrm>
            <a:off x="1202232" y="5921220"/>
            <a:ext cx="626110" cy="175048"/>
          </a:xfrm>
          <a:prstGeom prst="rect">
            <a:avLst/>
          </a:prstGeom>
        </p:spPr>
        <p:txBody>
          <a:bodyPr vert="horz" wrap="square" lIns="0" tIns="13335" rIns="0" bIns="0" rtlCol="0">
            <a:spAutoFit/>
          </a:bodyPr>
          <a:lstStyle/>
          <a:p>
            <a:pPr marL="12700">
              <a:lnSpc>
                <a:spcPct val="100000"/>
              </a:lnSpc>
              <a:spcBef>
                <a:spcPts val="105"/>
              </a:spcBef>
            </a:pPr>
            <a:r>
              <a:rPr sz="1050">
                <a:latin typeface="ＭＳ ゴシック" panose="020B0609070205080204" pitchFamily="49" charset="-128"/>
                <a:ea typeface="ＭＳ ゴシック" panose="020B0609070205080204" pitchFamily="49" charset="-128"/>
                <a:cs typeface="ＭＳ ゴシック"/>
              </a:rPr>
              <a:t>(</a:t>
            </a:r>
            <a:r>
              <a:rPr sz="1050" spc="-5">
                <a:latin typeface="ＭＳ ゴシック" panose="020B0609070205080204" pitchFamily="49" charset="-128"/>
                <a:ea typeface="ＭＳ ゴシック" panose="020B0609070205080204" pitchFamily="49" charset="-128"/>
                <a:cs typeface="ＭＳ ゴシック"/>
              </a:rPr>
              <a:t>2</a:t>
            </a:r>
            <a:r>
              <a:rPr sz="1050" spc="-10">
                <a:latin typeface="ＭＳ ゴシック" panose="020B0609070205080204" pitchFamily="49" charset="-128"/>
                <a:ea typeface="ＭＳ ゴシック" panose="020B0609070205080204" pitchFamily="49" charset="-128"/>
                <a:cs typeface="ＭＳ ゴシック"/>
              </a:rPr>
              <a:t>ペ</a:t>
            </a:r>
            <a:r>
              <a:rPr sz="1050" spc="5">
                <a:latin typeface="ＭＳ ゴシック" panose="020B0609070205080204" pitchFamily="49" charset="-128"/>
                <a:ea typeface="ＭＳ ゴシック" panose="020B0609070205080204" pitchFamily="49" charset="-128"/>
                <a:cs typeface="ＭＳ ゴシック"/>
              </a:rPr>
              <a:t>ー</a:t>
            </a:r>
            <a:r>
              <a:rPr sz="1050" spc="-10">
                <a:latin typeface="ＭＳ ゴシック" panose="020B0609070205080204" pitchFamily="49" charset="-128"/>
                <a:ea typeface="ＭＳ ゴシック" panose="020B0609070205080204" pitchFamily="49" charset="-128"/>
                <a:cs typeface="ＭＳ ゴシック"/>
              </a:rPr>
              <a:t>ジ</a:t>
            </a:r>
            <a:r>
              <a:rPr sz="1050">
                <a:latin typeface="ＭＳ ゴシック" panose="020B0609070205080204" pitchFamily="49" charset="-128"/>
                <a:ea typeface="ＭＳ ゴシック" panose="020B0609070205080204" pitchFamily="49" charset="-128"/>
                <a:cs typeface="ＭＳ ゴシック"/>
              </a:rPr>
              <a:t>)</a:t>
            </a:r>
          </a:p>
        </p:txBody>
      </p:sp>
      <p:sp>
        <p:nvSpPr>
          <p:cNvPr id="79" name="object 8">
            <a:extLst>
              <a:ext uri="{FF2B5EF4-FFF2-40B4-BE49-F238E27FC236}">
                <a16:creationId xmlns:a16="http://schemas.microsoft.com/office/drawing/2014/main" id="{3F7A95F9-BE93-4792-BE0E-9C7FE92C25D3}"/>
              </a:ext>
            </a:extLst>
          </p:cNvPr>
          <p:cNvSpPr/>
          <p:nvPr/>
        </p:nvSpPr>
        <p:spPr>
          <a:xfrm>
            <a:off x="3278759" y="6450556"/>
            <a:ext cx="2001520" cy="7620"/>
          </a:xfrm>
          <a:custGeom>
            <a:avLst/>
            <a:gdLst/>
            <a:ahLst/>
            <a:cxnLst/>
            <a:rect l="l" t="t" r="r" b="b"/>
            <a:pathLst>
              <a:path w="2001520" h="7620">
                <a:moveTo>
                  <a:pt x="2001265" y="0"/>
                </a:moveTo>
                <a:lnTo>
                  <a:pt x="0" y="0"/>
                </a:lnTo>
                <a:lnTo>
                  <a:pt x="0" y="7619"/>
                </a:lnTo>
                <a:lnTo>
                  <a:pt x="2001265" y="7619"/>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0" name="object 9">
            <a:extLst>
              <a:ext uri="{FF2B5EF4-FFF2-40B4-BE49-F238E27FC236}">
                <a16:creationId xmlns:a16="http://schemas.microsoft.com/office/drawing/2014/main" id="{8E9E08B6-917B-4A5A-8611-65DADA40F951}"/>
              </a:ext>
            </a:extLst>
          </p:cNvPr>
          <p:cNvSpPr/>
          <p:nvPr/>
        </p:nvSpPr>
        <p:spPr>
          <a:xfrm>
            <a:off x="3280283" y="6711160"/>
            <a:ext cx="2001520" cy="7620"/>
          </a:xfrm>
          <a:custGeom>
            <a:avLst/>
            <a:gdLst/>
            <a:ahLst/>
            <a:cxnLst/>
            <a:rect l="l" t="t" r="r" b="b"/>
            <a:pathLst>
              <a:path w="2001520" h="7620">
                <a:moveTo>
                  <a:pt x="2001265" y="0"/>
                </a:moveTo>
                <a:lnTo>
                  <a:pt x="0" y="0"/>
                </a:lnTo>
                <a:lnTo>
                  <a:pt x="0" y="7620"/>
                </a:lnTo>
                <a:lnTo>
                  <a:pt x="2001265" y="7620"/>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1" name="object 10">
            <a:extLst>
              <a:ext uri="{FF2B5EF4-FFF2-40B4-BE49-F238E27FC236}">
                <a16:creationId xmlns:a16="http://schemas.microsoft.com/office/drawing/2014/main" id="{F9E14FB8-185A-4EFC-8C31-41517D026C41}"/>
              </a:ext>
            </a:extLst>
          </p:cNvPr>
          <p:cNvSpPr/>
          <p:nvPr/>
        </p:nvSpPr>
        <p:spPr>
          <a:xfrm>
            <a:off x="3278759" y="6972018"/>
            <a:ext cx="2001520" cy="7620"/>
          </a:xfrm>
          <a:custGeom>
            <a:avLst/>
            <a:gdLst/>
            <a:ahLst/>
            <a:cxnLst/>
            <a:rect l="l" t="t" r="r" b="b"/>
            <a:pathLst>
              <a:path w="2001520" h="7620">
                <a:moveTo>
                  <a:pt x="2001265" y="0"/>
                </a:moveTo>
                <a:lnTo>
                  <a:pt x="0" y="0"/>
                </a:lnTo>
                <a:lnTo>
                  <a:pt x="0" y="7620"/>
                </a:lnTo>
                <a:lnTo>
                  <a:pt x="2001265" y="7620"/>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2" name="object 11">
            <a:extLst>
              <a:ext uri="{FF2B5EF4-FFF2-40B4-BE49-F238E27FC236}">
                <a16:creationId xmlns:a16="http://schemas.microsoft.com/office/drawing/2014/main" id="{E2D28CE6-62B5-4D85-9BE3-0AC0785F801E}"/>
              </a:ext>
            </a:extLst>
          </p:cNvPr>
          <p:cNvSpPr/>
          <p:nvPr/>
        </p:nvSpPr>
        <p:spPr>
          <a:xfrm>
            <a:off x="3278759" y="7231098"/>
            <a:ext cx="2001520" cy="7620"/>
          </a:xfrm>
          <a:custGeom>
            <a:avLst/>
            <a:gdLst/>
            <a:ahLst/>
            <a:cxnLst/>
            <a:rect l="l" t="t" r="r" b="b"/>
            <a:pathLst>
              <a:path w="2001520" h="7620">
                <a:moveTo>
                  <a:pt x="2001265" y="0"/>
                </a:moveTo>
                <a:lnTo>
                  <a:pt x="0" y="0"/>
                </a:lnTo>
                <a:lnTo>
                  <a:pt x="0" y="7620"/>
                </a:lnTo>
                <a:lnTo>
                  <a:pt x="2001265" y="7620"/>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3" name="object 12">
            <a:extLst>
              <a:ext uri="{FF2B5EF4-FFF2-40B4-BE49-F238E27FC236}">
                <a16:creationId xmlns:a16="http://schemas.microsoft.com/office/drawing/2014/main" id="{AB05EC6C-0277-44A3-837D-93C2008122AD}"/>
              </a:ext>
            </a:extLst>
          </p:cNvPr>
          <p:cNvSpPr/>
          <p:nvPr/>
        </p:nvSpPr>
        <p:spPr>
          <a:xfrm>
            <a:off x="3278759" y="7491701"/>
            <a:ext cx="2001520" cy="7620"/>
          </a:xfrm>
          <a:custGeom>
            <a:avLst/>
            <a:gdLst/>
            <a:ahLst/>
            <a:cxnLst/>
            <a:rect l="l" t="t" r="r" b="b"/>
            <a:pathLst>
              <a:path w="2001520" h="7620">
                <a:moveTo>
                  <a:pt x="2001265" y="0"/>
                </a:moveTo>
                <a:lnTo>
                  <a:pt x="0" y="0"/>
                </a:lnTo>
                <a:lnTo>
                  <a:pt x="0" y="7620"/>
                </a:lnTo>
                <a:lnTo>
                  <a:pt x="2001265" y="7620"/>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4" name="object 13">
            <a:extLst>
              <a:ext uri="{FF2B5EF4-FFF2-40B4-BE49-F238E27FC236}">
                <a16:creationId xmlns:a16="http://schemas.microsoft.com/office/drawing/2014/main" id="{818A8D2D-A157-4C27-982D-16C86ED86D2C}"/>
              </a:ext>
            </a:extLst>
          </p:cNvPr>
          <p:cNvSpPr/>
          <p:nvPr/>
        </p:nvSpPr>
        <p:spPr>
          <a:xfrm>
            <a:off x="3278759" y="7750783"/>
            <a:ext cx="2001520" cy="7620"/>
          </a:xfrm>
          <a:custGeom>
            <a:avLst/>
            <a:gdLst/>
            <a:ahLst/>
            <a:cxnLst/>
            <a:rect l="l" t="t" r="r" b="b"/>
            <a:pathLst>
              <a:path w="2001520" h="7620">
                <a:moveTo>
                  <a:pt x="2001265" y="0"/>
                </a:moveTo>
                <a:lnTo>
                  <a:pt x="0" y="0"/>
                </a:lnTo>
                <a:lnTo>
                  <a:pt x="0" y="7619"/>
                </a:lnTo>
                <a:lnTo>
                  <a:pt x="2001265" y="7619"/>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5" name="object 14">
            <a:extLst>
              <a:ext uri="{FF2B5EF4-FFF2-40B4-BE49-F238E27FC236}">
                <a16:creationId xmlns:a16="http://schemas.microsoft.com/office/drawing/2014/main" id="{242CDAB2-5FCA-409D-97E4-F8A02C743574}"/>
              </a:ext>
            </a:extLst>
          </p:cNvPr>
          <p:cNvSpPr/>
          <p:nvPr/>
        </p:nvSpPr>
        <p:spPr>
          <a:xfrm>
            <a:off x="3278759" y="8011386"/>
            <a:ext cx="2001520" cy="7620"/>
          </a:xfrm>
          <a:custGeom>
            <a:avLst/>
            <a:gdLst/>
            <a:ahLst/>
            <a:cxnLst/>
            <a:rect l="l" t="t" r="r" b="b"/>
            <a:pathLst>
              <a:path w="2001520" h="7620">
                <a:moveTo>
                  <a:pt x="2001265" y="0"/>
                </a:moveTo>
                <a:lnTo>
                  <a:pt x="0" y="0"/>
                </a:lnTo>
                <a:lnTo>
                  <a:pt x="0" y="7620"/>
                </a:lnTo>
                <a:lnTo>
                  <a:pt x="2001265" y="7620"/>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6" name="object 15">
            <a:extLst>
              <a:ext uri="{FF2B5EF4-FFF2-40B4-BE49-F238E27FC236}">
                <a16:creationId xmlns:a16="http://schemas.microsoft.com/office/drawing/2014/main" id="{03B182B2-CC60-4E8C-973F-D66201F34FE0}"/>
              </a:ext>
            </a:extLst>
          </p:cNvPr>
          <p:cNvSpPr/>
          <p:nvPr/>
        </p:nvSpPr>
        <p:spPr>
          <a:xfrm>
            <a:off x="3278759" y="8271989"/>
            <a:ext cx="2001520" cy="7620"/>
          </a:xfrm>
          <a:custGeom>
            <a:avLst/>
            <a:gdLst/>
            <a:ahLst/>
            <a:cxnLst/>
            <a:rect l="l" t="t" r="r" b="b"/>
            <a:pathLst>
              <a:path w="2001520" h="7620">
                <a:moveTo>
                  <a:pt x="2001265" y="0"/>
                </a:moveTo>
                <a:lnTo>
                  <a:pt x="0" y="0"/>
                </a:lnTo>
                <a:lnTo>
                  <a:pt x="0" y="7620"/>
                </a:lnTo>
                <a:lnTo>
                  <a:pt x="2001265" y="7620"/>
                </a:lnTo>
                <a:lnTo>
                  <a:pt x="2001265" y="0"/>
                </a:lnTo>
                <a:close/>
              </a:path>
            </a:pathLst>
          </a:custGeom>
          <a:solidFill>
            <a:srgbClr val="000000"/>
          </a:solidFill>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7" name="object 16">
            <a:extLst>
              <a:ext uri="{FF2B5EF4-FFF2-40B4-BE49-F238E27FC236}">
                <a16:creationId xmlns:a16="http://schemas.microsoft.com/office/drawing/2014/main" id="{A439F2E9-E6AD-4492-BF4F-FB8DF749C60B}"/>
              </a:ext>
            </a:extLst>
          </p:cNvPr>
          <p:cNvSpPr/>
          <p:nvPr/>
        </p:nvSpPr>
        <p:spPr>
          <a:xfrm>
            <a:off x="6065520" y="8883114"/>
            <a:ext cx="152400" cy="152400"/>
          </a:xfrm>
          <a:custGeom>
            <a:avLst/>
            <a:gdLst/>
            <a:ahLst/>
            <a:cxnLst/>
            <a:rect l="l" t="t" r="r" b="b"/>
            <a:pathLst>
              <a:path w="152400" h="152400">
                <a:moveTo>
                  <a:pt x="0" y="152399"/>
                </a:moveTo>
                <a:lnTo>
                  <a:pt x="152400" y="152399"/>
                </a:lnTo>
                <a:lnTo>
                  <a:pt x="152400" y="0"/>
                </a:lnTo>
                <a:lnTo>
                  <a:pt x="0" y="0"/>
                </a:lnTo>
                <a:lnTo>
                  <a:pt x="0" y="152399"/>
                </a:lnTo>
                <a:close/>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8" name="object 17">
            <a:extLst>
              <a:ext uri="{FF2B5EF4-FFF2-40B4-BE49-F238E27FC236}">
                <a16:creationId xmlns:a16="http://schemas.microsoft.com/office/drawing/2014/main" id="{171D983A-7264-4B9E-A13F-EC1AB7042046}"/>
              </a:ext>
            </a:extLst>
          </p:cNvPr>
          <p:cNvSpPr/>
          <p:nvPr/>
        </p:nvSpPr>
        <p:spPr>
          <a:xfrm>
            <a:off x="3400425" y="8806914"/>
            <a:ext cx="63500" cy="312420"/>
          </a:xfrm>
          <a:custGeom>
            <a:avLst/>
            <a:gdLst/>
            <a:ahLst/>
            <a:cxnLst/>
            <a:rect l="l" t="t" r="r" b="b"/>
            <a:pathLst>
              <a:path w="63500" h="312420">
                <a:moveTo>
                  <a:pt x="0" y="0"/>
                </a:moveTo>
                <a:lnTo>
                  <a:pt x="12354" y="2049"/>
                </a:lnTo>
                <a:lnTo>
                  <a:pt x="22447" y="7635"/>
                </a:lnTo>
                <a:lnTo>
                  <a:pt x="29253" y="15912"/>
                </a:lnTo>
                <a:lnTo>
                  <a:pt x="31750" y="26034"/>
                </a:lnTo>
                <a:lnTo>
                  <a:pt x="31750" y="130174"/>
                </a:lnTo>
                <a:lnTo>
                  <a:pt x="34246" y="140297"/>
                </a:lnTo>
                <a:lnTo>
                  <a:pt x="41052" y="148574"/>
                </a:lnTo>
                <a:lnTo>
                  <a:pt x="51145" y="154160"/>
                </a:lnTo>
                <a:lnTo>
                  <a:pt x="63500" y="156209"/>
                </a:lnTo>
                <a:lnTo>
                  <a:pt x="51145" y="158259"/>
                </a:lnTo>
                <a:lnTo>
                  <a:pt x="41052" y="163845"/>
                </a:lnTo>
                <a:lnTo>
                  <a:pt x="34246" y="172122"/>
                </a:lnTo>
                <a:lnTo>
                  <a:pt x="31750" y="182244"/>
                </a:lnTo>
                <a:lnTo>
                  <a:pt x="31750" y="286384"/>
                </a:lnTo>
                <a:lnTo>
                  <a:pt x="29253" y="296507"/>
                </a:lnTo>
                <a:lnTo>
                  <a:pt x="22447" y="304784"/>
                </a:lnTo>
                <a:lnTo>
                  <a:pt x="12354" y="310370"/>
                </a:lnTo>
                <a:lnTo>
                  <a:pt x="0" y="312419"/>
                </a:lnTo>
              </a:path>
            </a:pathLst>
          </a:custGeom>
          <a:ln w="6350">
            <a:solidFill>
              <a:srgbClr val="00000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89" name="object 2">
            <a:extLst>
              <a:ext uri="{FF2B5EF4-FFF2-40B4-BE49-F238E27FC236}">
                <a16:creationId xmlns:a16="http://schemas.microsoft.com/office/drawing/2014/main" id="{319A9123-E736-4D51-94A9-0366C35803C3}"/>
              </a:ext>
            </a:extLst>
          </p:cNvPr>
          <p:cNvSpPr txBox="1"/>
          <p:nvPr/>
        </p:nvSpPr>
        <p:spPr>
          <a:xfrm>
            <a:off x="3490593" y="9162369"/>
            <a:ext cx="295465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この証明書は黒色の電子公印を使用しています。</a:t>
            </a:r>
          </a:p>
        </p:txBody>
      </p:sp>
      <p:grpSp>
        <p:nvGrpSpPr>
          <p:cNvPr id="52" name="グループ化 51">
            <a:extLst>
              <a:ext uri="{FF2B5EF4-FFF2-40B4-BE49-F238E27FC236}">
                <a16:creationId xmlns:a16="http://schemas.microsoft.com/office/drawing/2014/main" id="{2DF87716-BB0D-4C9F-93D4-E9BB23B9D1D3}"/>
              </a:ext>
            </a:extLst>
          </p:cNvPr>
          <p:cNvGrpSpPr/>
          <p:nvPr/>
        </p:nvGrpSpPr>
        <p:grpSpPr>
          <a:xfrm>
            <a:off x="1067381" y="473107"/>
            <a:ext cx="2395805" cy="1546263"/>
            <a:chOff x="1384206" y="774699"/>
            <a:chExt cx="2395805" cy="1546263"/>
          </a:xfrm>
        </p:grpSpPr>
        <p:grpSp>
          <p:nvGrpSpPr>
            <p:cNvPr id="53" name="object 3">
              <a:extLst>
                <a:ext uri="{FF2B5EF4-FFF2-40B4-BE49-F238E27FC236}">
                  <a16:creationId xmlns:a16="http://schemas.microsoft.com/office/drawing/2014/main" id="{FBF7D9A8-0B8C-4255-8F39-E35983A878FE}"/>
                </a:ext>
              </a:extLst>
            </p:cNvPr>
            <p:cNvGrpSpPr/>
            <p:nvPr/>
          </p:nvGrpSpPr>
          <p:grpSpPr>
            <a:xfrm>
              <a:off x="1600792" y="2086207"/>
              <a:ext cx="1955790" cy="91002"/>
              <a:chOff x="3671299" y="9382245"/>
              <a:chExt cx="1955790" cy="91002"/>
            </a:xfrm>
            <a:solidFill>
              <a:srgbClr val="00B0F0"/>
            </a:solidFill>
          </p:grpSpPr>
          <p:pic>
            <p:nvPicPr>
              <p:cNvPr id="55" name="object 4">
                <a:extLst>
                  <a:ext uri="{FF2B5EF4-FFF2-40B4-BE49-F238E27FC236}">
                    <a16:creationId xmlns:a16="http://schemas.microsoft.com/office/drawing/2014/main" id="{29424316-65B4-48AD-A77B-ECDB94139668}"/>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6" name="object 5">
                <a:extLst>
                  <a:ext uri="{FF2B5EF4-FFF2-40B4-BE49-F238E27FC236}">
                    <a16:creationId xmlns:a16="http://schemas.microsoft.com/office/drawing/2014/main" id="{6332C0A9-6BE7-43B2-9C09-79F74D6B8B36}"/>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7" name="object 6">
                <a:extLst>
                  <a:ext uri="{FF2B5EF4-FFF2-40B4-BE49-F238E27FC236}">
                    <a16:creationId xmlns:a16="http://schemas.microsoft.com/office/drawing/2014/main" id="{7EC6DEBC-DBA6-49C7-8D4C-E37DDF08F5FC}"/>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8" name="object 7">
                <a:extLst>
                  <a:ext uri="{FF2B5EF4-FFF2-40B4-BE49-F238E27FC236}">
                    <a16:creationId xmlns:a16="http://schemas.microsoft.com/office/drawing/2014/main" id="{BC780714-9870-4DBE-AD83-917C7B98950E}"/>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9" name="object 8">
                <a:extLst>
                  <a:ext uri="{FF2B5EF4-FFF2-40B4-BE49-F238E27FC236}">
                    <a16:creationId xmlns:a16="http://schemas.microsoft.com/office/drawing/2014/main" id="{82D38B5F-3896-4ADF-ABC7-D5025B801495}"/>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0" name="object 9">
                <a:extLst>
                  <a:ext uri="{FF2B5EF4-FFF2-40B4-BE49-F238E27FC236}">
                    <a16:creationId xmlns:a16="http://schemas.microsoft.com/office/drawing/2014/main" id="{1134ECE2-96D5-4DF1-8298-939CE569B5A2}"/>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1" name="object 10">
                <a:extLst>
                  <a:ext uri="{FF2B5EF4-FFF2-40B4-BE49-F238E27FC236}">
                    <a16:creationId xmlns:a16="http://schemas.microsoft.com/office/drawing/2014/main" id="{D8A5EF7D-372F-43DB-B4A0-F9FEE30A7A45}"/>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2" name="object 11">
                <a:extLst>
                  <a:ext uri="{FF2B5EF4-FFF2-40B4-BE49-F238E27FC236}">
                    <a16:creationId xmlns:a16="http://schemas.microsoft.com/office/drawing/2014/main" id="{72E85C63-6D1C-4DA6-B46B-A1BCFDF02854}"/>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3" name="object 12">
                <a:extLst>
                  <a:ext uri="{FF2B5EF4-FFF2-40B4-BE49-F238E27FC236}">
                    <a16:creationId xmlns:a16="http://schemas.microsoft.com/office/drawing/2014/main" id="{84483823-ADF8-4676-B00F-94168E7A9338}"/>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4" name="object 13">
                <a:extLst>
                  <a:ext uri="{FF2B5EF4-FFF2-40B4-BE49-F238E27FC236}">
                    <a16:creationId xmlns:a16="http://schemas.microsoft.com/office/drawing/2014/main" id="{73343C47-7437-4FB9-B4BD-F227F9D14C39}"/>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5" name="object 14">
                <a:extLst>
                  <a:ext uri="{FF2B5EF4-FFF2-40B4-BE49-F238E27FC236}">
                    <a16:creationId xmlns:a16="http://schemas.microsoft.com/office/drawing/2014/main" id="{8981DD57-952A-47F9-992F-FCAC36AFD53A}"/>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6" name="object 15">
                <a:extLst>
                  <a:ext uri="{FF2B5EF4-FFF2-40B4-BE49-F238E27FC236}">
                    <a16:creationId xmlns:a16="http://schemas.microsoft.com/office/drawing/2014/main" id="{74D5F9D3-E889-41BE-91D7-FA29828E60FE}"/>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7" name="object 16">
                <a:extLst>
                  <a:ext uri="{FF2B5EF4-FFF2-40B4-BE49-F238E27FC236}">
                    <a16:creationId xmlns:a16="http://schemas.microsoft.com/office/drawing/2014/main" id="{6E9B14D3-547A-47C2-BA14-045FE6B31D6D}"/>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8" name="object 17">
                <a:extLst>
                  <a:ext uri="{FF2B5EF4-FFF2-40B4-BE49-F238E27FC236}">
                    <a16:creationId xmlns:a16="http://schemas.microsoft.com/office/drawing/2014/main" id="{F90A3DEE-0305-4FCD-B69E-1FB5F2792617}"/>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9" name="object 18">
                <a:extLst>
                  <a:ext uri="{FF2B5EF4-FFF2-40B4-BE49-F238E27FC236}">
                    <a16:creationId xmlns:a16="http://schemas.microsoft.com/office/drawing/2014/main" id="{4CA92E43-6C22-4600-8064-FE5EB8514EB4}"/>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0" name="object 19">
                <a:extLst>
                  <a:ext uri="{FF2B5EF4-FFF2-40B4-BE49-F238E27FC236}">
                    <a16:creationId xmlns:a16="http://schemas.microsoft.com/office/drawing/2014/main" id="{35A40CA0-1437-4C40-9EC1-6AEC59C46059}"/>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1" name="object 20">
                <a:extLst>
                  <a:ext uri="{FF2B5EF4-FFF2-40B4-BE49-F238E27FC236}">
                    <a16:creationId xmlns:a16="http://schemas.microsoft.com/office/drawing/2014/main" id="{5BFB329D-CBF4-4B50-9643-2663A48BDCBB}"/>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2" name="object 21">
                <a:extLst>
                  <a:ext uri="{FF2B5EF4-FFF2-40B4-BE49-F238E27FC236}">
                    <a16:creationId xmlns:a16="http://schemas.microsoft.com/office/drawing/2014/main" id="{5ED33A1D-EC1C-411C-8C5A-B559B1501AB4}"/>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0" name="object 22">
                <a:extLst>
                  <a:ext uri="{FF2B5EF4-FFF2-40B4-BE49-F238E27FC236}">
                    <a16:creationId xmlns:a16="http://schemas.microsoft.com/office/drawing/2014/main" id="{C011242D-EDCC-4913-A638-BC91743F1C76}"/>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1" name="object 23">
                <a:extLst>
                  <a:ext uri="{FF2B5EF4-FFF2-40B4-BE49-F238E27FC236}">
                    <a16:creationId xmlns:a16="http://schemas.microsoft.com/office/drawing/2014/main" id="{481DF59C-0499-46EC-9558-1506384F7548}"/>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2" name="object 24">
                <a:extLst>
                  <a:ext uri="{FF2B5EF4-FFF2-40B4-BE49-F238E27FC236}">
                    <a16:creationId xmlns:a16="http://schemas.microsoft.com/office/drawing/2014/main" id="{BED6D974-5C3A-437E-A59D-ED80E0C6E4D7}"/>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3" name="object 25">
                <a:extLst>
                  <a:ext uri="{FF2B5EF4-FFF2-40B4-BE49-F238E27FC236}">
                    <a16:creationId xmlns:a16="http://schemas.microsoft.com/office/drawing/2014/main" id="{1B28D5CF-4B33-4EF4-B9AB-1683B9FF1E2F}"/>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4" name="object 26">
                <a:extLst>
                  <a:ext uri="{FF2B5EF4-FFF2-40B4-BE49-F238E27FC236}">
                    <a16:creationId xmlns:a16="http://schemas.microsoft.com/office/drawing/2014/main" id="{39531E47-480B-424A-B821-C3B0909E57E4}"/>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54" name="正方形/長方形 53">
              <a:extLst>
                <a:ext uri="{FF2B5EF4-FFF2-40B4-BE49-F238E27FC236}">
                  <a16:creationId xmlns:a16="http://schemas.microsoft.com/office/drawing/2014/main" id="{F05BEBEE-F669-4A07-A623-70C50FE09FA6}"/>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49" name="テキスト ボックス 48">
            <a:extLst>
              <a:ext uri="{FF2B5EF4-FFF2-40B4-BE49-F238E27FC236}">
                <a16:creationId xmlns:a16="http://schemas.microsoft.com/office/drawing/2014/main" id="{316D9D0D-F8B1-4A4F-AC23-46273CF852E5}"/>
              </a:ext>
            </a:extLst>
          </p:cNvPr>
          <p:cNvSpPr txBox="1"/>
          <p:nvPr/>
        </p:nvSpPr>
        <p:spPr>
          <a:xfrm>
            <a:off x="5103649" y="5503735"/>
            <a:ext cx="1533482" cy="253916"/>
          </a:xfrm>
          <a:prstGeom prst="rect">
            <a:avLst/>
          </a:prstGeom>
        </p:spPr>
        <p:txBody>
          <a:bodyPr wrap="square">
            <a:spAutoFit/>
          </a:bodyPr>
          <a:lstStyle/>
          <a:p>
            <a:r>
              <a:rPr lang="en-US" altLang="zh-TW" sz="1000" spc="5" dirty="0">
                <a:latin typeface="ＭＳ ゴシック"/>
              </a:rPr>
              <a:t>(</a:t>
            </a:r>
            <a:r>
              <a:rPr lang="zh-TW" altLang="en-US" sz="1000" spc="5" dirty="0">
                <a:latin typeface="ＭＳ ゴシック"/>
              </a:rPr>
              <a:t>日本産業規格</a:t>
            </a:r>
            <a:r>
              <a:rPr lang="en-US" altLang="zh-TW" sz="1000" spc="5" dirty="0">
                <a:latin typeface="ＭＳ ゴシック"/>
              </a:rPr>
              <a:t>A</a:t>
            </a:r>
            <a:r>
              <a:rPr lang="zh-TW" altLang="en-US" sz="1000" spc="5" dirty="0">
                <a:latin typeface="ＭＳ ゴシック"/>
              </a:rPr>
              <a:t>列</a:t>
            </a:r>
            <a:r>
              <a:rPr lang="en-US" altLang="zh-TW" sz="1000" spc="5" dirty="0">
                <a:latin typeface="ＭＳ ゴシック"/>
              </a:rPr>
              <a:t>6</a:t>
            </a:r>
            <a:r>
              <a:rPr lang="zh-TW" altLang="en-US" sz="1000" spc="5" dirty="0">
                <a:latin typeface="ＭＳ ゴシック"/>
              </a:rPr>
              <a:t>番</a:t>
            </a:r>
            <a:r>
              <a:rPr lang="en-US" altLang="zh-TW" sz="1000" spc="5" dirty="0">
                <a:latin typeface="ＭＳ ゴシック"/>
              </a:rPr>
              <a:t>)</a:t>
            </a:r>
            <a:endParaRPr lang="ja-JP" altLang="en-US" sz="1000" spc="5" dirty="0">
              <a:latin typeface="ＭＳ ゴシック"/>
            </a:endParaRPr>
          </a:p>
        </p:txBody>
      </p:sp>
    </p:spTree>
    <p:extLst>
      <p:ext uri="{BB962C8B-B14F-4D97-AF65-F5344CB8AC3E}">
        <p14:creationId xmlns:p14="http://schemas.microsoft.com/office/powerpoint/2010/main" val="33004613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706505284"/>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12.</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障害等認定</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259101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144238876"/>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12.</a:t>
                      </a:r>
                      <a:r>
                        <a:rPr kumimoji="1" lang="ja-JP" altLang="en-US" sz="1050" b="0">
                          <a:solidFill>
                            <a:schemeClr val="tx1"/>
                          </a:solidFill>
                          <a:latin typeface="ＭＳ ゴシック" panose="020B0609070205080204" pitchFamily="49" charset="-128"/>
                          <a:ea typeface="ＭＳ ゴシック" panose="020B0609070205080204" pitchFamily="49" charset="-128"/>
                        </a:rPr>
                        <a:t>障害等認定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児童扶養手当障害認定通知書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952420"/>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zh-TW" altLang="en-US" sz="1050" dirty="0">
                <a:latin typeface="ＭＳ ゴシック" panose="020B0609070205080204" pitchFamily="49" charset="-128"/>
                <a:ea typeface="ＭＳ ゴシック" panose="020B0609070205080204" pitchFamily="49" charset="-128"/>
                <a:cs typeface="ＭＳ ゴシック"/>
              </a:rPr>
              <a:t>児童扶養手当　障害認定通知書</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522367"/>
            <a:ext cx="5415404" cy="344453"/>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令和　年　月　日付で届出のあった対象児童（もしくは児童の父又は母）の障害の状態について、次のとおり認定しましたので、通知します。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2974270953"/>
              </p:ext>
            </p:extLst>
          </p:nvPr>
        </p:nvGraphicFramePr>
        <p:xfrm>
          <a:off x="1070548" y="4239233"/>
          <a:ext cx="5415404" cy="4832047"/>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4264061">
                  <a:extLst>
                    <a:ext uri="{9D8B030D-6E8A-4147-A177-3AD203B41FA5}">
                      <a16:colId xmlns:a16="http://schemas.microsoft.com/office/drawing/2014/main" val="1626101871"/>
                    </a:ext>
                  </a:extLst>
                </a:gridCol>
              </a:tblGrid>
              <a:tr h="339074">
                <a:tc>
                  <a:txBody>
                    <a:bodyPr/>
                    <a:lstStyle/>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429906">
                <a:tc>
                  <a:txBody>
                    <a:bodyPr/>
                    <a:lstStyle/>
                    <a:p>
                      <a:pPr algn="dist"/>
                      <a:r>
                        <a:rPr kumimoji="1" lang="ja-JP" altLang="en-US" sz="1050" b="0">
                          <a:solidFill>
                            <a:srgbClr val="00B0F0"/>
                          </a:solidFill>
                          <a:latin typeface="ＭＳ ゴシック" panose="020B0609070205080204" pitchFamily="49" charset="-128"/>
                          <a:ea typeface="ＭＳ ゴシック" panose="020B0609070205080204" pitchFamily="49" charset="-128"/>
                        </a:rPr>
                        <a:t>受給資格者住所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339074">
                <a:tc>
                  <a:txBody>
                    <a:bodyPr/>
                    <a:lstStyle/>
                    <a:p>
                      <a:pPr algn="dist"/>
                      <a:r>
                        <a:rPr kumimoji="1" lang="ja-JP" altLang="en-US" sz="1050" b="0">
                          <a:solidFill>
                            <a:srgbClr val="00B0F0"/>
                          </a:solidFill>
                          <a:latin typeface="ＭＳ ゴシック" panose="020B0609070205080204" pitchFamily="49" charset="-128"/>
                          <a:ea typeface="ＭＳ ゴシック" panose="020B0609070205080204" pitchFamily="49" charset="-128"/>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391300"/>
                  </a:ext>
                </a:extLst>
              </a:tr>
              <a:tr h="378813">
                <a:tc>
                  <a:txBody>
                    <a:bodyPr/>
                    <a:lstStyle/>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受給資格の期間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〇年〇月から〇年〇月まで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6565383"/>
                  </a:ext>
                </a:extLst>
              </a:tr>
              <a:tr h="378813">
                <a:tc>
                  <a:txBody>
                    <a:bodyPr/>
                    <a:lstStyle/>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障害対象者の</a:t>
                      </a:r>
                      <a:endParaRPr kumimoji="1" lang="en-US" altLang="ja-JP" sz="1050" b="0" dirty="0">
                        <a:solidFill>
                          <a:schemeClr val="tx1"/>
                        </a:solidFill>
                        <a:latin typeface="ＭＳ ゴシック" panose="020B0609070205080204" pitchFamily="49" charset="-128"/>
                        <a:ea typeface="ＭＳ ゴシック" panose="020B0609070205080204" pitchFamily="49" charset="-128"/>
                      </a:endParaRPr>
                    </a:p>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9560208"/>
                  </a:ext>
                </a:extLst>
              </a:tr>
              <a:tr h="378813">
                <a:tc>
                  <a:txBody>
                    <a:bodyPr/>
                    <a:lstStyle/>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次回診断書</a:t>
                      </a:r>
                      <a:endParaRPr kumimoji="1" lang="en-US" altLang="ja-JP" sz="1050" b="0" dirty="0">
                        <a:solidFill>
                          <a:schemeClr val="tx1"/>
                        </a:solidFill>
                        <a:latin typeface="ＭＳ ゴシック" panose="020B0609070205080204" pitchFamily="49" charset="-128"/>
                        <a:ea typeface="ＭＳ ゴシック" panose="020B0609070205080204" pitchFamily="49" charset="-128"/>
                      </a:endParaRPr>
                    </a:p>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提出期限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9867743"/>
                  </a:ext>
                </a:extLst>
              </a:tr>
              <a:tr h="456233">
                <a:tc>
                  <a:txBody>
                    <a:bodyPr/>
                    <a:lstStyle/>
                    <a:p>
                      <a:pPr algn="dist"/>
                      <a:r>
                        <a:rPr kumimoji="1" lang="ja-JP" altLang="en-US" sz="1050" b="0" dirty="0">
                          <a:solidFill>
                            <a:schemeClr val="tx1"/>
                          </a:solidFill>
                          <a:latin typeface="ＭＳ ゴシック" panose="020B0609070205080204" pitchFamily="49" charset="-128"/>
                          <a:ea typeface="ＭＳ ゴシック" panose="020B0609070205080204" pitchFamily="49" charset="-128"/>
                        </a:rPr>
                        <a:t>手続き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i="0" dirty="0">
                          <a:solidFill>
                            <a:schemeClr val="tx1"/>
                          </a:solidFill>
                          <a:latin typeface="ＭＳ ゴシック" panose="020B0609070205080204" pitchFamily="49" charset="-128"/>
                          <a:ea typeface="ＭＳ ゴシック" panose="020B0609070205080204" pitchFamily="49" charset="-128"/>
                        </a:rPr>
                        <a:t>あなたの児童扶養手当の受給資格は、○年○月から、○年○月までとなっております。それ以後引き続き手当を受けようとするときは、あなた（○○さん）の障害の状態について○年○月（又は○月中）に専門医の診断を受け、所定の様式による障害認定診断書を作成してもらい、これに児童扶養手当証書を添えて○年○月中（又は○月中）に○○市役所（区役所又は町村役場）へご提出下さい。</a:t>
                      </a:r>
                      <a:r>
                        <a:rPr kumimoji="1" lang="ja-JP" altLang="en-US" sz="1050" b="0" i="0" dirty="0">
                          <a:solidFill>
                            <a:srgbClr val="00B0F0"/>
                          </a:solidFill>
                          <a:latin typeface="ＭＳ ゴシック" panose="020B0609070205080204" pitchFamily="49" charset="-128"/>
                          <a:ea typeface="ＭＳ ゴシック" panose="020B0609070205080204" pitchFamily="49" charset="-128"/>
                        </a:rPr>
                        <a:t>なお、正当な理由がなく、提出期限内に提出がない場合には、児童扶養手当法（第</a:t>
                      </a:r>
                      <a:r>
                        <a:rPr kumimoji="1" lang="en-US" altLang="ja-JP" sz="1050" b="0" i="0" dirty="0">
                          <a:solidFill>
                            <a:srgbClr val="00B0F0"/>
                          </a:solidFill>
                          <a:latin typeface="ＭＳ ゴシック" panose="020B0609070205080204" pitchFamily="49" charset="-128"/>
                          <a:ea typeface="ＭＳ ゴシック" panose="020B0609070205080204" pitchFamily="49" charset="-128"/>
                        </a:rPr>
                        <a:t>14</a:t>
                      </a:r>
                      <a:r>
                        <a:rPr kumimoji="1" lang="ja-JP" altLang="en-US" sz="1050" b="0" i="0" dirty="0">
                          <a:solidFill>
                            <a:srgbClr val="00B0F0"/>
                          </a:solidFill>
                          <a:latin typeface="ＭＳ ゴシック" panose="020B0609070205080204" pitchFamily="49" charset="-128"/>
                          <a:ea typeface="ＭＳ ゴシック" panose="020B0609070205080204" pitchFamily="49" charset="-128"/>
                        </a:rPr>
                        <a:t>条第</a:t>
                      </a:r>
                      <a:r>
                        <a:rPr kumimoji="1" lang="en-US" altLang="ja-JP" sz="1050" b="0" i="0" dirty="0">
                          <a:solidFill>
                            <a:srgbClr val="00B0F0"/>
                          </a:solidFill>
                          <a:latin typeface="ＭＳ ゴシック" panose="020B0609070205080204" pitchFamily="49" charset="-128"/>
                          <a:ea typeface="ＭＳ ゴシック" panose="020B0609070205080204" pitchFamily="49" charset="-128"/>
                        </a:rPr>
                        <a:t>2</a:t>
                      </a:r>
                      <a:r>
                        <a:rPr kumimoji="1" lang="ja-JP" altLang="en-US" sz="1050" b="0" i="0" dirty="0">
                          <a:solidFill>
                            <a:srgbClr val="00B0F0"/>
                          </a:solidFill>
                          <a:latin typeface="ＭＳ ゴシック" panose="020B0609070205080204" pitchFamily="49" charset="-128"/>
                          <a:ea typeface="ＭＳ ゴシック" panose="020B0609070205080204" pitchFamily="49" charset="-128"/>
                        </a:rPr>
                        <a:t>号）の規定により、手当の支給を受けることができなくなります。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350648"/>
                  </a:ext>
                </a:extLst>
              </a:tr>
              <a:tr h="990600">
                <a:tc>
                  <a:txBody>
                    <a:bodyPr/>
                    <a:lstStyle/>
                    <a:p>
                      <a:pPr algn="dist"/>
                      <a:r>
                        <a:rPr kumimoji="1" lang="ja-JP" altLang="en-US" sz="1050" b="0">
                          <a:solidFill>
                            <a:srgbClr val="00B0F0"/>
                          </a:solidFill>
                          <a:latin typeface="ＭＳ ゴシック" panose="020B0609070205080204" pitchFamily="49" charset="-128"/>
                          <a:ea typeface="ＭＳ ゴシック" panose="020B0609070205080204" pitchFamily="49"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411153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9288780"/>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114220"/>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288947"/>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501525"/>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320B1DA8-0B24-4A79-A8A1-7044E36E0E6B}"/>
              </a:ext>
            </a:extLst>
          </p:cNvPr>
          <p:cNvSpPr txBox="1"/>
          <p:nvPr/>
        </p:nvSpPr>
        <p:spPr>
          <a:xfrm>
            <a:off x="5218987"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3" name="グループ化 42">
            <a:extLst>
              <a:ext uri="{FF2B5EF4-FFF2-40B4-BE49-F238E27FC236}">
                <a16:creationId xmlns:a16="http://schemas.microsoft.com/office/drawing/2014/main" id="{3B625CA8-8EE5-41C2-A4C9-C046DD033EB1}"/>
              </a:ext>
            </a:extLst>
          </p:cNvPr>
          <p:cNvGrpSpPr/>
          <p:nvPr/>
        </p:nvGrpSpPr>
        <p:grpSpPr>
          <a:xfrm>
            <a:off x="1067381" y="473107"/>
            <a:ext cx="2395805" cy="1546263"/>
            <a:chOff x="1384206" y="774699"/>
            <a:chExt cx="2395805" cy="1546263"/>
          </a:xfrm>
        </p:grpSpPr>
        <p:grpSp>
          <p:nvGrpSpPr>
            <p:cNvPr id="44" name="object 3">
              <a:extLst>
                <a:ext uri="{FF2B5EF4-FFF2-40B4-BE49-F238E27FC236}">
                  <a16:creationId xmlns:a16="http://schemas.microsoft.com/office/drawing/2014/main" id="{E4D37398-7618-4998-91C4-B5CD44669FBF}"/>
                </a:ext>
              </a:extLst>
            </p:cNvPr>
            <p:cNvGrpSpPr/>
            <p:nvPr/>
          </p:nvGrpSpPr>
          <p:grpSpPr>
            <a:xfrm>
              <a:off x="1600792" y="2086207"/>
              <a:ext cx="1955790" cy="91002"/>
              <a:chOff x="3671299" y="9382245"/>
              <a:chExt cx="1955790" cy="91002"/>
            </a:xfrm>
            <a:solidFill>
              <a:srgbClr val="00B0F0"/>
            </a:solidFill>
          </p:grpSpPr>
          <p:pic>
            <p:nvPicPr>
              <p:cNvPr id="46" name="object 4">
                <a:extLst>
                  <a:ext uri="{FF2B5EF4-FFF2-40B4-BE49-F238E27FC236}">
                    <a16:creationId xmlns:a16="http://schemas.microsoft.com/office/drawing/2014/main" id="{69EAE404-579F-4915-9BE1-33DA1089E1C3}"/>
                  </a:ext>
                </a:extLst>
              </p:cNvPr>
              <p:cNvPicPr/>
              <p:nvPr/>
            </p:nvPicPr>
            <p:blipFill>
              <a:blip r:embed="rId3" cstate="print"/>
              <a:stretch>
                <a:fillRect/>
              </a:stretch>
            </p:blipFill>
            <p:spPr>
              <a:xfrm>
                <a:off x="3671299" y="9382245"/>
                <a:ext cx="40742" cy="91002"/>
              </a:xfrm>
              <a:prstGeom prst="rect">
                <a:avLst/>
              </a:prstGeom>
              <a:grpFill/>
              <a:ln>
                <a:solidFill>
                  <a:srgbClr val="00B0F0"/>
                </a:solidFill>
              </a:ln>
            </p:spPr>
          </p:pic>
          <p:pic>
            <p:nvPicPr>
              <p:cNvPr id="47" name="object 5">
                <a:extLst>
                  <a:ext uri="{FF2B5EF4-FFF2-40B4-BE49-F238E27FC236}">
                    <a16:creationId xmlns:a16="http://schemas.microsoft.com/office/drawing/2014/main" id="{C37D93F7-BCBE-4188-9EB6-3391AF4EE3DA}"/>
                  </a:ext>
                </a:extLst>
              </p:cNvPr>
              <p:cNvPicPr/>
              <p:nvPr/>
            </p:nvPicPr>
            <p:blipFill>
              <a:blip r:embed="rId4" cstate="print"/>
              <a:stretch>
                <a:fillRect/>
              </a:stretch>
            </p:blipFill>
            <p:spPr>
              <a:xfrm>
                <a:off x="3732403" y="9382245"/>
                <a:ext cx="67904" cy="91002"/>
              </a:xfrm>
              <a:prstGeom prst="rect">
                <a:avLst/>
              </a:prstGeom>
              <a:grpFill/>
              <a:ln>
                <a:solidFill>
                  <a:srgbClr val="00B0F0"/>
                </a:solidFill>
              </a:ln>
            </p:spPr>
          </p:pic>
          <p:pic>
            <p:nvPicPr>
              <p:cNvPr id="48" name="object 6">
                <a:extLst>
                  <a:ext uri="{FF2B5EF4-FFF2-40B4-BE49-F238E27FC236}">
                    <a16:creationId xmlns:a16="http://schemas.microsoft.com/office/drawing/2014/main" id="{63E44119-133E-4A36-AC35-B849288AD23D}"/>
                  </a:ext>
                </a:extLst>
              </p:cNvPr>
              <p:cNvPicPr/>
              <p:nvPr/>
            </p:nvPicPr>
            <p:blipFill>
              <a:blip r:embed="rId4" cstate="print"/>
              <a:stretch>
                <a:fillRect/>
              </a:stretch>
            </p:blipFill>
            <p:spPr>
              <a:xfrm>
                <a:off x="3820668" y="9382245"/>
                <a:ext cx="67904" cy="91002"/>
              </a:xfrm>
              <a:prstGeom prst="rect">
                <a:avLst/>
              </a:prstGeom>
              <a:grpFill/>
              <a:ln>
                <a:solidFill>
                  <a:srgbClr val="00B0F0"/>
                </a:solidFill>
              </a:ln>
            </p:spPr>
          </p:pic>
          <p:pic>
            <p:nvPicPr>
              <p:cNvPr id="49" name="object 7">
                <a:extLst>
                  <a:ext uri="{FF2B5EF4-FFF2-40B4-BE49-F238E27FC236}">
                    <a16:creationId xmlns:a16="http://schemas.microsoft.com/office/drawing/2014/main" id="{3C288084-DED6-489F-BA4D-16F83E8C9967}"/>
                  </a:ext>
                </a:extLst>
              </p:cNvPr>
              <p:cNvPicPr/>
              <p:nvPr/>
            </p:nvPicPr>
            <p:blipFill>
              <a:blip r:embed="rId4" cstate="print"/>
              <a:stretch>
                <a:fillRect/>
              </a:stretch>
            </p:blipFill>
            <p:spPr>
              <a:xfrm>
                <a:off x="3908933" y="9382245"/>
                <a:ext cx="67903" cy="91002"/>
              </a:xfrm>
              <a:prstGeom prst="rect">
                <a:avLst/>
              </a:prstGeom>
              <a:grpFill/>
              <a:ln>
                <a:solidFill>
                  <a:srgbClr val="00B0F0"/>
                </a:solidFill>
              </a:ln>
            </p:spPr>
          </p:pic>
          <p:pic>
            <p:nvPicPr>
              <p:cNvPr id="50" name="object 8">
                <a:extLst>
                  <a:ext uri="{FF2B5EF4-FFF2-40B4-BE49-F238E27FC236}">
                    <a16:creationId xmlns:a16="http://schemas.microsoft.com/office/drawing/2014/main" id="{A89E6F0B-506C-4AF6-9A07-CD94C7BE0CBF}"/>
                  </a:ext>
                </a:extLst>
              </p:cNvPr>
              <p:cNvPicPr/>
              <p:nvPr/>
            </p:nvPicPr>
            <p:blipFill>
              <a:blip r:embed="rId4" cstate="print"/>
              <a:stretch>
                <a:fillRect/>
              </a:stretch>
            </p:blipFill>
            <p:spPr>
              <a:xfrm>
                <a:off x="3997198" y="9382245"/>
                <a:ext cx="67903" cy="91002"/>
              </a:xfrm>
              <a:prstGeom prst="rect">
                <a:avLst/>
              </a:prstGeom>
              <a:grpFill/>
              <a:ln>
                <a:solidFill>
                  <a:srgbClr val="00B0F0"/>
                </a:solidFill>
              </a:ln>
            </p:spPr>
          </p:pic>
          <p:pic>
            <p:nvPicPr>
              <p:cNvPr id="51" name="object 9">
                <a:extLst>
                  <a:ext uri="{FF2B5EF4-FFF2-40B4-BE49-F238E27FC236}">
                    <a16:creationId xmlns:a16="http://schemas.microsoft.com/office/drawing/2014/main" id="{81E6FCB4-FDF9-4BFB-B3DB-4C73B45E270A}"/>
                  </a:ext>
                </a:extLst>
              </p:cNvPr>
              <p:cNvPicPr/>
              <p:nvPr/>
            </p:nvPicPr>
            <p:blipFill>
              <a:blip r:embed="rId4" cstate="print"/>
              <a:stretch>
                <a:fillRect/>
              </a:stretch>
            </p:blipFill>
            <p:spPr>
              <a:xfrm>
                <a:off x="4085463" y="9382245"/>
                <a:ext cx="67903" cy="91002"/>
              </a:xfrm>
              <a:prstGeom prst="rect">
                <a:avLst/>
              </a:prstGeom>
              <a:grpFill/>
              <a:ln>
                <a:solidFill>
                  <a:srgbClr val="00B0F0"/>
                </a:solidFill>
              </a:ln>
            </p:spPr>
          </p:pic>
          <p:pic>
            <p:nvPicPr>
              <p:cNvPr id="52" name="object 10">
                <a:extLst>
                  <a:ext uri="{FF2B5EF4-FFF2-40B4-BE49-F238E27FC236}">
                    <a16:creationId xmlns:a16="http://schemas.microsoft.com/office/drawing/2014/main" id="{F67DFD59-BA85-4172-A239-8780AB677048}"/>
                  </a:ext>
                </a:extLst>
              </p:cNvPr>
              <p:cNvPicPr/>
              <p:nvPr/>
            </p:nvPicPr>
            <p:blipFill>
              <a:blip r:embed="rId4" cstate="print"/>
              <a:stretch>
                <a:fillRect/>
              </a:stretch>
            </p:blipFill>
            <p:spPr>
              <a:xfrm>
                <a:off x="4173855" y="9382245"/>
                <a:ext cx="67903" cy="91002"/>
              </a:xfrm>
              <a:prstGeom prst="rect">
                <a:avLst/>
              </a:prstGeom>
              <a:grpFill/>
              <a:ln>
                <a:solidFill>
                  <a:srgbClr val="00B0F0"/>
                </a:solidFill>
              </a:ln>
            </p:spPr>
          </p:pic>
          <p:pic>
            <p:nvPicPr>
              <p:cNvPr id="53" name="object 11">
                <a:extLst>
                  <a:ext uri="{FF2B5EF4-FFF2-40B4-BE49-F238E27FC236}">
                    <a16:creationId xmlns:a16="http://schemas.microsoft.com/office/drawing/2014/main" id="{82753FDA-16A0-422D-B51A-CC17BCBA9E7B}"/>
                  </a:ext>
                </a:extLst>
              </p:cNvPr>
              <p:cNvPicPr/>
              <p:nvPr/>
            </p:nvPicPr>
            <p:blipFill>
              <a:blip r:embed="rId4" cstate="print"/>
              <a:stretch>
                <a:fillRect/>
              </a:stretch>
            </p:blipFill>
            <p:spPr>
              <a:xfrm>
                <a:off x="4262120" y="9382245"/>
                <a:ext cx="67903" cy="91002"/>
              </a:xfrm>
              <a:prstGeom prst="rect">
                <a:avLst/>
              </a:prstGeom>
              <a:grpFill/>
              <a:ln>
                <a:solidFill>
                  <a:srgbClr val="00B0F0"/>
                </a:solidFill>
              </a:ln>
            </p:spPr>
          </p:pic>
          <p:pic>
            <p:nvPicPr>
              <p:cNvPr id="54" name="object 12">
                <a:extLst>
                  <a:ext uri="{FF2B5EF4-FFF2-40B4-BE49-F238E27FC236}">
                    <a16:creationId xmlns:a16="http://schemas.microsoft.com/office/drawing/2014/main" id="{AFAA3E0F-7ED8-4E46-BCD4-C08293991096}"/>
                  </a:ext>
                </a:extLst>
              </p:cNvPr>
              <p:cNvPicPr/>
              <p:nvPr/>
            </p:nvPicPr>
            <p:blipFill>
              <a:blip r:embed="rId4" cstate="print"/>
              <a:stretch>
                <a:fillRect/>
              </a:stretch>
            </p:blipFill>
            <p:spPr>
              <a:xfrm>
                <a:off x="4350385" y="9382245"/>
                <a:ext cx="67902" cy="91002"/>
              </a:xfrm>
              <a:prstGeom prst="rect">
                <a:avLst/>
              </a:prstGeom>
              <a:grpFill/>
              <a:ln>
                <a:solidFill>
                  <a:srgbClr val="00B0F0"/>
                </a:solidFill>
              </a:ln>
            </p:spPr>
          </p:pic>
          <p:pic>
            <p:nvPicPr>
              <p:cNvPr id="55" name="object 13">
                <a:extLst>
                  <a:ext uri="{FF2B5EF4-FFF2-40B4-BE49-F238E27FC236}">
                    <a16:creationId xmlns:a16="http://schemas.microsoft.com/office/drawing/2014/main" id="{0E59C7B4-1A82-4CBD-8107-71A16775F735}"/>
                  </a:ext>
                </a:extLst>
              </p:cNvPr>
              <p:cNvPicPr/>
              <p:nvPr/>
            </p:nvPicPr>
            <p:blipFill>
              <a:blip r:embed="rId4" cstate="print"/>
              <a:stretch>
                <a:fillRect/>
              </a:stretch>
            </p:blipFill>
            <p:spPr>
              <a:xfrm>
                <a:off x="4438650" y="9382245"/>
                <a:ext cx="67902" cy="91002"/>
              </a:xfrm>
              <a:prstGeom prst="rect">
                <a:avLst/>
              </a:prstGeom>
              <a:grpFill/>
              <a:ln>
                <a:solidFill>
                  <a:srgbClr val="00B0F0"/>
                </a:solidFill>
              </a:ln>
            </p:spPr>
          </p:pic>
          <p:pic>
            <p:nvPicPr>
              <p:cNvPr id="56" name="object 14">
                <a:extLst>
                  <a:ext uri="{FF2B5EF4-FFF2-40B4-BE49-F238E27FC236}">
                    <a16:creationId xmlns:a16="http://schemas.microsoft.com/office/drawing/2014/main" id="{3E51C8A0-3BAA-459B-B6FA-144DEE61CC5C}"/>
                  </a:ext>
                </a:extLst>
              </p:cNvPr>
              <p:cNvPicPr/>
              <p:nvPr/>
            </p:nvPicPr>
            <p:blipFill>
              <a:blip r:embed="rId4" cstate="print"/>
              <a:stretch>
                <a:fillRect/>
              </a:stretch>
            </p:blipFill>
            <p:spPr>
              <a:xfrm>
                <a:off x="4526915" y="9382245"/>
                <a:ext cx="67902" cy="91002"/>
              </a:xfrm>
              <a:prstGeom prst="rect">
                <a:avLst/>
              </a:prstGeom>
              <a:grpFill/>
              <a:ln>
                <a:solidFill>
                  <a:srgbClr val="00B0F0"/>
                </a:solidFill>
              </a:ln>
            </p:spPr>
          </p:pic>
          <p:pic>
            <p:nvPicPr>
              <p:cNvPr id="57" name="object 15">
                <a:extLst>
                  <a:ext uri="{FF2B5EF4-FFF2-40B4-BE49-F238E27FC236}">
                    <a16:creationId xmlns:a16="http://schemas.microsoft.com/office/drawing/2014/main" id="{8DF6EFDF-9515-4A2A-9932-AB1B69743F14}"/>
                  </a:ext>
                </a:extLst>
              </p:cNvPr>
              <p:cNvPicPr/>
              <p:nvPr/>
            </p:nvPicPr>
            <p:blipFill>
              <a:blip r:embed="rId4" cstate="print"/>
              <a:stretch>
                <a:fillRect/>
              </a:stretch>
            </p:blipFill>
            <p:spPr>
              <a:xfrm>
                <a:off x="4615180" y="9382245"/>
                <a:ext cx="67902" cy="91002"/>
              </a:xfrm>
              <a:prstGeom prst="rect">
                <a:avLst/>
              </a:prstGeom>
              <a:grpFill/>
              <a:ln>
                <a:solidFill>
                  <a:srgbClr val="00B0F0"/>
                </a:solidFill>
              </a:ln>
            </p:spPr>
          </p:pic>
          <p:pic>
            <p:nvPicPr>
              <p:cNvPr id="58" name="object 16">
                <a:extLst>
                  <a:ext uri="{FF2B5EF4-FFF2-40B4-BE49-F238E27FC236}">
                    <a16:creationId xmlns:a16="http://schemas.microsoft.com/office/drawing/2014/main" id="{7D4BB858-5001-4D11-B707-36D210008474}"/>
                  </a:ext>
                </a:extLst>
              </p:cNvPr>
              <p:cNvPicPr/>
              <p:nvPr/>
            </p:nvPicPr>
            <p:blipFill>
              <a:blip r:embed="rId4" cstate="print"/>
              <a:stretch>
                <a:fillRect/>
              </a:stretch>
            </p:blipFill>
            <p:spPr>
              <a:xfrm>
                <a:off x="4703572" y="9382245"/>
                <a:ext cx="67902" cy="91002"/>
              </a:xfrm>
              <a:prstGeom prst="rect">
                <a:avLst/>
              </a:prstGeom>
              <a:grpFill/>
              <a:ln>
                <a:solidFill>
                  <a:srgbClr val="00B0F0"/>
                </a:solidFill>
              </a:ln>
            </p:spPr>
          </p:pic>
          <p:pic>
            <p:nvPicPr>
              <p:cNvPr id="59" name="object 17">
                <a:extLst>
                  <a:ext uri="{FF2B5EF4-FFF2-40B4-BE49-F238E27FC236}">
                    <a16:creationId xmlns:a16="http://schemas.microsoft.com/office/drawing/2014/main" id="{DFF08EAC-A7DD-4163-BC50-00D8A4CABE9D}"/>
                  </a:ext>
                </a:extLst>
              </p:cNvPr>
              <p:cNvPicPr/>
              <p:nvPr/>
            </p:nvPicPr>
            <p:blipFill>
              <a:blip r:embed="rId4" cstate="print"/>
              <a:stretch>
                <a:fillRect/>
              </a:stretch>
            </p:blipFill>
            <p:spPr>
              <a:xfrm>
                <a:off x="4791837" y="9382245"/>
                <a:ext cx="67902" cy="91002"/>
              </a:xfrm>
              <a:prstGeom prst="rect">
                <a:avLst/>
              </a:prstGeom>
              <a:grpFill/>
              <a:ln>
                <a:solidFill>
                  <a:srgbClr val="00B0F0"/>
                </a:solidFill>
              </a:ln>
            </p:spPr>
          </p:pic>
          <p:pic>
            <p:nvPicPr>
              <p:cNvPr id="60" name="object 18">
                <a:extLst>
                  <a:ext uri="{FF2B5EF4-FFF2-40B4-BE49-F238E27FC236}">
                    <a16:creationId xmlns:a16="http://schemas.microsoft.com/office/drawing/2014/main" id="{64A06CFE-F03A-4A2A-8882-E9F122AAB3E2}"/>
                  </a:ext>
                </a:extLst>
              </p:cNvPr>
              <p:cNvPicPr/>
              <p:nvPr/>
            </p:nvPicPr>
            <p:blipFill>
              <a:blip r:embed="rId4" cstate="print"/>
              <a:stretch>
                <a:fillRect/>
              </a:stretch>
            </p:blipFill>
            <p:spPr>
              <a:xfrm>
                <a:off x="4880102" y="9382245"/>
                <a:ext cx="67901" cy="91002"/>
              </a:xfrm>
              <a:prstGeom prst="rect">
                <a:avLst/>
              </a:prstGeom>
              <a:grpFill/>
              <a:ln>
                <a:solidFill>
                  <a:srgbClr val="00B0F0"/>
                </a:solidFill>
              </a:ln>
            </p:spPr>
          </p:pic>
          <p:pic>
            <p:nvPicPr>
              <p:cNvPr id="61" name="object 19">
                <a:extLst>
                  <a:ext uri="{FF2B5EF4-FFF2-40B4-BE49-F238E27FC236}">
                    <a16:creationId xmlns:a16="http://schemas.microsoft.com/office/drawing/2014/main" id="{7D806DBE-FFC3-4B7A-B6EA-0BE914A6C41C}"/>
                  </a:ext>
                </a:extLst>
              </p:cNvPr>
              <p:cNvPicPr/>
              <p:nvPr/>
            </p:nvPicPr>
            <p:blipFill>
              <a:blip r:embed="rId4" cstate="print"/>
              <a:stretch>
                <a:fillRect/>
              </a:stretch>
            </p:blipFill>
            <p:spPr>
              <a:xfrm>
                <a:off x="4968367" y="9382245"/>
                <a:ext cx="67901" cy="91002"/>
              </a:xfrm>
              <a:prstGeom prst="rect">
                <a:avLst/>
              </a:prstGeom>
              <a:grpFill/>
              <a:ln>
                <a:solidFill>
                  <a:srgbClr val="00B0F0"/>
                </a:solidFill>
              </a:ln>
            </p:spPr>
          </p:pic>
          <p:pic>
            <p:nvPicPr>
              <p:cNvPr id="62" name="object 20">
                <a:extLst>
                  <a:ext uri="{FF2B5EF4-FFF2-40B4-BE49-F238E27FC236}">
                    <a16:creationId xmlns:a16="http://schemas.microsoft.com/office/drawing/2014/main" id="{0CB57AE1-F347-4F17-9F11-527C36DC0A35}"/>
                  </a:ext>
                </a:extLst>
              </p:cNvPr>
              <p:cNvPicPr/>
              <p:nvPr/>
            </p:nvPicPr>
            <p:blipFill>
              <a:blip r:embed="rId4" cstate="print"/>
              <a:stretch>
                <a:fillRect/>
              </a:stretch>
            </p:blipFill>
            <p:spPr>
              <a:xfrm>
                <a:off x="5056632" y="9382245"/>
                <a:ext cx="67901" cy="91002"/>
              </a:xfrm>
              <a:prstGeom prst="rect">
                <a:avLst/>
              </a:prstGeom>
              <a:grpFill/>
              <a:ln>
                <a:solidFill>
                  <a:srgbClr val="00B0F0"/>
                </a:solidFill>
              </a:ln>
            </p:spPr>
          </p:pic>
          <p:pic>
            <p:nvPicPr>
              <p:cNvPr id="63" name="object 21">
                <a:extLst>
                  <a:ext uri="{FF2B5EF4-FFF2-40B4-BE49-F238E27FC236}">
                    <a16:creationId xmlns:a16="http://schemas.microsoft.com/office/drawing/2014/main" id="{6193EA43-13A4-4380-AD7D-10042CA2C9BD}"/>
                  </a:ext>
                </a:extLst>
              </p:cNvPr>
              <p:cNvPicPr/>
              <p:nvPr/>
            </p:nvPicPr>
            <p:blipFill>
              <a:blip r:embed="rId4" cstate="print"/>
              <a:stretch>
                <a:fillRect/>
              </a:stretch>
            </p:blipFill>
            <p:spPr>
              <a:xfrm>
                <a:off x="5144897" y="9382245"/>
                <a:ext cx="67901" cy="91002"/>
              </a:xfrm>
              <a:prstGeom prst="rect">
                <a:avLst/>
              </a:prstGeom>
              <a:grpFill/>
              <a:ln>
                <a:solidFill>
                  <a:srgbClr val="00B0F0"/>
                </a:solidFill>
              </a:ln>
            </p:spPr>
          </p:pic>
          <p:pic>
            <p:nvPicPr>
              <p:cNvPr id="64" name="object 22">
                <a:extLst>
                  <a:ext uri="{FF2B5EF4-FFF2-40B4-BE49-F238E27FC236}">
                    <a16:creationId xmlns:a16="http://schemas.microsoft.com/office/drawing/2014/main" id="{3D3A47C2-9177-42C1-87A7-FB7A40CA307E}"/>
                  </a:ext>
                </a:extLst>
              </p:cNvPr>
              <p:cNvPicPr/>
              <p:nvPr/>
            </p:nvPicPr>
            <p:blipFill>
              <a:blip r:embed="rId4" cstate="print"/>
              <a:stretch>
                <a:fillRect/>
              </a:stretch>
            </p:blipFill>
            <p:spPr>
              <a:xfrm>
                <a:off x="5233289" y="9382245"/>
                <a:ext cx="67901" cy="91002"/>
              </a:xfrm>
              <a:prstGeom prst="rect">
                <a:avLst/>
              </a:prstGeom>
              <a:grpFill/>
              <a:ln>
                <a:solidFill>
                  <a:srgbClr val="00B0F0"/>
                </a:solidFill>
              </a:ln>
            </p:spPr>
          </p:pic>
          <p:pic>
            <p:nvPicPr>
              <p:cNvPr id="65" name="object 23">
                <a:extLst>
                  <a:ext uri="{FF2B5EF4-FFF2-40B4-BE49-F238E27FC236}">
                    <a16:creationId xmlns:a16="http://schemas.microsoft.com/office/drawing/2014/main" id="{5804D43B-8B61-485F-8B03-94D48A4ACA6B}"/>
                  </a:ext>
                </a:extLst>
              </p:cNvPr>
              <p:cNvPicPr/>
              <p:nvPr/>
            </p:nvPicPr>
            <p:blipFill>
              <a:blip r:embed="rId4" cstate="print"/>
              <a:stretch>
                <a:fillRect/>
              </a:stretch>
            </p:blipFill>
            <p:spPr>
              <a:xfrm>
                <a:off x="5321554" y="9382245"/>
                <a:ext cx="67900" cy="91002"/>
              </a:xfrm>
              <a:prstGeom prst="rect">
                <a:avLst/>
              </a:prstGeom>
              <a:grpFill/>
              <a:ln>
                <a:solidFill>
                  <a:srgbClr val="00B0F0"/>
                </a:solidFill>
              </a:ln>
            </p:spPr>
          </p:pic>
          <p:pic>
            <p:nvPicPr>
              <p:cNvPr id="66" name="object 24">
                <a:extLst>
                  <a:ext uri="{FF2B5EF4-FFF2-40B4-BE49-F238E27FC236}">
                    <a16:creationId xmlns:a16="http://schemas.microsoft.com/office/drawing/2014/main" id="{A49C68D5-5E15-46EA-83D5-61AF359C0353}"/>
                  </a:ext>
                </a:extLst>
              </p:cNvPr>
              <p:cNvPicPr/>
              <p:nvPr/>
            </p:nvPicPr>
            <p:blipFill>
              <a:blip r:embed="rId4" cstate="print"/>
              <a:stretch>
                <a:fillRect/>
              </a:stretch>
            </p:blipFill>
            <p:spPr>
              <a:xfrm>
                <a:off x="5409819" y="9382245"/>
                <a:ext cx="67900" cy="91002"/>
              </a:xfrm>
              <a:prstGeom prst="rect">
                <a:avLst/>
              </a:prstGeom>
              <a:grpFill/>
              <a:ln>
                <a:solidFill>
                  <a:srgbClr val="00B0F0"/>
                </a:solidFill>
              </a:ln>
            </p:spPr>
          </p:pic>
          <p:pic>
            <p:nvPicPr>
              <p:cNvPr id="67" name="object 25">
                <a:extLst>
                  <a:ext uri="{FF2B5EF4-FFF2-40B4-BE49-F238E27FC236}">
                    <a16:creationId xmlns:a16="http://schemas.microsoft.com/office/drawing/2014/main" id="{2CF25368-AC99-4592-8C79-98073483FD3A}"/>
                  </a:ext>
                </a:extLst>
              </p:cNvPr>
              <p:cNvPicPr/>
              <p:nvPr/>
            </p:nvPicPr>
            <p:blipFill>
              <a:blip r:embed="rId5" cstate="print"/>
              <a:stretch>
                <a:fillRect/>
              </a:stretch>
            </p:blipFill>
            <p:spPr>
              <a:xfrm>
                <a:off x="5498084" y="9382245"/>
                <a:ext cx="67900" cy="91002"/>
              </a:xfrm>
              <a:prstGeom prst="rect">
                <a:avLst/>
              </a:prstGeom>
              <a:grpFill/>
              <a:ln>
                <a:solidFill>
                  <a:srgbClr val="00B0F0"/>
                </a:solidFill>
              </a:ln>
            </p:spPr>
          </p:pic>
          <p:pic>
            <p:nvPicPr>
              <p:cNvPr id="68" name="object 26">
                <a:extLst>
                  <a:ext uri="{FF2B5EF4-FFF2-40B4-BE49-F238E27FC236}">
                    <a16:creationId xmlns:a16="http://schemas.microsoft.com/office/drawing/2014/main" id="{051D5AB3-5CC4-4E38-AD3F-11064C214871}"/>
                  </a:ext>
                </a:extLst>
              </p:cNvPr>
              <p:cNvPicPr/>
              <p:nvPr/>
            </p:nvPicPr>
            <p:blipFill>
              <a:blip r:embed="rId6" cstate="print"/>
              <a:stretch>
                <a:fillRect/>
              </a:stretch>
            </p:blipFill>
            <p:spPr>
              <a:xfrm>
                <a:off x="5586349" y="9382245"/>
                <a:ext cx="40740" cy="91002"/>
              </a:xfrm>
              <a:prstGeom prst="rect">
                <a:avLst/>
              </a:prstGeom>
              <a:grpFill/>
              <a:ln>
                <a:solidFill>
                  <a:srgbClr val="00B0F0"/>
                </a:solidFill>
              </a:ln>
            </p:spPr>
          </p:pic>
        </p:grpSp>
        <p:sp>
          <p:nvSpPr>
            <p:cNvPr id="45" name="正方形/長方形 44">
              <a:extLst>
                <a:ext uri="{FF2B5EF4-FFF2-40B4-BE49-F238E27FC236}">
                  <a16:creationId xmlns:a16="http://schemas.microsoft.com/office/drawing/2014/main" id="{CC27E56F-1DF6-477F-8C8D-8866E4ED1C99}"/>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1557192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3916617683"/>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12.</a:t>
                      </a:r>
                      <a:r>
                        <a:rPr kumimoji="1" lang="ja-JP" altLang="en-US" sz="1050" b="0">
                          <a:solidFill>
                            <a:schemeClr val="tx1"/>
                          </a:solidFill>
                          <a:latin typeface="ＭＳ ゴシック" panose="020B0609070205080204" pitchFamily="49" charset="-128"/>
                          <a:ea typeface="ＭＳ ゴシック" panose="020B0609070205080204" pitchFamily="49" charset="-128"/>
                        </a:rPr>
                        <a:t>障害等認定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児童扶養手当在留期間延長通知書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949212"/>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児童扶養手当　在留期間延長通知書</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325638"/>
            <a:ext cx="5415404" cy="696729"/>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令和　年　月　日付で届出のありました在留期間の延長について、次のとおり支給期間を延長しましたので、通知します。なお、それ以降引き続き手当を受けようとするときは、児童扶養手当支給期間延長届に更新された期間の在留資格を証する書類及び児童扶養手当証書を添え、下記の問合せ先に提出して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1799158885"/>
              </p:ext>
            </p:extLst>
          </p:nvPr>
        </p:nvGraphicFramePr>
        <p:xfrm>
          <a:off x="1068120" y="4544838"/>
          <a:ext cx="5517278" cy="4058414"/>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339587">
                  <a:extLst>
                    <a:ext uri="{9D8B030D-6E8A-4147-A177-3AD203B41FA5}">
                      <a16:colId xmlns:a16="http://schemas.microsoft.com/office/drawing/2014/main" val="1626101871"/>
                    </a:ext>
                  </a:extLst>
                </a:gridCol>
                <a:gridCol w="1066800">
                  <a:extLst>
                    <a:ext uri="{9D8B030D-6E8A-4147-A177-3AD203B41FA5}">
                      <a16:colId xmlns:a16="http://schemas.microsoft.com/office/drawing/2014/main" val="1463919047"/>
                    </a:ext>
                  </a:extLst>
                </a:gridCol>
                <a:gridCol w="2959548">
                  <a:extLst>
                    <a:ext uri="{9D8B030D-6E8A-4147-A177-3AD203B41FA5}">
                      <a16:colId xmlns:a16="http://schemas.microsoft.com/office/drawing/2014/main" val="896459946"/>
                    </a:ext>
                  </a:extLst>
                </a:gridCol>
              </a:tblGrid>
              <a:tr h="339074">
                <a:tc>
                  <a:txBody>
                    <a:bodyPr/>
                    <a:lstStyle/>
                    <a:p>
                      <a:pPr algn="dist"/>
                      <a:r>
                        <a:rPr kumimoji="1" lang="ja-JP" altLang="en-US" sz="1050" b="0">
                          <a:solidFill>
                            <a:srgbClr val="00B0F0"/>
                          </a:solidFill>
                          <a:latin typeface="ＭＳ ゴシック 本文"/>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0614242"/>
                  </a:ext>
                </a:extLst>
              </a:tr>
              <a:tr h="429906">
                <a:tc>
                  <a:txBody>
                    <a:bodyPr/>
                    <a:lstStyle/>
                    <a:p>
                      <a:pPr algn="dist"/>
                      <a:r>
                        <a:rPr kumimoji="1" lang="ja-JP" altLang="en-US" sz="1050" b="0">
                          <a:solidFill>
                            <a:srgbClr val="00B0F0"/>
                          </a:solidFill>
                          <a:latin typeface="ＭＳ ゴシック 本文"/>
                        </a:rPr>
                        <a:t>受給資格者住所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11240"/>
                  </a:ext>
                </a:extLst>
              </a:tr>
              <a:tr h="339074">
                <a:tc>
                  <a:txBody>
                    <a:bodyPr/>
                    <a:lstStyle/>
                    <a:p>
                      <a:pPr algn="dist"/>
                      <a:r>
                        <a:rPr kumimoji="1" lang="ja-JP" altLang="en-US" sz="1050" b="0">
                          <a:solidFill>
                            <a:srgbClr val="00B0F0"/>
                          </a:solidFill>
                          <a:latin typeface="ＭＳ ゴシック 本文"/>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391300"/>
                  </a:ext>
                </a:extLst>
              </a:tr>
              <a:tr h="378813">
                <a:tc>
                  <a:txBody>
                    <a:bodyPr/>
                    <a:lstStyle/>
                    <a:p>
                      <a:pPr algn="dist"/>
                      <a:r>
                        <a:rPr kumimoji="1" lang="ja-JP" altLang="en-US" sz="1050" b="0">
                          <a:solidFill>
                            <a:srgbClr val="00B0F0"/>
                          </a:solidFill>
                          <a:latin typeface="ＭＳ ゴシック 本文"/>
                        </a:rPr>
                        <a:t>受給資格の期間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16565383"/>
                  </a:ext>
                </a:extLst>
              </a:tr>
              <a:tr h="205740">
                <a:tc rowSpan="2">
                  <a:txBody>
                    <a:bodyPr/>
                    <a:lstStyle/>
                    <a:p>
                      <a:pPr algn="dist"/>
                      <a:r>
                        <a:rPr kumimoji="1" lang="ja-JP" altLang="en-US" sz="1050" b="0">
                          <a:solidFill>
                            <a:srgbClr val="00B0F0"/>
                          </a:solidFill>
                          <a:latin typeface="ＭＳ ゴシック 本文"/>
                        </a:rPr>
                        <a:t>対象受給者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050">
                          <a:solidFill>
                            <a:srgbClr val="00B0F0"/>
                          </a:solidFill>
                          <a:latin typeface="ＭＳ ゴシック 本文"/>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9560208"/>
                  </a:ext>
                </a:extLst>
              </a:tr>
              <a:tr h="205740">
                <a:tc vMerge="1">
                  <a:txBody>
                    <a:bodyPr/>
                    <a:lstStyle/>
                    <a:p>
                      <a:endParaRPr kumimoji="1" lang="ja-JP" altLang="en-US"/>
                    </a:p>
                  </a:txBody>
                  <a:tcPr/>
                </a:tc>
                <a:tc gridSpan="2">
                  <a:txBody>
                    <a:bodyPr/>
                    <a:lstStyle/>
                    <a:p>
                      <a:r>
                        <a:rPr kumimoji="1" lang="ja-JP" altLang="en-US" sz="1050">
                          <a:solidFill>
                            <a:srgbClr val="00B0F0"/>
                          </a:solidFill>
                          <a:latin typeface="ＭＳ ゴシック 本文"/>
                        </a:rPr>
                        <a:t>在留延長期間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74242"/>
                  </a:ext>
                </a:extLst>
              </a:tr>
              <a:tr h="0">
                <a:tc rowSpan="6">
                  <a:txBody>
                    <a:bodyPr/>
                    <a:lstStyle/>
                    <a:p>
                      <a:pPr algn="dist"/>
                      <a:r>
                        <a:rPr kumimoji="1" lang="ja-JP" altLang="en-US" sz="1050" b="0">
                          <a:solidFill>
                            <a:srgbClr val="00B0F0"/>
                          </a:solidFill>
                          <a:latin typeface="ＭＳ ゴシック 本文"/>
                        </a:rPr>
                        <a:t>対象の児童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dist"/>
                      <a:r>
                        <a:rPr kumimoji="1" lang="en-US" altLang="ja-JP" sz="800">
                          <a:solidFill>
                            <a:srgbClr val="00B0F0"/>
                          </a:solidFill>
                          <a:latin typeface="ＭＳ ゴシック 本文"/>
                        </a:rPr>
                        <a:t>(1)</a:t>
                      </a:r>
                      <a:endParaRPr kumimoji="1" lang="ja-JP" altLang="en-US" sz="80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rPr>
                        <a:t>氏名</a:t>
                      </a:r>
                      <a:endParaRPr kumimoji="1" lang="en-US" altLang="ja-JP"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9867743"/>
                  </a:ext>
                </a:extLst>
              </a:tr>
              <a:tr h="182880">
                <a:tc vMerge="1">
                  <a:txBody>
                    <a:bodyPr/>
                    <a:lstStyle/>
                    <a:p>
                      <a:endParaRPr kumimoji="1" lang="ja-JP" altLang="en-US"/>
                    </a:p>
                  </a:txBody>
                  <a:tcPr/>
                </a:tc>
                <a:tc v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rPr>
                        <a:t>在留延長期間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8726147"/>
                  </a:ext>
                </a:extLst>
              </a:tr>
              <a:tr h="0">
                <a:tc vMerge="1">
                  <a:txBody>
                    <a:bodyPr/>
                    <a:lstStyle/>
                    <a:p>
                      <a:endParaRPr kumimoji="1" lang="ja-JP" altLang="en-US"/>
                    </a:p>
                  </a:txBody>
                  <a:tcPr/>
                </a:tc>
                <a:tc rowSpan="2">
                  <a:txBody>
                    <a:bodyPr/>
                    <a:lstStyle/>
                    <a:p>
                      <a:pPr algn="dist"/>
                      <a:r>
                        <a:rPr kumimoji="1" lang="en-US" altLang="ja-JP" sz="800">
                          <a:solidFill>
                            <a:srgbClr val="00B0F0"/>
                          </a:solidFill>
                          <a:latin typeface="ＭＳ ゴシック 本文"/>
                        </a:rPr>
                        <a:t>(2)</a:t>
                      </a:r>
                      <a:endParaRPr kumimoji="1" lang="ja-JP" altLang="en-US" sz="80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100008"/>
                  </a:ext>
                </a:extLst>
              </a:tr>
              <a:tr h="0">
                <a:tc vMerge="1">
                  <a:txBody>
                    <a:bodyPr/>
                    <a:lstStyle/>
                    <a:p>
                      <a:endParaRPr kumimoji="1" lang="ja-JP" altLang="en-US"/>
                    </a:p>
                  </a:txBody>
                  <a:tcPr/>
                </a:tc>
                <a:tc v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rPr>
                        <a:t>在留延長期間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791700"/>
                  </a:ext>
                </a:extLst>
              </a:tr>
              <a:tr h="0">
                <a:tc vMerge="1">
                  <a:txBody>
                    <a:bodyPr/>
                    <a:lstStyle/>
                    <a:p>
                      <a:endParaRPr kumimoji="1" lang="ja-JP" altLang="en-US"/>
                    </a:p>
                  </a:txBody>
                  <a:tcPr/>
                </a:tc>
                <a:tc rowSpan="2">
                  <a:txBody>
                    <a:bodyPr/>
                    <a:lstStyle/>
                    <a:p>
                      <a:pPr algn="dist"/>
                      <a:r>
                        <a:rPr kumimoji="1" lang="en-US" altLang="ja-JP" sz="800">
                          <a:solidFill>
                            <a:srgbClr val="00B0F0"/>
                          </a:solidFill>
                          <a:latin typeface="ＭＳ ゴシック 本文"/>
                        </a:rPr>
                        <a:t>(3)</a:t>
                      </a:r>
                      <a:endParaRPr kumimoji="1" lang="ja-JP" altLang="en-US" sz="80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1964323"/>
                  </a:ext>
                </a:extLst>
              </a:tr>
              <a:tr h="0">
                <a:tc vMerge="1">
                  <a:txBody>
                    <a:bodyPr/>
                    <a:lstStyle/>
                    <a:p>
                      <a:endParaRPr kumimoji="1" lang="ja-JP" altLang="en-US"/>
                    </a:p>
                  </a:txBody>
                  <a:tcPr/>
                </a:tc>
                <a:tc vMerge="1">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rPr>
                        <a:t>在留延長期間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3689825"/>
                  </a:ext>
                </a:extLst>
              </a:tr>
              <a:tr h="559867">
                <a:tc>
                  <a:txBody>
                    <a:bodyPr/>
                    <a:lstStyle/>
                    <a:p>
                      <a:pPr algn="dist"/>
                      <a:r>
                        <a:rPr kumimoji="1" lang="ja-JP" altLang="en-US" sz="1050" b="0">
                          <a:solidFill>
                            <a:srgbClr val="00B0F0"/>
                          </a:solidFill>
                          <a:latin typeface="ＭＳ ゴシック 本文"/>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4411153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24967"/>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076519"/>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251246"/>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463824"/>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3" name="object 6">
            <a:extLst>
              <a:ext uri="{FF2B5EF4-FFF2-40B4-BE49-F238E27FC236}">
                <a16:creationId xmlns:a16="http://schemas.microsoft.com/office/drawing/2014/main" id="{2A008986-6659-4BD1-9500-0B56266CDF17}"/>
              </a:ext>
            </a:extLst>
          </p:cNvPr>
          <p:cNvSpPr txBox="1"/>
          <p:nvPr/>
        </p:nvSpPr>
        <p:spPr>
          <a:xfrm>
            <a:off x="1107470" y="8656804"/>
            <a:ext cx="2295525" cy="175048"/>
          </a:xfrm>
          <a:prstGeom prst="rect">
            <a:avLst/>
          </a:prstGeom>
        </p:spPr>
        <p:txBody>
          <a:bodyPr vert="horz" wrap="square" lIns="0" tIns="13335" rIns="0" bIns="0" rtlCol="0">
            <a:spAutoFit/>
          </a:bodyPr>
          <a:lstStyle/>
          <a:p>
            <a:pPr marL="12700">
              <a:lnSpc>
                <a:spcPct val="100000"/>
              </a:lnSpc>
              <a:spcBef>
                <a:spcPts val="105"/>
              </a:spcBef>
              <a:tabLst>
                <a:tab pos="280670" algn="l"/>
              </a:tabLst>
            </a:pPr>
            <a:r>
              <a:rPr sz="1050" spc="5">
                <a:solidFill>
                  <a:srgbClr val="00B0F0"/>
                </a:solidFill>
                <a:latin typeface="ＭＳ ゴシック" panose="020B0609070205080204" pitchFamily="49" charset="-128"/>
                <a:ea typeface="ＭＳ ゴシック" panose="020B0609070205080204" pitchFamily="49" charset="-128"/>
                <a:cs typeface="ＭＳ ゴシック"/>
              </a:rPr>
              <a:t>◎	</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裏</a:t>
            </a:r>
            <a:r>
              <a:rPr sz="1050" spc="5" err="1">
                <a:solidFill>
                  <a:srgbClr val="00B0F0"/>
                </a:solidFill>
                <a:latin typeface="ＭＳ ゴシック" panose="020B0609070205080204" pitchFamily="49" charset="-128"/>
                <a:ea typeface="ＭＳ ゴシック" panose="020B0609070205080204" pitchFamily="49" charset="-128"/>
                <a:cs typeface="ＭＳ ゴシック"/>
              </a:rPr>
              <a:t>面</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の</a:t>
            </a:r>
            <a:r>
              <a:rPr sz="1050" spc="5" err="1">
                <a:solidFill>
                  <a:srgbClr val="00B0F0"/>
                </a:solidFill>
                <a:latin typeface="ＭＳ ゴシック" panose="020B0609070205080204" pitchFamily="49" charset="-128"/>
                <a:ea typeface="ＭＳ ゴシック" panose="020B0609070205080204" pitchFamily="49" charset="-128"/>
                <a:cs typeface="ＭＳ ゴシック"/>
              </a:rPr>
              <a:t>注</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意</a:t>
            </a:r>
            <a:r>
              <a:rPr sz="1050" spc="5" err="1">
                <a:solidFill>
                  <a:srgbClr val="00B0F0"/>
                </a:solidFill>
                <a:latin typeface="ＭＳ ゴシック" panose="020B0609070205080204" pitchFamily="49" charset="-128"/>
                <a:ea typeface="ＭＳ ゴシック" panose="020B0609070205080204" pitchFamily="49" charset="-128"/>
                <a:cs typeface="ＭＳ ゴシック"/>
              </a:rPr>
              <a:t>を</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よ</a:t>
            </a:r>
            <a:r>
              <a:rPr sz="1050" spc="5" err="1">
                <a:solidFill>
                  <a:srgbClr val="00B0F0"/>
                </a:solidFill>
                <a:latin typeface="ＭＳ ゴシック" panose="020B0609070205080204" pitchFamily="49" charset="-128"/>
                <a:ea typeface="ＭＳ ゴシック" panose="020B0609070205080204" pitchFamily="49" charset="-128"/>
                <a:cs typeface="ＭＳ ゴシック"/>
              </a:rPr>
              <a:t>く</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読</a:t>
            </a:r>
            <a:r>
              <a:rPr sz="1050" spc="5" err="1">
                <a:solidFill>
                  <a:srgbClr val="00B0F0"/>
                </a:solidFill>
                <a:latin typeface="ＭＳ ゴシック" panose="020B0609070205080204" pitchFamily="49" charset="-128"/>
                <a:ea typeface="ＭＳ ゴシック" panose="020B0609070205080204" pitchFamily="49" charset="-128"/>
                <a:cs typeface="ＭＳ ゴシック"/>
              </a:rPr>
              <a:t>んで</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下</a:t>
            </a:r>
            <a:r>
              <a:rPr sz="1050" spc="5" err="1">
                <a:solidFill>
                  <a:srgbClr val="00B0F0"/>
                </a:solidFill>
                <a:latin typeface="ＭＳ ゴシック" panose="020B0609070205080204" pitchFamily="49" charset="-128"/>
                <a:ea typeface="ＭＳ ゴシック" panose="020B0609070205080204" pitchFamily="49" charset="-128"/>
                <a:cs typeface="ＭＳ ゴシック"/>
              </a:rPr>
              <a:t>さ</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い</a:t>
            </a:r>
            <a:r>
              <a:rPr sz="1050" spc="5">
                <a:solidFill>
                  <a:srgbClr val="00B0F0"/>
                </a:solidFill>
                <a:latin typeface="ＭＳ ゴシック" panose="020B0609070205080204" pitchFamily="49" charset="-128"/>
                <a:ea typeface="ＭＳ ゴシック" panose="020B0609070205080204" pitchFamily="49" charset="-128"/>
                <a:cs typeface="ＭＳ ゴシック"/>
              </a:rPr>
              <a:t>。</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4" name="object 3">
            <a:extLst>
              <a:ext uri="{FF2B5EF4-FFF2-40B4-BE49-F238E27FC236}">
                <a16:creationId xmlns:a16="http://schemas.microsoft.com/office/drawing/2014/main" id="{16EAB739-5E64-46A5-9474-36F525B429E5}"/>
              </a:ext>
            </a:extLst>
          </p:cNvPr>
          <p:cNvSpPr txBox="1"/>
          <p:nvPr/>
        </p:nvSpPr>
        <p:spPr>
          <a:xfrm>
            <a:off x="3401695" y="4336052"/>
            <a:ext cx="225425" cy="175048"/>
          </a:xfrm>
          <a:prstGeom prst="rect">
            <a:avLst/>
          </a:prstGeom>
        </p:spPr>
        <p:txBody>
          <a:bodyPr vert="horz" wrap="square" lIns="0" tIns="13335" rIns="0" bIns="0" rtlCol="0">
            <a:spAutoFit/>
          </a:bodyPr>
          <a:lstStyle/>
          <a:p>
            <a:pPr marL="12700">
              <a:lnSpc>
                <a:spcPct val="100000"/>
              </a:lnSpc>
              <a:spcBef>
                <a:spcPts val="105"/>
              </a:spcBef>
            </a:pPr>
            <a:r>
              <a:rPr sz="1050" spc="-15">
                <a:solidFill>
                  <a:srgbClr val="00B0F0"/>
                </a:solidFill>
                <a:latin typeface="ＭＳ ゴシック" panose="020B0609070205080204" pitchFamily="49" charset="-128"/>
                <a:ea typeface="ＭＳ ゴシック" panose="020B0609070205080204" pitchFamily="49" charset="-128"/>
                <a:cs typeface="ＭＳ ゴシック"/>
              </a:rPr>
              <a:t>(</a:t>
            </a:r>
            <a:r>
              <a:rPr sz="1050" spc="5">
                <a:solidFill>
                  <a:srgbClr val="00B0F0"/>
                </a:solidFill>
                <a:latin typeface="ＭＳ ゴシック" panose="020B0609070205080204" pitchFamily="49" charset="-128"/>
                <a:ea typeface="ＭＳ ゴシック" panose="020B0609070205080204" pitchFamily="49" charset="-128"/>
                <a:cs typeface="ＭＳ ゴシック"/>
              </a:rPr>
              <a:t>表</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5" name="object 4">
            <a:extLst>
              <a:ext uri="{FF2B5EF4-FFF2-40B4-BE49-F238E27FC236}">
                <a16:creationId xmlns:a16="http://schemas.microsoft.com/office/drawing/2014/main" id="{C709FCB5-345D-4BCD-A16A-6EC284E2A928}"/>
              </a:ext>
            </a:extLst>
          </p:cNvPr>
          <p:cNvSpPr txBox="1"/>
          <p:nvPr/>
        </p:nvSpPr>
        <p:spPr>
          <a:xfrm>
            <a:off x="3869563" y="4336052"/>
            <a:ext cx="227329" cy="175048"/>
          </a:xfrm>
          <a:prstGeom prst="rect">
            <a:avLst/>
          </a:prstGeom>
        </p:spPr>
        <p:txBody>
          <a:bodyPr vert="horz" wrap="square" lIns="0" tIns="13335" rIns="0" bIns="0" rtlCol="0">
            <a:spAutoFit/>
          </a:bodyPr>
          <a:lstStyle/>
          <a:p>
            <a:pPr marL="12700">
              <a:lnSpc>
                <a:spcPct val="100000"/>
              </a:lnSpc>
              <a:spcBef>
                <a:spcPts val="105"/>
              </a:spcBef>
            </a:pPr>
            <a:r>
              <a:rPr sz="1050">
                <a:solidFill>
                  <a:srgbClr val="00B0F0"/>
                </a:solidFill>
                <a:latin typeface="ＭＳ ゴシック" panose="020B0609070205080204" pitchFamily="49" charset="-128"/>
                <a:ea typeface="ＭＳ ゴシック" panose="020B0609070205080204" pitchFamily="49" charset="-128"/>
                <a:cs typeface="ＭＳ ゴシック"/>
              </a:rPr>
              <a:t>面)</a:t>
            </a:r>
          </a:p>
        </p:txBody>
      </p:sp>
      <p:sp>
        <p:nvSpPr>
          <p:cNvPr id="42" name="object 2">
            <a:extLst>
              <a:ext uri="{FF2B5EF4-FFF2-40B4-BE49-F238E27FC236}">
                <a16:creationId xmlns:a16="http://schemas.microsoft.com/office/drawing/2014/main" id="{E1D0B243-5619-4C27-A6FE-4A6B014E5910}"/>
              </a:ext>
            </a:extLst>
          </p:cNvPr>
          <p:cNvSpPr txBox="1"/>
          <p:nvPr/>
        </p:nvSpPr>
        <p:spPr>
          <a:xfrm>
            <a:off x="5218987" y="549919"/>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6" name="グループ化 45">
            <a:extLst>
              <a:ext uri="{FF2B5EF4-FFF2-40B4-BE49-F238E27FC236}">
                <a16:creationId xmlns:a16="http://schemas.microsoft.com/office/drawing/2014/main" id="{3437B056-B73D-464B-B176-68E49E667CF7}"/>
              </a:ext>
            </a:extLst>
          </p:cNvPr>
          <p:cNvGrpSpPr/>
          <p:nvPr/>
        </p:nvGrpSpPr>
        <p:grpSpPr>
          <a:xfrm>
            <a:off x="1067381" y="473107"/>
            <a:ext cx="2395805" cy="1546263"/>
            <a:chOff x="1384206" y="774699"/>
            <a:chExt cx="2395805" cy="1546263"/>
          </a:xfrm>
        </p:grpSpPr>
        <p:grpSp>
          <p:nvGrpSpPr>
            <p:cNvPr id="47" name="object 3">
              <a:extLst>
                <a:ext uri="{FF2B5EF4-FFF2-40B4-BE49-F238E27FC236}">
                  <a16:creationId xmlns:a16="http://schemas.microsoft.com/office/drawing/2014/main" id="{BCB89159-9CD6-429C-BC85-5DAB122CECFA}"/>
                </a:ext>
              </a:extLst>
            </p:cNvPr>
            <p:cNvGrpSpPr/>
            <p:nvPr/>
          </p:nvGrpSpPr>
          <p:grpSpPr>
            <a:xfrm>
              <a:off x="1600792" y="2086207"/>
              <a:ext cx="1955790" cy="91002"/>
              <a:chOff x="3671299" y="9382245"/>
              <a:chExt cx="1955790" cy="91002"/>
            </a:xfrm>
            <a:solidFill>
              <a:srgbClr val="00B0F0"/>
            </a:solidFill>
          </p:grpSpPr>
          <p:pic>
            <p:nvPicPr>
              <p:cNvPr id="49" name="object 4">
                <a:extLst>
                  <a:ext uri="{FF2B5EF4-FFF2-40B4-BE49-F238E27FC236}">
                    <a16:creationId xmlns:a16="http://schemas.microsoft.com/office/drawing/2014/main" id="{FACB6DCA-6EBE-440C-95C2-76B43FA248E8}"/>
                  </a:ext>
                </a:extLst>
              </p:cNvPr>
              <p:cNvPicPr/>
              <p:nvPr/>
            </p:nvPicPr>
            <p:blipFill>
              <a:blip r:embed="rId3" cstate="print"/>
              <a:stretch>
                <a:fillRect/>
              </a:stretch>
            </p:blipFill>
            <p:spPr>
              <a:xfrm>
                <a:off x="3671299" y="9382245"/>
                <a:ext cx="40742" cy="91002"/>
              </a:xfrm>
              <a:prstGeom prst="rect">
                <a:avLst/>
              </a:prstGeom>
              <a:grpFill/>
              <a:ln>
                <a:solidFill>
                  <a:srgbClr val="00B0F0"/>
                </a:solidFill>
              </a:ln>
            </p:spPr>
          </p:pic>
          <p:pic>
            <p:nvPicPr>
              <p:cNvPr id="50" name="object 5">
                <a:extLst>
                  <a:ext uri="{FF2B5EF4-FFF2-40B4-BE49-F238E27FC236}">
                    <a16:creationId xmlns:a16="http://schemas.microsoft.com/office/drawing/2014/main" id="{0FF5F3C4-B939-4D2A-8B1C-1DE895640F8D}"/>
                  </a:ext>
                </a:extLst>
              </p:cNvPr>
              <p:cNvPicPr/>
              <p:nvPr/>
            </p:nvPicPr>
            <p:blipFill>
              <a:blip r:embed="rId4" cstate="print"/>
              <a:stretch>
                <a:fillRect/>
              </a:stretch>
            </p:blipFill>
            <p:spPr>
              <a:xfrm>
                <a:off x="3732403" y="9382245"/>
                <a:ext cx="67904" cy="91002"/>
              </a:xfrm>
              <a:prstGeom prst="rect">
                <a:avLst/>
              </a:prstGeom>
              <a:grpFill/>
              <a:ln>
                <a:solidFill>
                  <a:srgbClr val="00B0F0"/>
                </a:solidFill>
              </a:ln>
            </p:spPr>
          </p:pic>
          <p:pic>
            <p:nvPicPr>
              <p:cNvPr id="51" name="object 6">
                <a:extLst>
                  <a:ext uri="{FF2B5EF4-FFF2-40B4-BE49-F238E27FC236}">
                    <a16:creationId xmlns:a16="http://schemas.microsoft.com/office/drawing/2014/main" id="{BB6B5705-4207-492F-9A39-088F263EBF19}"/>
                  </a:ext>
                </a:extLst>
              </p:cNvPr>
              <p:cNvPicPr/>
              <p:nvPr/>
            </p:nvPicPr>
            <p:blipFill>
              <a:blip r:embed="rId4" cstate="print"/>
              <a:stretch>
                <a:fillRect/>
              </a:stretch>
            </p:blipFill>
            <p:spPr>
              <a:xfrm>
                <a:off x="3820668" y="9382245"/>
                <a:ext cx="67904" cy="91002"/>
              </a:xfrm>
              <a:prstGeom prst="rect">
                <a:avLst/>
              </a:prstGeom>
              <a:grpFill/>
              <a:ln>
                <a:solidFill>
                  <a:srgbClr val="00B0F0"/>
                </a:solidFill>
              </a:ln>
            </p:spPr>
          </p:pic>
          <p:pic>
            <p:nvPicPr>
              <p:cNvPr id="52" name="object 7">
                <a:extLst>
                  <a:ext uri="{FF2B5EF4-FFF2-40B4-BE49-F238E27FC236}">
                    <a16:creationId xmlns:a16="http://schemas.microsoft.com/office/drawing/2014/main" id="{F026E7F7-E5D2-4664-861C-06D94ECDFD2F}"/>
                  </a:ext>
                </a:extLst>
              </p:cNvPr>
              <p:cNvPicPr/>
              <p:nvPr/>
            </p:nvPicPr>
            <p:blipFill>
              <a:blip r:embed="rId4" cstate="print"/>
              <a:stretch>
                <a:fillRect/>
              </a:stretch>
            </p:blipFill>
            <p:spPr>
              <a:xfrm>
                <a:off x="3908933" y="9382245"/>
                <a:ext cx="67903" cy="91002"/>
              </a:xfrm>
              <a:prstGeom prst="rect">
                <a:avLst/>
              </a:prstGeom>
              <a:grpFill/>
              <a:ln>
                <a:solidFill>
                  <a:srgbClr val="00B0F0"/>
                </a:solidFill>
              </a:ln>
            </p:spPr>
          </p:pic>
          <p:pic>
            <p:nvPicPr>
              <p:cNvPr id="53" name="object 8">
                <a:extLst>
                  <a:ext uri="{FF2B5EF4-FFF2-40B4-BE49-F238E27FC236}">
                    <a16:creationId xmlns:a16="http://schemas.microsoft.com/office/drawing/2014/main" id="{DAE9FE7E-C615-4B90-8DB8-6789B683F4A3}"/>
                  </a:ext>
                </a:extLst>
              </p:cNvPr>
              <p:cNvPicPr/>
              <p:nvPr/>
            </p:nvPicPr>
            <p:blipFill>
              <a:blip r:embed="rId4" cstate="print"/>
              <a:stretch>
                <a:fillRect/>
              </a:stretch>
            </p:blipFill>
            <p:spPr>
              <a:xfrm>
                <a:off x="3997198" y="9382245"/>
                <a:ext cx="67903" cy="91002"/>
              </a:xfrm>
              <a:prstGeom prst="rect">
                <a:avLst/>
              </a:prstGeom>
              <a:grpFill/>
              <a:ln>
                <a:solidFill>
                  <a:srgbClr val="00B0F0"/>
                </a:solidFill>
              </a:ln>
            </p:spPr>
          </p:pic>
          <p:pic>
            <p:nvPicPr>
              <p:cNvPr id="54" name="object 9">
                <a:extLst>
                  <a:ext uri="{FF2B5EF4-FFF2-40B4-BE49-F238E27FC236}">
                    <a16:creationId xmlns:a16="http://schemas.microsoft.com/office/drawing/2014/main" id="{64E8DEBD-8B4F-44E6-B8A2-1E211109A5E1}"/>
                  </a:ext>
                </a:extLst>
              </p:cNvPr>
              <p:cNvPicPr/>
              <p:nvPr/>
            </p:nvPicPr>
            <p:blipFill>
              <a:blip r:embed="rId4" cstate="print"/>
              <a:stretch>
                <a:fillRect/>
              </a:stretch>
            </p:blipFill>
            <p:spPr>
              <a:xfrm>
                <a:off x="4085463" y="9382245"/>
                <a:ext cx="67903" cy="91002"/>
              </a:xfrm>
              <a:prstGeom prst="rect">
                <a:avLst/>
              </a:prstGeom>
              <a:grpFill/>
              <a:ln>
                <a:solidFill>
                  <a:srgbClr val="00B0F0"/>
                </a:solidFill>
              </a:ln>
            </p:spPr>
          </p:pic>
          <p:pic>
            <p:nvPicPr>
              <p:cNvPr id="55" name="object 10">
                <a:extLst>
                  <a:ext uri="{FF2B5EF4-FFF2-40B4-BE49-F238E27FC236}">
                    <a16:creationId xmlns:a16="http://schemas.microsoft.com/office/drawing/2014/main" id="{0E01E146-5B7B-4162-9B45-C7B214CAEA06}"/>
                  </a:ext>
                </a:extLst>
              </p:cNvPr>
              <p:cNvPicPr/>
              <p:nvPr/>
            </p:nvPicPr>
            <p:blipFill>
              <a:blip r:embed="rId4" cstate="print"/>
              <a:stretch>
                <a:fillRect/>
              </a:stretch>
            </p:blipFill>
            <p:spPr>
              <a:xfrm>
                <a:off x="4173855" y="9382245"/>
                <a:ext cx="67903" cy="91002"/>
              </a:xfrm>
              <a:prstGeom prst="rect">
                <a:avLst/>
              </a:prstGeom>
              <a:grpFill/>
              <a:ln>
                <a:solidFill>
                  <a:srgbClr val="00B0F0"/>
                </a:solidFill>
              </a:ln>
            </p:spPr>
          </p:pic>
          <p:pic>
            <p:nvPicPr>
              <p:cNvPr id="56" name="object 11">
                <a:extLst>
                  <a:ext uri="{FF2B5EF4-FFF2-40B4-BE49-F238E27FC236}">
                    <a16:creationId xmlns:a16="http://schemas.microsoft.com/office/drawing/2014/main" id="{8B041EFA-49D5-46F0-970B-C3278F478B29}"/>
                  </a:ext>
                </a:extLst>
              </p:cNvPr>
              <p:cNvPicPr/>
              <p:nvPr/>
            </p:nvPicPr>
            <p:blipFill>
              <a:blip r:embed="rId4" cstate="print"/>
              <a:stretch>
                <a:fillRect/>
              </a:stretch>
            </p:blipFill>
            <p:spPr>
              <a:xfrm>
                <a:off x="4262120" y="9382245"/>
                <a:ext cx="67903" cy="91002"/>
              </a:xfrm>
              <a:prstGeom prst="rect">
                <a:avLst/>
              </a:prstGeom>
              <a:grpFill/>
              <a:ln>
                <a:solidFill>
                  <a:srgbClr val="00B0F0"/>
                </a:solidFill>
              </a:ln>
            </p:spPr>
          </p:pic>
          <p:pic>
            <p:nvPicPr>
              <p:cNvPr id="57" name="object 12">
                <a:extLst>
                  <a:ext uri="{FF2B5EF4-FFF2-40B4-BE49-F238E27FC236}">
                    <a16:creationId xmlns:a16="http://schemas.microsoft.com/office/drawing/2014/main" id="{22504221-82CB-4168-BD5A-E2ABC5BE27E4}"/>
                  </a:ext>
                </a:extLst>
              </p:cNvPr>
              <p:cNvPicPr/>
              <p:nvPr/>
            </p:nvPicPr>
            <p:blipFill>
              <a:blip r:embed="rId4" cstate="print"/>
              <a:stretch>
                <a:fillRect/>
              </a:stretch>
            </p:blipFill>
            <p:spPr>
              <a:xfrm>
                <a:off x="4350385" y="9382245"/>
                <a:ext cx="67902" cy="91002"/>
              </a:xfrm>
              <a:prstGeom prst="rect">
                <a:avLst/>
              </a:prstGeom>
              <a:grpFill/>
              <a:ln>
                <a:solidFill>
                  <a:srgbClr val="00B0F0"/>
                </a:solidFill>
              </a:ln>
            </p:spPr>
          </p:pic>
          <p:pic>
            <p:nvPicPr>
              <p:cNvPr id="58" name="object 13">
                <a:extLst>
                  <a:ext uri="{FF2B5EF4-FFF2-40B4-BE49-F238E27FC236}">
                    <a16:creationId xmlns:a16="http://schemas.microsoft.com/office/drawing/2014/main" id="{7196B930-9C36-4029-9E0C-61F189177E5E}"/>
                  </a:ext>
                </a:extLst>
              </p:cNvPr>
              <p:cNvPicPr/>
              <p:nvPr/>
            </p:nvPicPr>
            <p:blipFill>
              <a:blip r:embed="rId4" cstate="print"/>
              <a:stretch>
                <a:fillRect/>
              </a:stretch>
            </p:blipFill>
            <p:spPr>
              <a:xfrm>
                <a:off x="4438650" y="9382245"/>
                <a:ext cx="67902" cy="91002"/>
              </a:xfrm>
              <a:prstGeom prst="rect">
                <a:avLst/>
              </a:prstGeom>
              <a:grpFill/>
              <a:ln>
                <a:solidFill>
                  <a:srgbClr val="00B0F0"/>
                </a:solidFill>
              </a:ln>
            </p:spPr>
          </p:pic>
          <p:pic>
            <p:nvPicPr>
              <p:cNvPr id="59" name="object 14">
                <a:extLst>
                  <a:ext uri="{FF2B5EF4-FFF2-40B4-BE49-F238E27FC236}">
                    <a16:creationId xmlns:a16="http://schemas.microsoft.com/office/drawing/2014/main" id="{8D2290A6-F732-4E91-A4FC-0F1E4F30B0EC}"/>
                  </a:ext>
                </a:extLst>
              </p:cNvPr>
              <p:cNvPicPr/>
              <p:nvPr/>
            </p:nvPicPr>
            <p:blipFill>
              <a:blip r:embed="rId4" cstate="print"/>
              <a:stretch>
                <a:fillRect/>
              </a:stretch>
            </p:blipFill>
            <p:spPr>
              <a:xfrm>
                <a:off x="4526915" y="9382245"/>
                <a:ext cx="67902" cy="91002"/>
              </a:xfrm>
              <a:prstGeom prst="rect">
                <a:avLst/>
              </a:prstGeom>
              <a:grpFill/>
              <a:ln>
                <a:solidFill>
                  <a:srgbClr val="00B0F0"/>
                </a:solidFill>
              </a:ln>
            </p:spPr>
          </p:pic>
          <p:pic>
            <p:nvPicPr>
              <p:cNvPr id="60" name="object 15">
                <a:extLst>
                  <a:ext uri="{FF2B5EF4-FFF2-40B4-BE49-F238E27FC236}">
                    <a16:creationId xmlns:a16="http://schemas.microsoft.com/office/drawing/2014/main" id="{CE94500B-585F-44B9-AE81-40868140A23D}"/>
                  </a:ext>
                </a:extLst>
              </p:cNvPr>
              <p:cNvPicPr/>
              <p:nvPr/>
            </p:nvPicPr>
            <p:blipFill>
              <a:blip r:embed="rId4" cstate="print"/>
              <a:stretch>
                <a:fillRect/>
              </a:stretch>
            </p:blipFill>
            <p:spPr>
              <a:xfrm>
                <a:off x="4615180" y="9382245"/>
                <a:ext cx="67902" cy="91002"/>
              </a:xfrm>
              <a:prstGeom prst="rect">
                <a:avLst/>
              </a:prstGeom>
              <a:grpFill/>
              <a:ln>
                <a:solidFill>
                  <a:srgbClr val="00B0F0"/>
                </a:solidFill>
              </a:ln>
            </p:spPr>
          </p:pic>
          <p:pic>
            <p:nvPicPr>
              <p:cNvPr id="61" name="object 16">
                <a:extLst>
                  <a:ext uri="{FF2B5EF4-FFF2-40B4-BE49-F238E27FC236}">
                    <a16:creationId xmlns:a16="http://schemas.microsoft.com/office/drawing/2014/main" id="{C35C1EEF-3A2D-4D6C-92CD-C54A0335CC63}"/>
                  </a:ext>
                </a:extLst>
              </p:cNvPr>
              <p:cNvPicPr/>
              <p:nvPr/>
            </p:nvPicPr>
            <p:blipFill>
              <a:blip r:embed="rId4" cstate="print"/>
              <a:stretch>
                <a:fillRect/>
              </a:stretch>
            </p:blipFill>
            <p:spPr>
              <a:xfrm>
                <a:off x="4703572" y="9382245"/>
                <a:ext cx="67902" cy="91002"/>
              </a:xfrm>
              <a:prstGeom prst="rect">
                <a:avLst/>
              </a:prstGeom>
              <a:grpFill/>
              <a:ln>
                <a:solidFill>
                  <a:srgbClr val="00B0F0"/>
                </a:solidFill>
              </a:ln>
            </p:spPr>
          </p:pic>
          <p:pic>
            <p:nvPicPr>
              <p:cNvPr id="62" name="object 17">
                <a:extLst>
                  <a:ext uri="{FF2B5EF4-FFF2-40B4-BE49-F238E27FC236}">
                    <a16:creationId xmlns:a16="http://schemas.microsoft.com/office/drawing/2014/main" id="{CAAAA080-FCEC-432B-BC09-CD11C66DF472}"/>
                  </a:ext>
                </a:extLst>
              </p:cNvPr>
              <p:cNvPicPr/>
              <p:nvPr/>
            </p:nvPicPr>
            <p:blipFill>
              <a:blip r:embed="rId4" cstate="print"/>
              <a:stretch>
                <a:fillRect/>
              </a:stretch>
            </p:blipFill>
            <p:spPr>
              <a:xfrm>
                <a:off x="4791837" y="9382245"/>
                <a:ext cx="67902" cy="91002"/>
              </a:xfrm>
              <a:prstGeom prst="rect">
                <a:avLst/>
              </a:prstGeom>
              <a:grpFill/>
              <a:ln>
                <a:solidFill>
                  <a:srgbClr val="00B0F0"/>
                </a:solidFill>
              </a:ln>
            </p:spPr>
          </p:pic>
          <p:pic>
            <p:nvPicPr>
              <p:cNvPr id="63" name="object 18">
                <a:extLst>
                  <a:ext uri="{FF2B5EF4-FFF2-40B4-BE49-F238E27FC236}">
                    <a16:creationId xmlns:a16="http://schemas.microsoft.com/office/drawing/2014/main" id="{C166A287-1F2D-4755-A021-22DA2C484BFD}"/>
                  </a:ext>
                </a:extLst>
              </p:cNvPr>
              <p:cNvPicPr/>
              <p:nvPr/>
            </p:nvPicPr>
            <p:blipFill>
              <a:blip r:embed="rId4" cstate="print"/>
              <a:stretch>
                <a:fillRect/>
              </a:stretch>
            </p:blipFill>
            <p:spPr>
              <a:xfrm>
                <a:off x="4880102" y="9382245"/>
                <a:ext cx="67901" cy="91002"/>
              </a:xfrm>
              <a:prstGeom prst="rect">
                <a:avLst/>
              </a:prstGeom>
              <a:grpFill/>
              <a:ln>
                <a:solidFill>
                  <a:srgbClr val="00B0F0"/>
                </a:solidFill>
              </a:ln>
            </p:spPr>
          </p:pic>
          <p:pic>
            <p:nvPicPr>
              <p:cNvPr id="64" name="object 19">
                <a:extLst>
                  <a:ext uri="{FF2B5EF4-FFF2-40B4-BE49-F238E27FC236}">
                    <a16:creationId xmlns:a16="http://schemas.microsoft.com/office/drawing/2014/main" id="{E40FFB70-AA19-482A-A5DB-8BB214C67B6F}"/>
                  </a:ext>
                </a:extLst>
              </p:cNvPr>
              <p:cNvPicPr/>
              <p:nvPr/>
            </p:nvPicPr>
            <p:blipFill>
              <a:blip r:embed="rId4" cstate="print"/>
              <a:stretch>
                <a:fillRect/>
              </a:stretch>
            </p:blipFill>
            <p:spPr>
              <a:xfrm>
                <a:off x="4968367" y="9382245"/>
                <a:ext cx="67901" cy="91002"/>
              </a:xfrm>
              <a:prstGeom prst="rect">
                <a:avLst/>
              </a:prstGeom>
              <a:grpFill/>
              <a:ln>
                <a:solidFill>
                  <a:srgbClr val="00B0F0"/>
                </a:solidFill>
              </a:ln>
            </p:spPr>
          </p:pic>
          <p:pic>
            <p:nvPicPr>
              <p:cNvPr id="65" name="object 20">
                <a:extLst>
                  <a:ext uri="{FF2B5EF4-FFF2-40B4-BE49-F238E27FC236}">
                    <a16:creationId xmlns:a16="http://schemas.microsoft.com/office/drawing/2014/main" id="{11648280-8CB4-4CDF-ABA8-7E2956ACF2D9}"/>
                  </a:ext>
                </a:extLst>
              </p:cNvPr>
              <p:cNvPicPr/>
              <p:nvPr/>
            </p:nvPicPr>
            <p:blipFill>
              <a:blip r:embed="rId4" cstate="print"/>
              <a:stretch>
                <a:fillRect/>
              </a:stretch>
            </p:blipFill>
            <p:spPr>
              <a:xfrm>
                <a:off x="5056632" y="9382245"/>
                <a:ext cx="67901" cy="91002"/>
              </a:xfrm>
              <a:prstGeom prst="rect">
                <a:avLst/>
              </a:prstGeom>
              <a:grpFill/>
              <a:ln>
                <a:solidFill>
                  <a:srgbClr val="00B0F0"/>
                </a:solidFill>
              </a:ln>
            </p:spPr>
          </p:pic>
          <p:pic>
            <p:nvPicPr>
              <p:cNvPr id="66" name="object 21">
                <a:extLst>
                  <a:ext uri="{FF2B5EF4-FFF2-40B4-BE49-F238E27FC236}">
                    <a16:creationId xmlns:a16="http://schemas.microsoft.com/office/drawing/2014/main" id="{F375B950-5635-4164-89D5-E4D229938B44}"/>
                  </a:ext>
                </a:extLst>
              </p:cNvPr>
              <p:cNvPicPr/>
              <p:nvPr/>
            </p:nvPicPr>
            <p:blipFill>
              <a:blip r:embed="rId4" cstate="print"/>
              <a:stretch>
                <a:fillRect/>
              </a:stretch>
            </p:blipFill>
            <p:spPr>
              <a:xfrm>
                <a:off x="5144897" y="9382245"/>
                <a:ext cx="67901" cy="91002"/>
              </a:xfrm>
              <a:prstGeom prst="rect">
                <a:avLst/>
              </a:prstGeom>
              <a:grpFill/>
              <a:ln>
                <a:solidFill>
                  <a:srgbClr val="00B0F0"/>
                </a:solidFill>
              </a:ln>
            </p:spPr>
          </p:pic>
          <p:pic>
            <p:nvPicPr>
              <p:cNvPr id="67" name="object 22">
                <a:extLst>
                  <a:ext uri="{FF2B5EF4-FFF2-40B4-BE49-F238E27FC236}">
                    <a16:creationId xmlns:a16="http://schemas.microsoft.com/office/drawing/2014/main" id="{04461570-673F-43F1-A3BF-429304505454}"/>
                  </a:ext>
                </a:extLst>
              </p:cNvPr>
              <p:cNvPicPr/>
              <p:nvPr/>
            </p:nvPicPr>
            <p:blipFill>
              <a:blip r:embed="rId4" cstate="print"/>
              <a:stretch>
                <a:fillRect/>
              </a:stretch>
            </p:blipFill>
            <p:spPr>
              <a:xfrm>
                <a:off x="5233289" y="9382245"/>
                <a:ext cx="67901" cy="91002"/>
              </a:xfrm>
              <a:prstGeom prst="rect">
                <a:avLst/>
              </a:prstGeom>
              <a:grpFill/>
              <a:ln>
                <a:solidFill>
                  <a:srgbClr val="00B0F0"/>
                </a:solidFill>
              </a:ln>
            </p:spPr>
          </p:pic>
          <p:pic>
            <p:nvPicPr>
              <p:cNvPr id="68" name="object 23">
                <a:extLst>
                  <a:ext uri="{FF2B5EF4-FFF2-40B4-BE49-F238E27FC236}">
                    <a16:creationId xmlns:a16="http://schemas.microsoft.com/office/drawing/2014/main" id="{FFAC7B52-459E-49C6-877A-812B1B19F1C1}"/>
                  </a:ext>
                </a:extLst>
              </p:cNvPr>
              <p:cNvPicPr/>
              <p:nvPr/>
            </p:nvPicPr>
            <p:blipFill>
              <a:blip r:embed="rId4" cstate="print"/>
              <a:stretch>
                <a:fillRect/>
              </a:stretch>
            </p:blipFill>
            <p:spPr>
              <a:xfrm>
                <a:off x="5321554" y="9382245"/>
                <a:ext cx="67900" cy="91002"/>
              </a:xfrm>
              <a:prstGeom prst="rect">
                <a:avLst/>
              </a:prstGeom>
              <a:grpFill/>
              <a:ln>
                <a:solidFill>
                  <a:srgbClr val="00B0F0"/>
                </a:solidFill>
              </a:ln>
            </p:spPr>
          </p:pic>
          <p:pic>
            <p:nvPicPr>
              <p:cNvPr id="69" name="object 24">
                <a:extLst>
                  <a:ext uri="{FF2B5EF4-FFF2-40B4-BE49-F238E27FC236}">
                    <a16:creationId xmlns:a16="http://schemas.microsoft.com/office/drawing/2014/main" id="{FB12CF72-7656-46E5-9F6A-F6D5299B198A}"/>
                  </a:ext>
                </a:extLst>
              </p:cNvPr>
              <p:cNvPicPr/>
              <p:nvPr/>
            </p:nvPicPr>
            <p:blipFill>
              <a:blip r:embed="rId4" cstate="print"/>
              <a:stretch>
                <a:fillRect/>
              </a:stretch>
            </p:blipFill>
            <p:spPr>
              <a:xfrm>
                <a:off x="5409819" y="9382245"/>
                <a:ext cx="67900" cy="91002"/>
              </a:xfrm>
              <a:prstGeom prst="rect">
                <a:avLst/>
              </a:prstGeom>
              <a:grpFill/>
              <a:ln>
                <a:solidFill>
                  <a:srgbClr val="00B0F0"/>
                </a:solidFill>
              </a:ln>
            </p:spPr>
          </p:pic>
          <p:pic>
            <p:nvPicPr>
              <p:cNvPr id="70" name="object 25">
                <a:extLst>
                  <a:ext uri="{FF2B5EF4-FFF2-40B4-BE49-F238E27FC236}">
                    <a16:creationId xmlns:a16="http://schemas.microsoft.com/office/drawing/2014/main" id="{4E71832D-65F2-4145-86E8-B0E8C44A2DC4}"/>
                  </a:ext>
                </a:extLst>
              </p:cNvPr>
              <p:cNvPicPr/>
              <p:nvPr/>
            </p:nvPicPr>
            <p:blipFill>
              <a:blip r:embed="rId5" cstate="print"/>
              <a:stretch>
                <a:fillRect/>
              </a:stretch>
            </p:blipFill>
            <p:spPr>
              <a:xfrm>
                <a:off x="5498084" y="9382245"/>
                <a:ext cx="67900" cy="91002"/>
              </a:xfrm>
              <a:prstGeom prst="rect">
                <a:avLst/>
              </a:prstGeom>
              <a:grpFill/>
              <a:ln>
                <a:solidFill>
                  <a:srgbClr val="00B0F0"/>
                </a:solidFill>
              </a:ln>
            </p:spPr>
          </p:pic>
          <p:pic>
            <p:nvPicPr>
              <p:cNvPr id="71" name="object 26">
                <a:extLst>
                  <a:ext uri="{FF2B5EF4-FFF2-40B4-BE49-F238E27FC236}">
                    <a16:creationId xmlns:a16="http://schemas.microsoft.com/office/drawing/2014/main" id="{3033B64A-CE0E-46F7-A8B4-914293AB450F}"/>
                  </a:ext>
                </a:extLst>
              </p:cNvPr>
              <p:cNvPicPr/>
              <p:nvPr/>
            </p:nvPicPr>
            <p:blipFill>
              <a:blip r:embed="rId6" cstate="print"/>
              <a:stretch>
                <a:fillRect/>
              </a:stretch>
            </p:blipFill>
            <p:spPr>
              <a:xfrm>
                <a:off x="5586349" y="9382245"/>
                <a:ext cx="40740" cy="91002"/>
              </a:xfrm>
              <a:prstGeom prst="rect">
                <a:avLst/>
              </a:prstGeom>
              <a:grpFill/>
              <a:ln>
                <a:solidFill>
                  <a:srgbClr val="00B0F0"/>
                </a:solidFill>
              </a:ln>
            </p:spPr>
          </p:pic>
        </p:grpSp>
        <p:sp>
          <p:nvSpPr>
            <p:cNvPr id="48" name="正方形/長方形 47">
              <a:extLst>
                <a:ext uri="{FF2B5EF4-FFF2-40B4-BE49-F238E27FC236}">
                  <a16:creationId xmlns:a16="http://schemas.microsoft.com/office/drawing/2014/main" id="{92F06C63-EDA3-4A1E-91CB-4DE0EBADF3B0}"/>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73" name="object 2">
            <a:extLst>
              <a:ext uri="{FF2B5EF4-FFF2-40B4-BE49-F238E27FC236}">
                <a16:creationId xmlns:a16="http://schemas.microsoft.com/office/drawing/2014/main" id="{5368629D-0624-404B-AF60-2EC6EC6ADCFA}"/>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dirty="0">
                <a:solidFill>
                  <a:srgbClr val="92D050"/>
                </a:solidFill>
                <a:latin typeface="ＭＳ ゴシック" panose="020B0609070205080204" pitchFamily="49" charset="-128"/>
                <a:ea typeface="ＭＳ ゴシック" panose="020B0609070205080204" pitchFamily="49" charset="-128"/>
                <a:cs typeface="ＭＳ ゴシック"/>
              </a:rPr>
              <a:t>-1-</a:t>
            </a:r>
            <a:endParaRPr sz="1050" dirty="0">
              <a:solidFill>
                <a:srgbClr val="92D050"/>
              </a:solidFill>
              <a:latin typeface="ＭＳ ゴシック" panose="020B0609070205080204" pitchFamily="49" charset="-128"/>
              <a:ea typeface="ＭＳ ゴシック" panose="020B0609070205080204" pitchFamily="49" charset="-128"/>
              <a:cs typeface="ＭＳ ゴシック"/>
            </a:endParaRPr>
          </a:p>
        </p:txBody>
      </p:sp>
    </p:spTree>
    <p:extLst>
      <p:ext uri="{BB962C8B-B14F-4D97-AF65-F5344CB8AC3E}">
        <p14:creationId xmlns:p14="http://schemas.microsoft.com/office/powerpoint/2010/main" val="35503174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8120" y="1038504"/>
            <a:ext cx="5363845" cy="2544864"/>
          </a:xfrm>
          <a:prstGeom prst="rect">
            <a:avLst/>
          </a:prstGeom>
        </p:spPr>
        <p:txBody>
          <a:bodyPr vert="horz" wrap="square" lIns="0" tIns="64135" rIns="0" bIns="0" rtlCol="0">
            <a:spAutoFit/>
          </a:bodyPr>
          <a:lstStyle/>
          <a:p>
            <a:pPr marL="2345690">
              <a:lnSpc>
                <a:spcPct val="100000"/>
              </a:lnSpc>
              <a:spcBef>
                <a:spcPts val="505"/>
              </a:spcBef>
              <a:tabLst>
                <a:tab pos="2813685" algn="l"/>
              </a:tabLst>
            </a:pPr>
            <a:r>
              <a:rPr sz="1050" spc="-15">
                <a:solidFill>
                  <a:srgbClr val="00B0F0"/>
                </a:solidFill>
                <a:latin typeface="ＭＳ ゴシック"/>
                <a:cs typeface="ＭＳ ゴシック"/>
              </a:rPr>
              <a:t>(</a:t>
            </a:r>
            <a:r>
              <a:rPr sz="1050" spc="5">
                <a:solidFill>
                  <a:srgbClr val="00B0F0"/>
                </a:solidFill>
                <a:latin typeface="ＭＳ ゴシック"/>
                <a:cs typeface="ＭＳ ゴシック"/>
              </a:rPr>
              <a:t>裏	面</a:t>
            </a:r>
            <a:r>
              <a:rPr sz="1050">
                <a:solidFill>
                  <a:srgbClr val="00B0F0"/>
                </a:solidFill>
                <a:latin typeface="ＭＳ ゴシック"/>
                <a:cs typeface="ＭＳ ゴシック"/>
              </a:rPr>
              <a:t>)</a:t>
            </a:r>
          </a:p>
          <a:p>
            <a:pPr marL="12700">
              <a:lnSpc>
                <a:spcPct val="100000"/>
              </a:lnSpc>
              <a:spcBef>
                <a:spcPts val="409"/>
              </a:spcBef>
              <a:tabLst>
                <a:tab pos="280670" algn="l"/>
              </a:tabLst>
            </a:pPr>
            <a:r>
              <a:rPr sz="1050" spc="5">
                <a:solidFill>
                  <a:srgbClr val="00B0F0"/>
                </a:solidFill>
                <a:latin typeface="ＭＳ ゴシック"/>
                <a:cs typeface="ＭＳ ゴシック"/>
              </a:rPr>
              <a:t>注	意</a:t>
            </a:r>
            <a:endParaRPr sz="1050">
              <a:solidFill>
                <a:srgbClr val="00B0F0"/>
              </a:solidFill>
              <a:latin typeface="ＭＳ ゴシック"/>
              <a:cs typeface="ＭＳ ゴシック"/>
            </a:endParaRPr>
          </a:p>
          <a:p>
            <a:pPr marL="212090" marR="10160" indent="-64135">
              <a:lnSpc>
                <a:spcPct val="133300"/>
              </a:lnSpc>
              <a:buAutoNum type="arabicPlain"/>
              <a:tabLst>
                <a:tab pos="352425" algn="l"/>
                <a:tab pos="353060" algn="l"/>
              </a:tabLst>
            </a:pPr>
            <a:r>
              <a:rPr lang="ja-JP" altLang="en-US" sz="1050" spc="5">
                <a:solidFill>
                  <a:srgbClr val="00B0F0"/>
                </a:solidFill>
                <a:latin typeface="ＭＳ ゴシック"/>
                <a:cs typeface="ＭＳ ゴシック"/>
              </a:rPr>
              <a:t>　</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認</a:t>
            </a:r>
            <a:r>
              <a:rPr sz="1050" spc="-10">
                <a:solidFill>
                  <a:srgbClr val="00B0F0"/>
                </a:solidFill>
                <a:latin typeface="ＭＳ ゴシック"/>
                <a:cs typeface="ＭＳ ゴシック"/>
              </a:rPr>
              <a:t>定</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不</a:t>
            </a:r>
            <a:r>
              <a:rPr sz="1050" spc="5">
                <a:solidFill>
                  <a:srgbClr val="00B0F0"/>
                </a:solidFill>
                <a:latin typeface="ＭＳ ゴシック"/>
                <a:cs typeface="ＭＳ ゴシック"/>
              </a:rPr>
              <a:t>服</a:t>
            </a:r>
            <a:r>
              <a:rPr sz="1050" spc="-10">
                <a:solidFill>
                  <a:srgbClr val="00B0F0"/>
                </a:solidFill>
                <a:latin typeface="ＭＳ ゴシック"/>
                <a:cs typeface="ＭＳ ゴシック"/>
              </a:rPr>
              <a:t>があ</a:t>
            </a:r>
            <a:r>
              <a:rPr sz="1050" spc="5">
                <a:solidFill>
                  <a:srgbClr val="00B0F0"/>
                </a:solidFill>
                <a:latin typeface="ＭＳ ゴシック"/>
                <a:cs typeface="ＭＳ ゴシック"/>
              </a:rPr>
              <a:t>ると</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通</a:t>
            </a:r>
            <a:r>
              <a:rPr sz="1050" spc="-10">
                <a:solidFill>
                  <a:srgbClr val="00B0F0"/>
                </a:solidFill>
                <a:latin typeface="ＭＳ ゴシック"/>
                <a:cs typeface="ＭＳ ゴシック"/>
              </a:rPr>
              <a:t>知</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受け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翌</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算</a:t>
            </a:r>
            <a:r>
              <a:rPr sz="1050" spc="5">
                <a:solidFill>
                  <a:srgbClr val="00B0F0"/>
                </a:solidFill>
                <a:latin typeface="ＭＳ ゴシック"/>
                <a:cs typeface="ＭＳ ゴシック"/>
              </a:rPr>
              <a:t>して</a:t>
            </a:r>
            <a:r>
              <a:rPr sz="1050" spc="-15">
                <a:solidFill>
                  <a:srgbClr val="00B0F0"/>
                </a:solidFill>
                <a:latin typeface="ＭＳ ゴシック"/>
                <a:cs typeface="ＭＳ ゴシック"/>
              </a:rPr>
              <a:t>3</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以内 </a:t>
            </a:r>
            <a:r>
              <a:rPr sz="1050" spc="5" err="1">
                <a:solidFill>
                  <a:srgbClr val="00B0F0"/>
                </a:solidFill>
                <a:latin typeface="ＭＳ ゴシック"/>
                <a:cs typeface="ＭＳ ゴシック"/>
              </a:rPr>
              <a:t>に、</a:t>
            </a:r>
            <a:r>
              <a:rPr sz="1050" spc="-10" err="1">
                <a:solidFill>
                  <a:srgbClr val="00B0F0"/>
                </a:solidFill>
                <a:latin typeface="ＭＳ ゴシック"/>
                <a:cs typeface="ＭＳ ゴシック"/>
              </a:rPr>
              <a:t>書</a:t>
            </a:r>
            <a:r>
              <a:rPr sz="1050" spc="5" err="1">
                <a:solidFill>
                  <a:srgbClr val="00B0F0"/>
                </a:solidFill>
                <a:latin typeface="ＭＳ ゴシック"/>
                <a:cs typeface="ＭＳ ゴシック"/>
              </a:rPr>
              <a:t>面</a:t>
            </a:r>
            <a:r>
              <a:rPr sz="1050" spc="-10" err="1">
                <a:solidFill>
                  <a:srgbClr val="00B0F0"/>
                </a:solidFill>
                <a:latin typeface="ＭＳ ゴシック"/>
                <a:cs typeface="ＭＳ ゴシック"/>
              </a:rPr>
              <a:t>で</a:t>
            </a:r>
            <a:r>
              <a:rPr sz="1050" spc="5" err="1">
                <a:solidFill>
                  <a:srgbClr val="00B0F0"/>
                </a:solidFill>
                <a:latin typeface="ＭＳ ゴシック"/>
                <a:cs typeface="ＭＳ ゴシック"/>
              </a:rPr>
              <a:t>、</a:t>
            </a:r>
            <a:r>
              <a:rPr sz="1050" spc="-10" err="1">
                <a:solidFill>
                  <a:srgbClr val="00B0F0"/>
                </a:solidFill>
                <a:latin typeface="ＭＳ ゴシック"/>
                <a:cs typeface="ＭＳ ゴシック"/>
              </a:rPr>
              <a:t>都</a:t>
            </a:r>
            <a:r>
              <a:rPr sz="1050" spc="5" err="1">
                <a:solidFill>
                  <a:srgbClr val="00B0F0"/>
                </a:solidFill>
                <a:latin typeface="ＭＳ ゴシック"/>
                <a:cs typeface="ＭＳ ゴシック"/>
              </a:rPr>
              <a:t>道</a:t>
            </a:r>
            <a:r>
              <a:rPr sz="1050" spc="-10" err="1">
                <a:solidFill>
                  <a:srgbClr val="00B0F0"/>
                </a:solidFill>
                <a:latin typeface="ＭＳ ゴシック"/>
                <a:cs typeface="ＭＳ ゴシック"/>
              </a:rPr>
              <a:t>府</a:t>
            </a:r>
            <a:r>
              <a:rPr sz="1050" spc="5" err="1">
                <a:solidFill>
                  <a:srgbClr val="00B0F0"/>
                </a:solidFill>
                <a:latin typeface="ＭＳ ゴシック"/>
                <a:cs typeface="ＭＳ ゴシック"/>
              </a:rPr>
              <a:t>県</a:t>
            </a:r>
            <a:r>
              <a:rPr sz="1050" spc="-10" err="1">
                <a:solidFill>
                  <a:srgbClr val="00B0F0"/>
                </a:solidFill>
                <a:latin typeface="ＭＳ ゴシック"/>
                <a:cs typeface="ＭＳ ゴシック"/>
              </a:rPr>
              <a:t>知</a:t>
            </a:r>
            <a:r>
              <a:rPr sz="1050" spc="5" err="1">
                <a:solidFill>
                  <a:srgbClr val="00B0F0"/>
                </a:solidFill>
                <a:latin typeface="ＭＳ ゴシック"/>
                <a:cs typeface="ＭＳ ゴシック"/>
              </a:rPr>
              <a:t>事に</a:t>
            </a:r>
            <a:r>
              <a:rPr sz="1050" spc="-10" err="1">
                <a:solidFill>
                  <a:srgbClr val="00B0F0"/>
                </a:solidFill>
                <a:latin typeface="ＭＳ ゴシック"/>
                <a:cs typeface="ＭＳ ゴシック"/>
              </a:rPr>
              <a:t>対</a:t>
            </a:r>
            <a:r>
              <a:rPr sz="1050" spc="5" err="1">
                <a:solidFill>
                  <a:srgbClr val="00B0F0"/>
                </a:solidFill>
                <a:latin typeface="ＭＳ ゴシック"/>
                <a:cs typeface="ＭＳ ゴシック"/>
              </a:rPr>
              <a:t>し</a:t>
            </a:r>
            <a:r>
              <a:rPr sz="1050" spc="-10" err="1">
                <a:solidFill>
                  <a:srgbClr val="00B0F0"/>
                </a:solidFill>
                <a:latin typeface="ＭＳ ゴシック"/>
                <a:cs typeface="ＭＳ ゴシック"/>
              </a:rPr>
              <a:t>て</a:t>
            </a:r>
            <a:r>
              <a:rPr sz="1050" spc="5" err="1">
                <a:solidFill>
                  <a:srgbClr val="00B0F0"/>
                </a:solidFill>
                <a:latin typeface="ＭＳ ゴシック"/>
                <a:cs typeface="ＭＳ ゴシック"/>
              </a:rPr>
              <a:t>審</a:t>
            </a:r>
            <a:r>
              <a:rPr sz="1050" spc="-10" err="1">
                <a:solidFill>
                  <a:srgbClr val="00B0F0"/>
                </a:solidFill>
                <a:latin typeface="ＭＳ ゴシック"/>
                <a:cs typeface="ＭＳ ゴシック"/>
              </a:rPr>
              <a:t>査</a:t>
            </a:r>
            <a:r>
              <a:rPr sz="1050" spc="5" err="1">
                <a:solidFill>
                  <a:srgbClr val="00B0F0"/>
                </a:solidFill>
                <a:latin typeface="ＭＳ ゴシック"/>
                <a:cs typeface="ＭＳ ゴシック"/>
              </a:rPr>
              <a:t>請</a:t>
            </a:r>
            <a:r>
              <a:rPr sz="1050" spc="-10" err="1">
                <a:solidFill>
                  <a:srgbClr val="00B0F0"/>
                </a:solidFill>
                <a:latin typeface="ＭＳ ゴシック"/>
                <a:cs typeface="ＭＳ ゴシック"/>
              </a:rPr>
              <a:t>求</a:t>
            </a:r>
            <a:r>
              <a:rPr sz="1050" spc="5" err="1">
                <a:solidFill>
                  <a:srgbClr val="00B0F0"/>
                </a:solidFill>
                <a:latin typeface="ＭＳ ゴシック"/>
                <a:cs typeface="ＭＳ ゴシック"/>
              </a:rPr>
              <a:t>を</a:t>
            </a:r>
            <a:r>
              <a:rPr sz="1050" spc="-10" err="1">
                <a:solidFill>
                  <a:srgbClr val="00B0F0"/>
                </a:solidFill>
                <a:latin typeface="ＭＳ ゴシック"/>
                <a:cs typeface="ＭＳ ゴシック"/>
              </a:rPr>
              <a:t>す</a:t>
            </a:r>
            <a:r>
              <a:rPr sz="1050" spc="5" err="1">
                <a:solidFill>
                  <a:srgbClr val="00B0F0"/>
                </a:solidFill>
                <a:latin typeface="ＭＳ ゴシック"/>
                <a:cs typeface="ＭＳ ゴシック"/>
              </a:rPr>
              <a:t>るこ</a:t>
            </a:r>
            <a:r>
              <a:rPr sz="1050" spc="-10" err="1">
                <a:solidFill>
                  <a:srgbClr val="00B0F0"/>
                </a:solidFill>
                <a:latin typeface="ＭＳ ゴシック"/>
                <a:cs typeface="ＭＳ ゴシック"/>
              </a:rPr>
              <a:t>と</a:t>
            </a:r>
            <a:r>
              <a:rPr sz="1050" spc="5" err="1">
                <a:solidFill>
                  <a:srgbClr val="00B0F0"/>
                </a:solidFill>
                <a:latin typeface="ＭＳ ゴシック"/>
                <a:cs typeface="ＭＳ ゴシック"/>
              </a:rPr>
              <a:t>が</a:t>
            </a:r>
            <a:r>
              <a:rPr sz="1050" spc="-10" err="1">
                <a:solidFill>
                  <a:srgbClr val="00B0F0"/>
                </a:solidFill>
                <a:latin typeface="ＭＳ ゴシック"/>
                <a:cs typeface="ＭＳ ゴシック"/>
              </a:rPr>
              <a:t>で</a:t>
            </a:r>
            <a:r>
              <a:rPr sz="1050" spc="5" err="1">
                <a:solidFill>
                  <a:srgbClr val="00B0F0"/>
                </a:solidFill>
                <a:latin typeface="ＭＳ ゴシック"/>
                <a:cs typeface="ＭＳ ゴシック"/>
              </a:rPr>
              <a:t>き</a:t>
            </a:r>
            <a:r>
              <a:rPr sz="1050" spc="-10" err="1">
                <a:solidFill>
                  <a:srgbClr val="00B0F0"/>
                </a:solidFill>
                <a:latin typeface="ＭＳ ゴシック"/>
                <a:cs typeface="ＭＳ ゴシック"/>
              </a:rPr>
              <a:t>ま</a:t>
            </a:r>
            <a:r>
              <a:rPr sz="1050" spc="5" err="1">
                <a:solidFill>
                  <a:srgbClr val="00B0F0"/>
                </a:solidFill>
                <a:latin typeface="ＭＳ ゴシック"/>
                <a:cs typeface="ＭＳ ゴシック"/>
              </a:rPr>
              <a:t>す</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a:p>
            <a:pPr marL="346075">
              <a:lnSpc>
                <a:spcPct val="100000"/>
              </a:lnSpc>
              <a:spcBef>
                <a:spcPts val="280"/>
              </a:spcBef>
            </a:pPr>
            <a:r>
              <a:rPr sz="1050" spc="5">
                <a:solidFill>
                  <a:srgbClr val="00B0F0"/>
                </a:solidFill>
                <a:latin typeface="ＭＳ ゴシック"/>
                <a:cs typeface="ＭＳ ゴシック"/>
              </a:rPr>
              <a:t>な</a:t>
            </a:r>
            <a:r>
              <a:rPr sz="1050" spc="-10">
                <a:solidFill>
                  <a:srgbClr val="00B0F0"/>
                </a:solidFill>
                <a:latin typeface="ＭＳ ゴシック"/>
                <a:cs typeface="ＭＳ ゴシック"/>
              </a:rPr>
              <a:t>お</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通</a:t>
            </a:r>
            <a:r>
              <a:rPr sz="1050" spc="5">
                <a:solidFill>
                  <a:srgbClr val="00B0F0"/>
                </a:solidFill>
                <a:latin typeface="ＭＳ ゴシック"/>
                <a:cs typeface="ＭＳ ゴシック"/>
              </a:rPr>
              <a:t>知</a:t>
            </a:r>
            <a:r>
              <a:rPr sz="1050" spc="-10">
                <a:solidFill>
                  <a:srgbClr val="00B0F0"/>
                </a:solidFill>
                <a:latin typeface="ＭＳ ゴシック"/>
                <a:cs typeface="ＭＳ ゴシック"/>
              </a:rPr>
              <a:t>書を</a:t>
            </a:r>
            <a:r>
              <a:rPr sz="1050" spc="5">
                <a:solidFill>
                  <a:srgbClr val="00B0F0"/>
                </a:solidFill>
                <a:latin typeface="ＭＳ ゴシック"/>
                <a:cs typeface="ＭＳ ゴシック"/>
              </a:rPr>
              <a:t>受け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翌</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算</a:t>
            </a:r>
            <a:r>
              <a:rPr sz="1050" spc="5">
                <a:solidFill>
                  <a:srgbClr val="00B0F0"/>
                </a:solidFill>
                <a:latin typeface="ＭＳ ゴシック"/>
                <a:cs typeface="ＭＳ ゴシック"/>
              </a:rPr>
              <a:t>して</a:t>
            </a:r>
            <a:r>
              <a:rPr sz="1050" spc="-15">
                <a:solidFill>
                  <a:srgbClr val="00B0F0"/>
                </a:solidFill>
                <a:latin typeface="ＭＳ ゴシック"/>
                <a:cs typeface="ＭＳ ゴシック"/>
              </a:rPr>
              <a:t>3</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以</a:t>
            </a:r>
            <a:r>
              <a:rPr sz="1050" spc="-10">
                <a:solidFill>
                  <a:srgbClr val="00B0F0"/>
                </a:solidFill>
                <a:latin typeface="ＭＳ ゴシック"/>
                <a:cs typeface="ＭＳ ゴシック"/>
              </a:rPr>
              <a:t>内</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つ</a:t>
            </a:r>
            <a:r>
              <a:rPr sz="1050" spc="-10">
                <a:solidFill>
                  <a:srgbClr val="00B0F0"/>
                </a:solidFill>
                <a:latin typeface="ＭＳ ゴシック"/>
                <a:cs typeface="ＭＳ ゴシック"/>
              </a:rPr>
              <a:t>ても</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処</a:t>
            </a:r>
            <a:r>
              <a:rPr sz="1050" spc="-10">
                <a:solidFill>
                  <a:srgbClr val="00B0F0"/>
                </a:solidFill>
                <a:latin typeface="ＭＳ ゴシック"/>
                <a:cs typeface="ＭＳ ゴシック"/>
              </a:rPr>
              <a:t>分</a:t>
            </a:r>
            <a:r>
              <a:rPr sz="1050" spc="5">
                <a:solidFill>
                  <a:srgbClr val="00B0F0"/>
                </a:solidFill>
                <a:latin typeface="ＭＳ ゴシック"/>
                <a:cs typeface="ＭＳ ゴシック"/>
              </a:rPr>
              <a:t>の</a:t>
            </a:r>
            <a:endParaRPr sz="1050">
              <a:solidFill>
                <a:srgbClr val="00B0F0"/>
              </a:solidFill>
              <a:latin typeface="ＭＳ ゴシック"/>
              <a:cs typeface="ＭＳ ゴシック"/>
            </a:endParaRPr>
          </a:p>
          <a:p>
            <a:pPr marL="212090">
              <a:lnSpc>
                <a:spcPct val="100000"/>
              </a:lnSpc>
              <a:spcBef>
                <a:spcPts val="420"/>
              </a:spcBef>
            </a:pPr>
            <a:r>
              <a:rPr sz="1050" spc="5">
                <a:solidFill>
                  <a:srgbClr val="00B0F0"/>
                </a:solidFill>
                <a:latin typeface="ＭＳ ゴシック"/>
                <a:cs typeface="ＭＳ ゴシック"/>
              </a:rPr>
              <a:t>日の</a:t>
            </a:r>
            <a:r>
              <a:rPr sz="1050" spc="-10">
                <a:solidFill>
                  <a:srgbClr val="00B0F0"/>
                </a:solidFill>
                <a:latin typeface="ＭＳ ゴシック"/>
                <a:cs typeface="ＭＳ ゴシック"/>
              </a:rPr>
              <a:t>翌</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起</a:t>
            </a:r>
            <a:r>
              <a:rPr sz="1050" spc="5">
                <a:solidFill>
                  <a:srgbClr val="00B0F0"/>
                </a:solidFill>
                <a:latin typeface="ＭＳ ゴシック"/>
                <a:cs typeface="ＭＳ ゴシック"/>
              </a:rPr>
              <a:t>算</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5">
                <a:solidFill>
                  <a:srgbClr val="00B0F0"/>
                </a:solidFill>
                <a:latin typeface="ＭＳ ゴシック"/>
                <a:cs typeface="ＭＳ ゴシック"/>
              </a:rPr>
              <a:t>1年</a:t>
            </a:r>
            <a:r>
              <a:rPr sz="1050" spc="5">
                <a:solidFill>
                  <a:srgbClr val="00B0F0"/>
                </a:solidFill>
                <a:latin typeface="ＭＳ ゴシック"/>
                <a:cs typeface="ＭＳ ゴシック"/>
              </a:rPr>
              <a:t>を経</a:t>
            </a:r>
            <a:r>
              <a:rPr sz="1050" spc="-10">
                <a:solidFill>
                  <a:srgbClr val="00B0F0"/>
                </a:solidFill>
                <a:latin typeface="ＭＳ ゴシック"/>
                <a:cs typeface="ＭＳ ゴシック"/>
              </a:rPr>
              <a:t>過</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審</a:t>
            </a:r>
            <a:r>
              <a:rPr sz="1050" spc="-10">
                <a:solidFill>
                  <a:srgbClr val="00B0F0"/>
                </a:solidFill>
                <a:latin typeface="ＭＳ ゴシック"/>
                <a:cs typeface="ＭＳ ゴシック"/>
              </a:rPr>
              <a:t>査</a:t>
            </a:r>
            <a:r>
              <a:rPr sz="1050" spc="5">
                <a:solidFill>
                  <a:srgbClr val="00B0F0"/>
                </a:solidFill>
                <a:latin typeface="ＭＳ ゴシック"/>
                <a:cs typeface="ＭＳ ゴシック"/>
              </a:rPr>
              <a:t>請求</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ま</a:t>
            </a:r>
            <a:r>
              <a:rPr sz="1050" spc="5">
                <a:solidFill>
                  <a:srgbClr val="00B0F0"/>
                </a:solidFill>
                <a:latin typeface="ＭＳ ゴシック"/>
                <a:cs typeface="ＭＳ ゴシック"/>
              </a:rPr>
              <a:t>せん。</a:t>
            </a:r>
            <a:endParaRPr lang="ja-JP" altLang="en-US" sz="1050">
              <a:solidFill>
                <a:srgbClr val="00B0F0"/>
              </a:solidFill>
              <a:latin typeface="ＭＳ ゴシック"/>
              <a:cs typeface="ＭＳ ゴシック"/>
            </a:endParaRPr>
          </a:p>
          <a:p>
            <a:pPr marL="146050" marR="6350" algn="just">
              <a:lnSpc>
                <a:spcPts val="1680"/>
              </a:lnSpc>
              <a:spcBef>
                <a:spcPts val="114"/>
              </a:spcBef>
              <a:tabLst>
                <a:tab pos="346710" algn="l"/>
              </a:tabLst>
            </a:pPr>
            <a:r>
              <a:rPr lang="en-US" altLang="ja-JP" sz="1050" spc="5">
                <a:solidFill>
                  <a:srgbClr val="00B0F0"/>
                </a:solidFill>
                <a:latin typeface="ＭＳ ゴシック"/>
                <a:cs typeface="ＭＳ ゴシック"/>
              </a:rPr>
              <a:t>2</a:t>
            </a:r>
            <a:r>
              <a:rPr lang="ja-JP" altLang="en-US" sz="1050" spc="5">
                <a:solidFill>
                  <a:srgbClr val="00B0F0"/>
                </a:solidFill>
                <a:latin typeface="ＭＳ ゴシック"/>
                <a:cs typeface="ＭＳ ゴシック"/>
              </a:rPr>
              <a:t>　こ</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通</a:t>
            </a:r>
            <a:r>
              <a:rPr lang="ja-JP" altLang="en-US" sz="1050" spc="-10">
                <a:solidFill>
                  <a:srgbClr val="00B0F0"/>
                </a:solidFill>
                <a:latin typeface="ＭＳ ゴシック"/>
                <a:cs typeface="ＭＳ ゴシック"/>
              </a:rPr>
              <a:t>知</a:t>
            </a:r>
            <a:r>
              <a:rPr lang="ja-JP" altLang="en-US" sz="1050" spc="5">
                <a:solidFill>
                  <a:srgbClr val="00B0F0"/>
                </a:solidFill>
                <a:latin typeface="ＭＳ ゴシック"/>
                <a:cs typeface="ＭＳ ゴシック"/>
              </a:rPr>
              <a:t>書</a:t>
            </a:r>
            <a:r>
              <a:rPr lang="ja-JP" altLang="en-US" sz="1050" spc="-10">
                <a:solidFill>
                  <a:srgbClr val="00B0F0"/>
                </a:solidFill>
                <a:latin typeface="ＭＳ ゴシック"/>
                <a:cs typeface="ＭＳ ゴシック"/>
              </a:rPr>
              <a:t>を</a:t>
            </a:r>
            <a:r>
              <a:rPr lang="ja-JP" altLang="en-US" sz="1050" spc="5">
                <a:solidFill>
                  <a:srgbClr val="00B0F0"/>
                </a:solidFill>
                <a:latin typeface="ＭＳ ゴシック"/>
                <a:cs typeface="ＭＳ ゴシック"/>
              </a:rPr>
              <a:t>受</a:t>
            </a:r>
            <a:r>
              <a:rPr lang="ja-JP" altLang="en-US" sz="1050" spc="-10">
                <a:solidFill>
                  <a:srgbClr val="00B0F0"/>
                </a:solidFill>
                <a:latin typeface="ＭＳ ゴシック"/>
                <a:cs typeface="ＭＳ ゴシック"/>
              </a:rPr>
              <a:t>けた</a:t>
            </a:r>
            <a:r>
              <a:rPr lang="ja-JP" altLang="en-US" sz="1050" spc="5">
                <a:solidFill>
                  <a:srgbClr val="00B0F0"/>
                </a:solidFill>
                <a:latin typeface="ＭＳ ゴシック"/>
                <a:cs typeface="ＭＳ ゴシック"/>
              </a:rPr>
              <a:t>日の</a:t>
            </a:r>
            <a:r>
              <a:rPr lang="ja-JP" altLang="en-US" sz="1050" spc="-10">
                <a:solidFill>
                  <a:srgbClr val="00B0F0"/>
                </a:solidFill>
                <a:latin typeface="ＭＳ ゴシック"/>
                <a:cs typeface="ＭＳ ゴシック"/>
              </a:rPr>
              <a:t>翌</a:t>
            </a:r>
            <a:r>
              <a:rPr lang="ja-JP" altLang="en-US" sz="1050" spc="5">
                <a:solidFill>
                  <a:srgbClr val="00B0F0"/>
                </a:solidFill>
                <a:latin typeface="ＭＳ ゴシック"/>
                <a:cs typeface="ＭＳ ゴシック"/>
              </a:rPr>
              <a:t>日</a:t>
            </a:r>
            <a:r>
              <a:rPr lang="ja-JP" altLang="en-US" sz="1050" spc="-10">
                <a:solidFill>
                  <a:srgbClr val="00B0F0"/>
                </a:solidFill>
                <a:latin typeface="ＭＳ ゴシック"/>
                <a:cs typeface="ＭＳ ゴシック"/>
              </a:rPr>
              <a:t>か</a:t>
            </a:r>
            <a:r>
              <a:rPr lang="ja-JP" altLang="en-US" sz="1050" spc="5">
                <a:solidFill>
                  <a:srgbClr val="00B0F0"/>
                </a:solidFill>
                <a:latin typeface="ＭＳ ゴシック"/>
                <a:cs typeface="ＭＳ ゴシック"/>
              </a:rPr>
              <a:t>ら</a:t>
            </a:r>
            <a:r>
              <a:rPr lang="ja-JP" altLang="en-US" sz="1050" spc="-10">
                <a:solidFill>
                  <a:srgbClr val="00B0F0"/>
                </a:solidFill>
                <a:latin typeface="ＭＳ ゴシック"/>
                <a:cs typeface="ＭＳ ゴシック"/>
              </a:rPr>
              <a:t>起</a:t>
            </a:r>
            <a:r>
              <a:rPr lang="ja-JP" altLang="en-US" sz="1050" spc="5">
                <a:solidFill>
                  <a:srgbClr val="00B0F0"/>
                </a:solidFill>
                <a:latin typeface="ＭＳ ゴシック"/>
                <a:cs typeface="ＭＳ ゴシック"/>
              </a:rPr>
              <a:t>算</a:t>
            </a:r>
            <a:r>
              <a:rPr lang="ja-JP" altLang="en-US" sz="1050" spc="-10">
                <a:solidFill>
                  <a:srgbClr val="00B0F0"/>
                </a:solidFill>
                <a:latin typeface="ＭＳ ゴシック"/>
                <a:cs typeface="ＭＳ ゴシック"/>
              </a:rPr>
              <a:t>し</a:t>
            </a:r>
            <a:r>
              <a:rPr lang="ja-JP" altLang="en-US" sz="1050" spc="5">
                <a:solidFill>
                  <a:srgbClr val="00B0F0"/>
                </a:solidFill>
                <a:latin typeface="ＭＳ ゴシック"/>
                <a:cs typeface="ＭＳ ゴシック"/>
              </a:rPr>
              <a:t>て</a:t>
            </a:r>
            <a:r>
              <a:rPr lang="en-US" altLang="ja-JP" sz="1050" spc="-15">
                <a:solidFill>
                  <a:srgbClr val="00B0F0"/>
                </a:solidFill>
                <a:latin typeface="ＭＳ ゴシック"/>
                <a:cs typeface="ＭＳ ゴシック"/>
              </a:rPr>
              <a:t>6</a:t>
            </a:r>
            <a:r>
              <a:rPr lang="ja-JP" altLang="en-US" sz="1050" spc="-10">
                <a:solidFill>
                  <a:srgbClr val="00B0F0"/>
                </a:solidFill>
                <a:latin typeface="ＭＳ ゴシック"/>
                <a:cs typeface="ＭＳ ゴシック"/>
              </a:rPr>
              <a:t>か</a:t>
            </a:r>
            <a:r>
              <a:rPr lang="ja-JP" altLang="en-US" sz="1050" spc="5">
                <a:solidFill>
                  <a:srgbClr val="00B0F0"/>
                </a:solidFill>
                <a:latin typeface="ＭＳ ゴシック"/>
                <a:cs typeface="ＭＳ ゴシック"/>
              </a:rPr>
              <a:t>月以</a:t>
            </a:r>
            <a:r>
              <a:rPr lang="ja-JP" altLang="en-US" sz="1050" spc="-10">
                <a:solidFill>
                  <a:srgbClr val="00B0F0"/>
                </a:solidFill>
                <a:latin typeface="ＭＳ ゴシック"/>
                <a:cs typeface="ＭＳ ゴシック"/>
              </a:rPr>
              <a:t>内</a:t>
            </a:r>
            <a:r>
              <a:rPr lang="ja-JP" altLang="en-US" sz="1050" spc="5">
                <a:solidFill>
                  <a:srgbClr val="00B0F0"/>
                </a:solidFill>
                <a:latin typeface="ＭＳ ゴシック"/>
                <a:cs typeface="ＭＳ ゴシック"/>
              </a:rPr>
              <a:t>に</a:t>
            </a:r>
            <a:r>
              <a:rPr lang="ja-JP" altLang="en-US" sz="1050" spc="-10">
                <a:solidFill>
                  <a:srgbClr val="00B0F0"/>
                </a:solidFill>
                <a:latin typeface="ＭＳ ゴシック"/>
                <a:cs typeface="ＭＳ ゴシック"/>
              </a:rPr>
              <a:t>、</a:t>
            </a:r>
            <a:r>
              <a:rPr lang="ja-JP" altLang="en-US" sz="1050" spc="5">
                <a:solidFill>
                  <a:srgbClr val="00B0F0"/>
                </a:solidFill>
                <a:latin typeface="ＭＳ ゴシック"/>
                <a:cs typeface="ＭＳ ゴシック"/>
              </a:rPr>
              <a:t>市</a:t>
            </a:r>
            <a:r>
              <a:rPr lang="ja-JP" altLang="en-US" sz="1050" spc="-10">
                <a:solidFill>
                  <a:srgbClr val="00B0F0"/>
                </a:solidFill>
                <a:latin typeface="ＭＳ ゴシック"/>
                <a:cs typeface="ＭＳ ゴシック"/>
              </a:rPr>
              <a:t>町</a:t>
            </a:r>
            <a:r>
              <a:rPr lang="ja-JP" altLang="en-US" sz="1050">
                <a:solidFill>
                  <a:srgbClr val="00B0F0"/>
                </a:solidFill>
                <a:latin typeface="ＭＳ ゴシック"/>
                <a:cs typeface="ＭＳ ゴシック"/>
              </a:rPr>
              <a:t>村</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都</a:t>
            </a:r>
            <a:r>
              <a:rPr lang="ja-JP" altLang="en-US" sz="1050" spc="-10">
                <a:solidFill>
                  <a:srgbClr val="00B0F0"/>
                </a:solidFill>
                <a:latin typeface="ＭＳ ゴシック"/>
                <a:cs typeface="ＭＳ ゴシック"/>
              </a:rPr>
              <a:t>道府</a:t>
            </a:r>
            <a:r>
              <a:rPr lang="ja-JP" altLang="en-US" sz="1050" spc="5">
                <a:solidFill>
                  <a:srgbClr val="00B0F0"/>
                </a:solidFill>
                <a:latin typeface="ＭＳ ゴシック"/>
                <a:cs typeface="ＭＳ ゴシック"/>
              </a:rPr>
              <a:t>県</a:t>
            </a:r>
            <a:r>
              <a:rPr lang="en-US" altLang="ja-JP" sz="1050">
                <a:solidFill>
                  <a:srgbClr val="00B0F0"/>
                </a:solidFill>
                <a:latin typeface="ＭＳ ゴシック"/>
                <a:cs typeface="ＭＳ ゴシック"/>
              </a:rPr>
              <a:t>)</a:t>
            </a:r>
            <a:r>
              <a:rPr lang="ja-JP" altLang="en-US" sz="1050" spc="-10">
                <a:solidFill>
                  <a:srgbClr val="00B0F0"/>
                </a:solidFill>
                <a:latin typeface="ＭＳ ゴシック"/>
                <a:cs typeface="ＭＳ ゴシック"/>
              </a:rPr>
              <a:t>を</a:t>
            </a:r>
            <a:r>
              <a:rPr lang="ja-JP" altLang="en-US" sz="1050" spc="5">
                <a:solidFill>
                  <a:srgbClr val="00B0F0"/>
                </a:solidFill>
                <a:latin typeface="ＭＳ ゴシック"/>
                <a:cs typeface="ＭＳ ゴシック"/>
              </a:rPr>
              <a:t>被</a:t>
            </a:r>
            <a:r>
              <a:rPr lang="ja-JP" altLang="en-US" sz="1050" spc="-10">
                <a:solidFill>
                  <a:srgbClr val="00B0F0"/>
                </a:solidFill>
                <a:latin typeface="ＭＳ ゴシック"/>
                <a:cs typeface="ＭＳ ゴシック"/>
              </a:rPr>
              <a:t>告</a:t>
            </a:r>
            <a:r>
              <a:rPr lang="ja-JP" altLang="en-US" sz="1050" spc="5">
                <a:solidFill>
                  <a:srgbClr val="00B0F0"/>
                </a:solidFill>
                <a:latin typeface="ＭＳ ゴシック"/>
                <a:cs typeface="ＭＳ ゴシック"/>
              </a:rPr>
              <a:t>と して</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訴</a:t>
            </a:r>
            <a:r>
              <a:rPr lang="ja-JP" altLang="en-US" sz="1050" spc="-10">
                <a:solidFill>
                  <a:srgbClr val="00B0F0"/>
                </a:solidFill>
                <a:latin typeface="ＭＳ ゴシック"/>
                <a:cs typeface="ＭＳ ゴシック"/>
              </a:rPr>
              <a:t>訟</a:t>
            </a:r>
            <a:r>
              <a:rPr lang="ja-JP" altLang="en-US" sz="1050" spc="5">
                <a:solidFill>
                  <a:srgbClr val="00B0F0"/>
                </a:solidFill>
                <a:latin typeface="ＭＳ ゴシック"/>
                <a:cs typeface="ＭＳ ゴシック"/>
              </a:rPr>
              <a:t>に</a:t>
            </a:r>
            <a:r>
              <a:rPr lang="ja-JP" altLang="en-US" sz="1050" spc="-10">
                <a:solidFill>
                  <a:srgbClr val="00B0F0"/>
                </a:solidFill>
                <a:latin typeface="ＭＳ ゴシック"/>
                <a:cs typeface="ＭＳ ゴシック"/>
              </a:rPr>
              <a:t>お</a:t>
            </a:r>
            <a:r>
              <a:rPr lang="ja-JP" altLang="en-US" sz="1050" spc="5">
                <a:solidFill>
                  <a:srgbClr val="00B0F0"/>
                </a:solidFill>
                <a:latin typeface="ＭＳ ゴシック"/>
                <a:cs typeface="ＭＳ ゴシック"/>
              </a:rPr>
              <a:t>い</a:t>
            </a:r>
            <a:r>
              <a:rPr lang="ja-JP" altLang="en-US" sz="1050" spc="-10">
                <a:solidFill>
                  <a:srgbClr val="00B0F0"/>
                </a:solidFill>
                <a:latin typeface="ＭＳ ゴシック"/>
                <a:cs typeface="ＭＳ ゴシック"/>
              </a:rPr>
              <a:t>て</a:t>
            </a:r>
            <a:r>
              <a:rPr lang="ja-JP" altLang="en-US" sz="1050" spc="5">
                <a:solidFill>
                  <a:srgbClr val="00B0F0"/>
                </a:solidFill>
                <a:latin typeface="ＭＳ ゴシック"/>
                <a:cs typeface="ＭＳ ゴシック"/>
              </a:rPr>
              <a:t>市</a:t>
            </a:r>
            <a:r>
              <a:rPr lang="ja-JP" altLang="en-US" sz="1050" spc="-10">
                <a:solidFill>
                  <a:srgbClr val="00B0F0"/>
                </a:solidFill>
                <a:latin typeface="ＭＳ ゴシック"/>
                <a:cs typeface="ＭＳ ゴシック"/>
              </a:rPr>
              <a:t>町村</a:t>
            </a:r>
            <a:r>
              <a:rPr lang="en-US" altLang="ja-JP" sz="1050">
                <a:solidFill>
                  <a:srgbClr val="00B0F0"/>
                </a:solidFill>
                <a:latin typeface="ＭＳ ゴシック"/>
                <a:cs typeface="ＭＳ ゴシック"/>
              </a:rPr>
              <a:t>(</a:t>
            </a:r>
            <a:r>
              <a:rPr lang="ja-JP" altLang="en-US" sz="1050" spc="5">
                <a:solidFill>
                  <a:srgbClr val="00B0F0"/>
                </a:solidFill>
                <a:latin typeface="ＭＳ ゴシック"/>
                <a:cs typeface="ＭＳ ゴシック"/>
              </a:rPr>
              <a:t>都</a:t>
            </a:r>
            <a:r>
              <a:rPr lang="ja-JP" altLang="en-US" sz="1050" spc="-10">
                <a:solidFill>
                  <a:srgbClr val="00B0F0"/>
                </a:solidFill>
                <a:latin typeface="ＭＳ ゴシック"/>
                <a:cs typeface="ＭＳ ゴシック"/>
              </a:rPr>
              <a:t>道</a:t>
            </a:r>
            <a:r>
              <a:rPr lang="ja-JP" altLang="en-US" sz="1050" spc="5">
                <a:solidFill>
                  <a:srgbClr val="00B0F0"/>
                </a:solidFill>
                <a:latin typeface="ＭＳ ゴシック"/>
                <a:cs typeface="ＭＳ ゴシック"/>
              </a:rPr>
              <a:t>府</a:t>
            </a:r>
            <a:r>
              <a:rPr lang="ja-JP" altLang="en-US" sz="1050">
                <a:solidFill>
                  <a:srgbClr val="00B0F0"/>
                </a:solidFill>
                <a:latin typeface="ＭＳ ゴシック"/>
                <a:cs typeface="ＭＳ ゴシック"/>
              </a:rPr>
              <a:t>県</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を</a:t>
            </a:r>
            <a:r>
              <a:rPr lang="ja-JP" altLang="en-US" sz="1050" spc="-10">
                <a:solidFill>
                  <a:srgbClr val="00B0F0"/>
                </a:solidFill>
                <a:latin typeface="ＭＳ ゴシック"/>
                <a:cs typeface="ＭＳ ゴシック"/>
              </a:rPr>
              <a:t>代</a:t>
            </a:r>
            <a:r>
              <a:rPr lang="ja-JP" altLang="en-US" sz="1050" spc="5">
                <a:solidFill>
                  <a:srgbClr val="00B0F0"/>
                </a:solidFill>
                <a:latin typeface="ＭＳ ゴシック"/>
                <a:cs typeface="ＭＳ ゴシック"/>
              </a:rPr>
              <a:t>表</a:t>
            </a:r>
            <a:r>
              <a:rPr lang="ja-JP" altLang="en-US" sz="1050" spc="-10">
                <a:solidFill>
                  <a:srgbClr val="00B0F0"/>
                </a:solidFill>
                <a:latin typeface="ＭＳ ゴシック"/>
                <a:cs typeface="ＭＳ ゴシック"/>
              </a:rPr>
              <a:t>す</a:t>
            </a:r>
            <a:r>
              <a:rPr lang="ja-JP" altLang="en-US" sz="1050" spc="5">
                <a:solidFill>
                  <a:srgbClr val="00B0F0"/>
                </a:solidFill>
                <a:latin typeface="ＭＳ ゴシック"/>
                <a:cs typeface="ＭＳ ゴシック"/>
              </a:rPr>
              <a:t>る</a:t>
            </a:r>
            <a:r>
              <a:rPr lang="ja-JP" altLang="en-US" sz="1050" spc="-10">
                <a:solidFill>
                  <a:srgbClr val="00B0F0"/>
                </a:solidFill>
                <a:latin typeface="ＭＳ ゴシック"/>
                <a:cs typeface="ＭＳ ゴシック"/>
              </a:rPr>
              <a:t>者</a:t>
            </a:r>
            <a:r>
              <a:rPr lang="ja-JP" altLang="en-US" sz="1050" spc="5">
                <a:solidFill>
                  <a:srgbClr val="00B0F0"/>
                </a:solidFill>
                <a:latin typeface="ＭＳ ゴシック"/>
                <a:cs typeface="ＭＳ ゴシック"/>
              </a:rPr>
              <a:t>は市</a:t>
            </a:r>
            <a:r>
              <a:rPr lang="ja-JP" altLang="en-US" sz="1050" spc="-10">
                <a:solidFill>
                  <a:srgbClr val="00B0F0"/>
                </a:solidFill>
                <a:latin typeface="ＭＳ ゴシック"/>
                <a:cs typeface="ＭＳ ゴシック"/>
              </a:rPr>
              <a:t>町</a:t>
            </a:r>
            <a:r>
              <a:rPr lang="ja-JP" altLang="en-US" sz="1050" spc="5">
                <a:solidFill>
                  <a:srgbClr val="00B0F0"/>
                </a:solidFill>
                <a:latin typeface="ＭＳ ゴシック"/>
                <a:cs typeface="ＭＳ ゴシック"/>
              </a:rPr>
              <a:t>村</a:t>
            </a:r>
            <a:r>
              <a:rPr lang="ja-JP" altLang="en-US" sz="1050" spc="-10">
                <a:solidFill>
                  <a:srgbClr val="00B0F0"/>
                </a:solidFill>
                <a:latin typeface="ＭＳ ゴシック"/>
                <a:cs typeface="ＭＳ ゴシック"/>
              </a:rPr>
              <a:t>長</a:t>
            </a:r>
            <a:r>
              <a:rPr lang="en-US" altLang="ja-JP" sz="1050">
                <a:solidFill>
                  <a:srgbClr val="00B0F0"/>
                </a:solidFill>
                <a:latin typeface="ＭＳ ゴシック"/>
                <a:cs typeface="ＭＳ ゴシック"/>
              </a:rPr>
              <a:t>(</a:t>
            </a:r>
            <a:r>
              <a:rPr lang="ja-JP" altLang="en-US" sz="1050" spc="-10">
                <a:solidFill>
                  <a:srgbClr val="00B0F0"/>
                </a:solidFill>
                <a:latin typeface="ＭＳ ゴシック"/>
                <a:cs typeface="ＭＳ ゴシック"/>
              </a:rPr>
              <a:t>都</a:t>
            </a:r>
            <a:r>
              <a:rPr lang="ja-JP" altLang="en-US" sz="1050" spc="5">
                <a:solidFill>
                  <a:srgbClr val="00B0F0"/>
                </a:solidFill>
                <a:latin typeface="ＭＳ ゴシック"/>
                <a:cs typeface="ＭＳ ゴシック"/>
              </a:rPr>
              <a:t>道</a:t>
            </a:r>
            <a:r>
              <a:rPr lang="ja-JP" altLang="en-US" sz="1050" spc="-10">
                <a:solidFill>
                  <a:srgbClr val="00B0F0"/>
                </a:solidFill>
                <a:latin typeface="ＭＳ ゴシック"/>
                <a:cs typeface="ＭＳ ゴシック"/>
              </a:rPr>
              <a:t>府</a:t>
            </a:r>
            <a:r>
              <a:rPr lang="ja-JP" altLang="en-US" sz="1050" spc="5">
                <a:solidFill>
                  <a:srgbClr val="00B0F0"/>
                </a:solidFill>
                <a:latin typeface="ＭＳ ゴシック"/>
                <a:cs typeface="ＭＳ ゴシック"/>
              </a:rPr>
              <a:t>県</a:t>
            </a:r>
            <a:r>
              <a:rPr lang="ja-JP" altLang="en-US" sz="1050" spc="-10">
                <a:solidFill>
                  <a:srgbClr val="00B0F0"/>
                </a:solidFill>
                <a:latin typeface="ＭＳ ゴシック"/>
                <a:cs typeface="ＭＳ ゴシック"/>
              </a:rPr>
              <a:t>知事</a:t>
            </a:r>
            <a:r>
              <a:rPr lang="en-US" altLang="ja-JP" sz="1050">
                <a:solidFill>
                  <a:srgbClr val="00B0F0"/>
                </a:solidFill>
                <a:latin typeface="ＭＳ ゴシック"/>
                <a:cs typeface="ＭＳ ゴシック"/>
              </a:rPr>
              <a:t>)</a:t>
            </a:r>
            <a:r>
              <a:rPr lang="ja-JP" altLang="en-US" sz="1050" spc="5">
                <a:solidFill>
                  <a:srgbClr val="00B0F0"/>
                </a:solidFill>
                <a:latin typeface="ＭＳ ゴシック"/>
                <a:cs typeface="ＭＳ ゴシック"/>
              </a:rPr>
              <a:t>と</a:t>
            </a:r>
            <a:r>
              <a:rPr lang="ja-JP" altLang="en-US" sz="1050" spc="-10">
                <a:solidFill>
                  <a:srgbClr val="00B0F0"/>
                </a:solidFill>
                <a:latin typeface="ＭＳ ゴシック"/>
                <a:cs typeface="ＭＳ ゴシック"/>
              </a:rPr>
              <a:t>な</a:t>
            </a:r>
            <a:r>
              <a:rPr lang="ja-JP" altLang="en-US" sz="1050" spc="5">
                <a:solidFill>
                  <a:srgbClr val="00B0F0"/>
                </a:solidFill>
                <a:latin typeface="ＭＳ ゴシック"/>
                <a:cs typeface="ＭＳ ゴシック"/>
              </a:rPr>
              <a:t>ります。</a:t>
            </a:r>
            <a:r>
              <a:rPr lang="en-US" altLang="ja-JP" sz="1050" spc="-15">
                <a:solidFill>
                  <a:srgbClr val="00B0F0"/>
                </a:solidFill>
                <a:latin typeface="ＭＳ ゴシック"/>
                <a:cs typeface="ＭＳ ゴシック"/>
              </a:rPr>
              <a:t>)</a:t>
            </a:r>
            <a:r>
              <a:rPr lang="ja-JP" altLang="en-US" sz="1050" spc="5">
                <a:solidFill>
                  <a:srgbClr val="00B0F0"/>
                </a:solidFill>
                <a:latin typeface="ＭＳ ゴシック"/>
                <a:cs typeface="ＭＳ ゴシック"/>
              </a:rPr>
              <a:t>、</a:t>
            </a:r>
            <a:r>
              <a:rPr lang="ja-JP" altLang="en-US" sz="1050" spc="-10">
                <a:solidFill>
                  <a:srgbClr val="00B0F0"/>
                </a:solidFill>
                <a:latin typeface="ＭＳ ゴシック"/>
                <a:cs typeface="ＭＳ ゴシック"/>
              </a:rPr>
              <a:t>処</a:t>
            </a:r>
            <a:r>
              <a:rPr lang="ja-JP" altLang="en-US" sz="1050" spc="5">
                <a:solidFill>
                  <a:srgbClr val="00B0F0"/>
                </a:solidFill>
                <a:latin typeface="ＭＳ ゴシック"/>
                <a:cs typeface="ＭＳ ゴシック"/>
              </a:rPr>
              <a:t>分</a:t>
            </a:r>
            <a:r>
              <a:rPr lang="ja-JP" altLang="en-US" sz="1050" spc="-10">
                <a:solidFill>
                  <a:srgbClr val="00B0F0"/>
                </a:solidFill>
                <a:latin typeface="ＭＳ ゴシック"/>
                <a:cs typeface="ＭＳ ゴシック"/>
              </a:rPr>
              <a:t>の</a:t>
            </a:r>
            <a:r>
              <a:rPr lang="ja-JP" altLang="en-US" sz="1050" spc="5">
                <a:solidFill>
                  <a:srgbClr val="00B0F0"/>
                </a:solidFill>
                <a:latin typeface="ＭＳ ゴシック"/>
                <a:cs typeface="ＭＳ ゴシック"/>
              </a:rPr>
              <a:t>取</a:t>
            </a:r>
            <a:r>
              <a:rPr lang="ja-JP" altLang="en-US" sz="1050" spc="-10">
                <a:solidFill>
                  <a:srgbClr val="00B0F0"/>
                </a:solidFill>
                <a:latin typeface="ＭＳ ゴシック"/>
                <a:cs typeface="ＭＳ ゴシック"/>
              </a:rPr>
              <a:t>消</a:t>
            </a:r>
            <a:r>
              <a:rPr lang="ja-JP" altLang="en-US" sz="1050" spc="5">
                <a:solidFill>
                  <a:srgbClr val="00B0F0"/>
                </a:solidFill>
                <a:latin typeface="ＭＳ ゴシック"/>
                <a:cs typeface="ＭＳ ゴシック"/>
              </a:rPr>
              <a:t>し</a:t>
            </a:r>
            <a:r>
              <a:rPr lang="ja-JP" altLang="en-US" sz="1050" spc="-10">
                <a:solidFill>
                  <a:srgbClr val="00B0F0"/>
                </a:solidFill>
                <a:latin typeface="ＭＳ ゴシック"/>
                <a:cs typeface="ＭＳ ゴシック"/>
              </a:rPr>
              <a:t>の訴</a:t>
            </a:r>
            <a:r>
              <a:rPr lang="ja-JP" altLang="en-US" sz="1050" spc="5">
                <a:solidFill>
                  <a:srgbClr val="00B0F0"/>
                </a:solidFill>
                <a:latin typeface="ＭＳ ゴシック"/>
                <a:cs typeface="ＭＳ ゴシック"/>
              </a:rPr>
              <a:t>えを</a:t>
            </a:r>
            <a:r>
              <a:rPr lang="ja-JP" altLang="en-US" sz="1050" spc="-10">
                <a:solidFill>
                  <a:srgbClr val="00B0F0"/>
                </a:solidFill>
                <a:latin typeface="ＭＳ ゴシック"/>
                <a:cs typeface="ＭＳ ゴシック"/>
              </a:rPr>
              <a:t>提</a:t>
            </a:r>
            <a:r>
              <a:rPr lang="ja-JP" altLang="en-US" sz="1050" spc="5">
                <a:solidFill>
                  <a:srgbClr val="00B0F0"/>
                </a:solidFill>
                <a:latin typeface="ＭＳ ゴシック"/>
                <a:cs typeface="ＭＳ ゴシック"/>
              </a:rPr>
              <a:t>起</a:t>
            </a:r>
            <a:r>
              <a:rPr lang="ja-JP" altLang="en-US" sz="1050" spc="-10">
                <a:solidFill>
                  <a:srgbClr val="00B0F0"/>
                </a:solidFill>
                <a:latin typeface="ＭＳ ゴシック"/>
                <a:cs typeface="ＭＳ ゴシック"/>
              </a:rPr>
              <a:t>す</a:t>
            </a:r>
            <a:r>
              <a:rPr lang="ja-JP" altLang="en-US" sz="1050" spc="5">
                <a:solidFill>
                  <a:srgbClr val="00B0F0"/>
                </a:solidFill>
                <a:latin typeface="ＭＳ ゴシック"/>
                <a:cs typeface="ＭＳ ゴシック"/>
              </a:rPr>
              <a:t>る</a:t>
            </a:r>
            <a:r>
              <a:rPr lang="ja-JP" altLang="en-US" sz="1050" spc="-10">
                <a:solidFill>
                  <a:srgbClr val="00B0F0"/>
                </a:solidFill>
                <a:latin typeface="ＭＳ ゴシック"/>
                <a:cs typeface="ＭＳ ゴシック"/>
              </a:rPr>
              <a:t>こ</a:t>
            </a:r>
            <a:r>
              <a:rPr lang="ja-JP" altLang="en-US" sz="1050" spc="5">
                <a:solidFill>
                  <a:srgbClr val="00B0F0"/>
                </a:solidFill>
                <a:latin typeface="ＭＳ ゴシック"/>
                <a:cs typeface="ＭＳ ゴシック"/>
              </a:rPr>
              <a:t>と</a:t>
            </a:r>
            <a:r>
              <a:rPr lang="ja-JP" altLang="en-US" sz="1050" spc="-10">
                <a:solidFill>
                  <a:srgbClr val="00B0F0"/>
                </a:solidFill>
                <a:latin typeface="ＭＳ ゴシック"/>
                <a:cs typeface="ＭＳ ゴシック"/>
              </a:rPr>
              <a:t>が</a:t>
            </a:r>
            <a:r>
              <a:rPr lang="ja-JP" altLang="en-US" sz="1050" spc="5">
                <a:solidFill>
                  <a:srgbClr val="00B0F0"/>
                </a:solidFill>
                <a:latin typeface="ＭＳ ゴシック"/>
                <a:cs typeface="ＭＳ ゴシック"/>
              </a:rPr>
              <a:t>で</a:t>
            </a:r>
            <a:r>
              <a:rPr lang="ja-JP" altLang="en-US" sz="1050" spc="-10">
                <a:solidFill>
                  <a:srgbClr val="00B0F0"/>
                </a:solidFill>
                <a:latin typeface="ＭＳ ゴシック"/>
                <a:cs typeface="ＭＳ ゴシック"/>
              </a:rPr>
              <a:t>き</a:t>
            </a:r>
            <a:r>
              <a:rPr lang="ja-JP" altLang="en-US" sz="1050" spc="5">
                <a:solidFill>
                  <a:srgbClr val="00B0F0"/>
                </a:solidFill>
                <a:latin typeface="ＭＳ ゴシック"/>
                <a:cs typeface="ＭＳ ゴシック"/>
              </a:rPr>
              <a:t>ます。</a:t>
            </a:r>
            <a:endParaRPr lang="ja-JP" altLang="en-US" sz="1050">
              <a:solidFill>
                <a:srgbClr val="00B0F0"/>
              </a:solidFill>
              <a:latin typeface="ＭＳ ゴシック"/>
              <a:cs typeface="ＭＳ ゴシック"/>
            </a:endParaRPr>
          </a:p>
          <a:p>
            <a:pPr marL="346075">
              <a:lnSpc>
                <a:spcPct val="100000"/>
              </a:lnSpc>
              <a:spcBef>
                <a:spcPts val="285"/>
              </a:spcBef>
            </a:pPr>
            <a:r>
              <a:rPr sz="1050" spc="5">
                <a:solidFill>
                  <a:srgbClr val="00B0F0"/>
                </a:solidFill>
                <a:latin typeface="ＭＳ ゴシック"/>
                <a:cs typeface="ＭＳ ゴシック"/>
              </a:rPr>
              <a:t>な</a:t>
            </a:r>
            <a:r>
              <a:rPr sz="1050" spc="-10">
                <a:solidFill>
                  <a:srgbClr val="00B0F0"/>
                </a:solidFill>
                <a:latin typeface="ＭＳ ゴシック"/>
                <a:cs typeface="ＭＳ ゴシック"/>
              </a:rPr>
              <a:t>お</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通</a:t>
            </a:r>
            <a:r>
              <a:rPr sz="1050">
                <a:solidFill>
                  <a:srgbClr val="00B0F0"/>
                </a:solidFill>
                <a:latin typeface="ＭＳ ゴシック"/>
                <a:cs typeface="ＭＳ ゴシック"/>
              </a:rPr>
              <a:t>知</a:t>
            </a:r>
            <a:r>
              <a:rPr sz="1050" spc="-10">
                <a:solidFill>
                  <a:srgbClr val="00B0F0"/>
                </a:solidFill>
                <a:latin typeface="ＭＳ ゴシック"/>
                <a:cs typeface="ＭＳ ゴシック"/>
              </a:rPr>
              <a:t>書を</a:t>
            </a:r>
            <a:r>
              <a:rPr sz="1050" spc="5">
                <a:solidFill>
                  <a:srgbClr val="00B0F0"/>
                </a:solidFill>
                <a:latin typeface="ＭＳ ゴシック"/>
                <a:cs typeface="ＭＳ ゴシック"/>
              </a:rPr>
              <a:t>受け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翌</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算</a:t>
            </a:r>
            <a:r>
              <a:rPr sz="1050" spc="5">
                <a:solidFill>
                  <a:srgbClr val="00B0F0"/>
                </a:solidFill>
                <a:latin typeface="ＭＳ ゴシック"/>
                <a:cs typeface="ＭＳ ゴシック"/>
              </a:rPr>
              <a:t>して</a:t>
            </a:r>
            <a:r>
              <a:rPr sz="1050" spc="-15">
                <a:solidFill>
                  <a:srgbClr val="00B0F0"/>
                </a:solidFill>
                <a:latin typeface="ＭＳ ゴシック"/>
                <a:cs typeface="ＭＳ ゴシック"/>
              </a:rPr>
              <a:t>6</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以</a:t>
            </a:r>
            <a:r>
              <a:rPr sz="1050" spc="-10">
                <a:solidFill>
                  <a:srgbClr val="00B0F0"/>
                </a:solidFill>
                <a:latin typeface="ＭＳ ゴシック"/>
                <a:cs typeface="ＭＳ ゴシック"/>
              </a:rPr>
              <a:t>内</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つ</a:t>
            </a:r>
            <a:r>
              <a:rPr sz="1050" spc="-10">
                <a:solidFill>
                  <a:srgbClr val="00B0F0"/>
                </a:solidFill>
                <a:latin typeface="ＭＳ ゴシック"/>
                <a:cs typeface="ＭＳ ゴシック"/>
              </a:rPr>
              <a:t>ても</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処</a:t>
            </a:r>
            <a:r>
              <a:rPr sz="1050" spc="-10">
                <a:solidFill>
                  <a:srgbClr val="00B0F0"/>
                </a:solidFill>
                <a:latin typeface="ＭＳ ゴシック"/>
                <a:cs typeface="ＭＳ ゴシック"/>
              </a:rPr>
              <a:t>分</a:t>
            </a:r>
            <a:r>
              <a:rPr sz="1050" spc="5">
                <a:solidFill>
                  <a:srgbClr val="00B0F0"/>
                </a:solidFill>
                <a:latin typeface="ＭＳ ゴシック"/>
                <a:cs typeface="ＭＳ ゴシック"/>
              </a:rPr>
              <a:t>の</a:t>
            </a:r>
            <a:endParaRPr sz="1050">
              <a:solidFill>
                <a:srgbClr val="00B0F0"/>
              </a:solidFill>
              <a:latin typeface="ＭＳ ゴシック"/>
              <a:cs typeface="ＭＳ ゴシック"/>
            </a:endParaRPr>
          </a:p>
          <a:p>
            <a:pPr marL="212090" marR="5080">
              <a:lnSpc>
                <a:spcPct val="132400"/>
              </a:lnSpc>
              <a:spcBef>
                <a:spcPts val="10"/>
              </a:spcBef>
            </a:pPr>
            <a:r>
              <a:rPr sz="1050" spc="5">
                <a:solidFill>
                  <a:srgbClr val="00B0F0"/>
                </a:solidFill>
                <a:latin typeface="ＭＳ ゴシック"/>
                <a:cs typeface="ＭＳ ゴシック"/>
              </a:rPr>
              <a:t>日の</a:t>
            </a:r>
            <a:r>
              <a:rPr sz="1050" spc="-10">
                <a:solidFill>
                  <a:srgbClr val="00B0F0"/>
                </a:solidFill>
                <a:latin typeface="ＭＳ ゴシック"/>
                <a:cs typeface="ＭＳ ゴシック"/>
              </a:rPr>
              <a:t>翌</a:t>
            </a:r>
            <a:r>
              <a:rPr sz="1050" spc="5">
                <a:solidFill>
                  <a:srgbClr val="00B0F0"/>
                </a:solidFill>
                <a:latin typeface="ＭＳ ゴシック"/>
                <a:cs typeface="ＭＳ ゴシック"/>
              </a:rPr>
              <a:t>日</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起</a:t>
            </a:r>
            <a:r>
              <a:rPr sz="1050" spc="5">
                <a:solidFill>
                  <a:srgbClr val="00B0F0"/>
                </a:solidFill>
                <a:latin typeface="ＭＳ ゴシック"/>
                <a:cs typeface="ＭＳ ゴシック"/>
              </a:rPr>
              <a:t>算</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5">
                <a:solidFill>
                  <a:srgbClr val="00B0F0"/>
                </a:solidFill>
                <a:latin typeface="ＭＳ ゴシック"/>
                <a:cs typeface="ＭＳ ゴシック"/>
              </a:rPr>
              <a:t>1年</a:t>
            </a:r>
            <a:r>
              <a:rPr sz="1050" spc="5">
                <a:solidFill>
                  <a:srgbClr val="00B0F0"/>
                </a:solidFill>
                <a:latin typeface="ＭＳ ゴシック"/>
                <a:cs typeface="ＭＳ ゴシック"/>
              </a:rPr>
              <a:t>を経</a:t>
            </a:r>
            <a:r>
              <a:rPr sz="1050" spc="-10">
                <a:solidFill>
                  <a:srgbClr val="00B0F0"/>
                </a:solidFill>
                <a:latin typeface="ＭＳ ゴシック"/>
                <a:cs typeface="ＭＳ ゴシック"/>
              </a:rPr>
              <a:t>過</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処</a:t>
            </a:r>
            <a:r>
              <a:rPr sz="1050" spc="-10">
                <a:solidFill>
                  <a:srgbClr val="00B0F0"/>
                </a:solidFill>
                <a:latin typeface="ＭＳ ゴシック"/>
                <a:cs typeface="ＭＳ ゴシック"/>
              </a:rPr>
              <a:t>分</a:t>
            </a:r>
            <a:r>
              <a:rPr sz="1050" spc="5">
                <a:solidFill>
                  <a:srgbClr val="00B0F0"/>
                </a:solidFill>
                <a:latin typeface="ＭＳ ゴシック"/>
                <a:cs typeface="ＭＳ ゴシック"/>
              </a:rPr>
              <a:t>の取</a:t>
            </a:r>
            <a:r>
              <a:rPr sz="1050" spc="-10">
                <a:solidFill>
                  <a:srgbClr val="00B0F0"/>
                </a:solidFill>
                <a:latin typeface="ＭＳ ゴシック"/>
                <a:cs typeface="ＭＳ ゴシック"/>
              </a:rPr>
              <a:t>消</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訴</a:t>
            </a:r>
            <a:r>
              <a:rPr sz="1050" spc="-10">
                <a:solidFill>
                  <a:srgbClr val="00B0F0"/>
                </a:solidFill>
                <a:latin typeface="ＭＳ ゴシック"/>
                <a:cs typeface="ＭＳ ゴシック"/>
              </a:rPr>
              <a:t>え</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提</a:t>
            </a:r>
            <a:r>
              <a:rPr sz="1050" spc="5">
                <a:solidFill>
                  <a:srgbClr val="00B0F0"/>
                </a:solidFill>
                <a:latin typeface="ＭＳ ゴシック"/>
                <a:cs typeface="ＭＳ ゴシック"/>
              </a:rPr>
              <a:t>起</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がで </a:t>
            </a:r>
            <a:r>
              <a:rPr sz="1050" spc="5" err="1">
                <a:solidFill>
                  <a:srgbClr val="00B0F0"/>
                </a:solidFill>
                <a:latin typeface="ＭＳ ゴシック"/>
                <a:cs typeface="ＭＳ ゴシック"/>
              </a:rPr>
              <a:t>きま</a:t>
            </a:r>
            <a:r>
              <a:rPr sz="1050" spc="-10" err="1">
                <a:solidFill>
                  <a:srgbClr val="00B0F0"/>
                </a:solidFill>
                <a:latin typeface="ＭＳ ゴシック"/>
                <a:cs typeface="ＭＳ ゴシック"/>
              </a:rPr>
              <a:t>せ</a:t>
            </a:r>
            <a:r>
              <a:rPr sz="1050" spc="5" err="1">
                <a:solidFill>
                  <a:srgbClr val="00B0F0"/>
                </a:solidFill>
                <a:latin typeface="ＭＳ ゴシック"/>
                <a:cs typeface="ＭＳ ゴシック"/>
              </a:rPr>
              <a:t>ん</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p:txBody>
      </p:sp>
      <p:graphicFrame>
        <p:nvGraphicFramePr>
          <p:cNvPr id="6" name="表 5">
            <a:extLst>
              <a:ext uri="{FF2B5EF4-FFF2-40B4-BE49-F238E27FC236}">
                <a16:creationId xmlns:a16="http://schemas.microsoft.com/office/drawing/2014/main" id="{6154550D-01EB-4FED-9123-589D96B3E399}"/>
              </a:ext>
            </a:extLst>
          </p:cNvPr>
          <p:cNvGraphicFramePr>
            <a:graphicFrameLocks noGrp="1"/>
          </p:cNvGraphicFramePr>
          <p:nvPr>
            <p:extLst>
              <p:ext uri="{D42A27DB-BD31-4B8C-83A1-F6EECF244321}">
                <p14:modId xmlns:p14="http://schemas.microsoft.com/office/powerpoint/2010/main" val="3125666530"/>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12.</a:t>
                      </a:r>
                      <a:r>
                        <a:rPr kumimoji="1" lang="ja-JP" altLang="en-US" sz="1050" b="0">
                          <a:solidFill>
                            <a:schemeClr val="tx1"/>
                          </a:solidFill>
                          <a:latin typeface="ＭＳ ゴシック" panose="020B0609070205080204" pitchFamily="49" charset="-128"/>
                          <a:ea typeface="ＭＳ ゴシック" panose="020B0609070205080204" pitchFamily="49" charset="-128"/>
                        </a:rPr>
                        <a:t>障害等認定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児童扶養手当在留期間延長通知書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4" name="object 2">
            <a:extLst>
              <a:ext uri="{FF2B5EF4-FFF2-40B4-BE49-F238E27FC236}">
                <a16:creationId xmlns:a16="http://schemas.microsoft.com/office/drawing/2014/main" id="{50101F72-1135-4A7A-9076-48DAD2598832}"/>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dirty="0">
                <a:solidFill>
                  <a:srgbClr val="92D050"/>
                </a:solidFill>
                <a:latin typeface="ＭＳ ゴシック" panose="020B0609070205080204" pitchFamily="49" charset="-128"/>
                <a:ea typeface="ＭＳ ゴシック" panose="020B0609070205080204" pitchFamily="49" charset="-128"/>
                <a:cs typeface="ＭＳ ゴシック"/>
              </a:rPr>
              <a:t>-</a:t>
            </a:r>
            <a:r>
              <a:rPr lang="ja-JP" altLang="en-US" sz="1050" dirty="0">
                <a:solidFill>
                  <a:srgbClr val="92D050"/>
                </a:solidFill>
                <a:latin typeface="ＭＳ ゴシック" panose="020B0609070205080204" pitchFamily="49" charset="-128"/>
                <a:ea typeface="ＭＳ ゴシック" panose="020B0609070205080204" pitchFamily="49" charset="-128"/>
                <a:cs typeface="ＭＳ ゴシック"/>
              </a:rPr>
              <a:t>２</a:t>
            </a:r>
            <a:r>
              <a:rPr lang="en-US" sz="1050" dirty="0">
                <a:solidFill>
                  <a:srgbClr val="92D050"/>
                </a:solidFill>
                <a:latin typeface="ＭＳ ゴシック" panose="020B0609070205080204" pitchFamily="49" charset="-128"/>
                <a:ea typeface="ＭＳ ゴシック" panose="020B0609070205080204" pitchFamily="49" charset="-128"/>
                <a:cs typeface="ＭＳ ゴシック"/>
              </a:rPr>
              <a:t>-</a:t>
            </a:r>
            <a:endParaRPr sz="1050" dirty="0">
              <a:solidFill>
                <a:srgbClr val="92D050"/>
              </a:solidFill>
              <a:latin typeface="ＭＳ ゴシック" panose="020B0609070205080204" pitchFamily="49" charset="-128"/>
              <a:ea typeface="ＭＳ ゴシック" panose="020B0609070205080204" pitchFamily="49" charset="-128"/>
              <a:cs typeface="ＭＳ ゴシック"/>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361891866"/>
              </p:ext>
            </p:extLst>
          </p:nvPr>
        </p:nvGraphicFramePr>
        <p:xfrm>
          <a:off x="1530350" y="4279900"/>
          <a:ext cx="4495800" cy="4572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13.</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現況届</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339761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表 86">
            <a:extLst>
              <a:ext uri="{FF2B5EF4-FFF2-40B4-BE49-F238E27FC236}">
                <a16:creationId xmlns:a16="http://schemas.microsoft.com/office/drawing/2014/main" id="{66BD1580-3EFE-4F76-B1C3-DD41BBD402B3}"/>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6" name="図 5" descr="ダイアグラム, 概略図&#10;&#10;自動的に生成された説明">
            <a:extLst>
              <a:ext uri="{FF2B5EF4-FFF2-40B4-BE49-F238E27FC236}">
                <a16:creationId xmlns:a16="http://schemas.microsoft.com/office/drawing/2014/main" id="{97570FE7-AFB4-46E6-8339-FC123406E0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415049" y="1863678"/>
            <a:ext cx="10240077" cy="7241566"/>
          </a:xfrm>
          <a:prstGeom prst="rect">
            <a:avLst/>
          </a:prstGeom>
        </p:spPr>
      </p:pic>
    </p:spTree>
    <p:extLst>
      <p:ext uri="{BB962C8B-B14F-4D97-AF65-F5344CB8AC3E}">
        <p14:creationId xmlns:p14="http://schemas.microsoft.com/office/powerpoint/2010/main" val="41311566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65759043-FA78-4C43-A5A9-EE21B7E53987}"/>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3" name="図 2" descr="テキスト, 手紙&#10;&#10;自動的に生成された説明">
            <a:extLst>
              <a:ext uri="{FF2B5EF4-FFF2-40B4-BE49-F238E27FC236}">
                <a16:creationId xmlns:a16="http://schemas.microsoft.com/office/drawing/2014/main" id="{752D1068-E8BE-43DE-B29E-C7F606C22F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00245" y="1971601"/>
            <a:ext cx="10138961" cy="7170059"/>
          </a:xfrm>
          <a:prstGeom prst="rect">
            <a:avLst/>
          </a:prstGeom>
        </p:spPr>
      </p:pic>
    </p:spTree>
    <p:extLst>
      <p:ext uri="{BB962C8B-B14F-4D97-AF65-F5344CB8AC3E}">
        <p14:creationId xmlns:p14="http://schemas.microsoft.com/office/powerpoint/2010/main" val="18124775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BAF1EAB-58DC-4CCD-A8F2-A81526C88F75}"/>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pic>
        <p:nvPicPr>
          <p:cNvPr id="5" name="図 4" descr="テキスト, 手紙&#10;&#10;自動的に生成された説明">
            <a:extLst>
              <a:ext uri="{FF2B5EF4-FFF2-40B4-BE49-F238E27FC236}">
                <a16:creationId xmlns:a16="http://schemas.microsoft.com/office/drawing/2014/main" id="{1F78C965-16E4-410B-AEE3-2EEDC98214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288506" y="1954642"/>
            <a:ext cx="10133511" cy="7166205"/>
          </a:xfrm>
          <a:prstGeom prst="rect">
            <a:avLst/>
          </a:prstGeom>
        </p:spPr>
      </p:pic>
    </p:spTree>
    <p:extLst>
      <p:ext uri="{BB962C8B-B14F-4D97-AF65-F5344CB8AC3E}">
        <p14:creationId xmlns:p14="http://schemas.microsoft.com/office/powerpoint/2010/main" val="38294325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1594441519"/>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児童扶養手当現況届案内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852156"/>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児童扶養手当　現況届案内</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156956"/>
            <a:ext cx="5415404" cy="872868"/>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児童扶養手当の受給資格の認定を受けている方は、毎年、前年の所得状況及び児童との監護関係について、現況届を提出することになっています。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なお、現況届を提出していただかないと、令和　年</a:t>
            </a:r>
            <a:r>
              <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rPr>
              <a:t>1</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月期以降の手当を受けることができません。</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また、</a:t>
            </a:r>
            <a:r>
              <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rPr>
              <a:t>2</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年間未提出のままですと、受給資格がなくなりますのでご注意ください。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2598431869"/>
              </p:ext>
            </p:extLst>
          </p:nvPr>
        </p:nvGraphicFramePr>
        <p:xfrm>
          <a:off x="1068120" y="4147556"/>
          <a:ext cx="5415405" cy="5147966"/>
        </p:xfrm>
        <a:graphic>
          <a:graphicData uri="http://schemas.openxmlformats.org/drawingml/2006/table">
            <a:tbl>
              <a:tblPr firstRow="1" bandRow="1">
                <a:tableStyleId>{5C22544A-7EE6-4342-B048-85BDC9FD1C3A}</a:tableStyleId>
              </a:tblPr>
              <a:tblGrid>
                <a:gridCol w="1033730">
                  <a:extLst>
                    <a:ext uri="{9D8B030D-6E8A-4147-A177-3AD203B41FA5}">
                      <a16:colId xmlns:a16="http://schemas.microsoft.com/office/drawing/2014/main" val="1851289240"/>
                    </a:ext>
                  </a:extLst>
                </a:gridCol>
                <a:gridCol w="838200">
                  <a:extLst>
                    <a:ext uri="{9D8B030D-6E8A-4147-A177-3AD203B41FA5}">
                      <a16:colId xmlns:a16="http://schemas.microsoft.com/office/drawing/2014/main" val="1626101871"/>
                    </a:ext>
                  </a:extLst>
                </a:gridCol>
                <a:gridCol w="1295400">
                  <a:extLst>
                    <a:ext uri="{9D8B030D-6E8A-4147-A177-3AD203B41FA5}">
                      <a16:colId xmlns:a16="http://schemas.microsoft.com/office/drawing/2014/main" val="3984075285"/>
                    </a:ext>
                  </a:extLst>
                </a:gridCol>
                <a:gridCol w="2248075">
                  <a:extLst>
                    <a:ext uri="{9D8B030D-6E8A-4147-A177-3AD203B41FA5}">
                      <a16:colId xmlns:a16="http://schemas.microsoft.com/office/drawing/2014/main" val="3067311073"/>
                    </a:ext>
                  </a:extLst>
                </a:gridCol>
              </a:tblGrid>
              <a:tr h="189407">
                <a:tc rowSpan="2">
                  <a:txBody>
                    <a:bodyPr/>
                    <a:lstStyle/>
                    <a:p>
                      <a:pPr algn="dist"/>
                      <a:r>
                        <a:rPr kumimoji="1" lang="ja-JP" altLang="en-US" sz="1050" b="0">
                          <a:solidFill>
                            <a:srgbClr val="00B0F0"/>
                          </a:solidFill>
                          <a:latin typeface="ＭＳ ゴシック 本文"/>
                        </a:rPr>
                        <a:t>提出期間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050" b="0">
                          <a:solidFill>
                            <a:srgbClr val="00B0F0"/>
                          </a:solidFill>
                          <a:latin typeface="ＭＳ ゴシック 本文"/>
                        </a:rPr>
                        <a:t>期間</a:t>
                      </a:r>
                      <a:endParaRPr kumimoji="1" lang="en-US" altLang="ja-JP" sz="1050" b="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r>
                        <a:rPr kumimoji="1" lang="ja-JP" altLang="en-US" sz="1050" b="0">
                          <a:solidFill>
                            <a:srgbClr val="00B0F0"/>
                          </a:solidFill>
                          <a:latin typeface="ＭＳ ゴシック 本文"/>
                        </a:rPr>
                        <a:t>令和　年８月１日～８月３１日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716565383"/>
                  </a:ext>
                </a:extLst>
              </a:tr>
              <a:tr h="189407">
                <a:tc vMerge="1">
                  <a:txBody>
                    <a:bodyPr/>
                    <a:lstStyle/>
                    <a:p>
                      <a:endParaRPr kumimoji="1" lang="ja-JP" altLang="en-US"/>
                    </a:p>
                  </a:txBody>
                  <a:tcPr/>
                </a:tc>
                <a:tc>
                  <a:txBody>
                    <a:bodyPr/>
                    <a:lstStyle/>
                    <a:p>
                      <a:pPr algn="dist"/>
                      <a:r>
                        <a:rPr kumimoji="1" lang="ja-JP" altLang="en-US" sz="1050" b="0">
                          <a:solidFill>
                            <a:srgbClr val="00B0F0"/>
                          </a:solidFill>
                          <a:latin typeface="ＭＳ ゴシック 本文"/>
                        </a:rPr>
                        <a:t>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050">
                          <a:solidFill>
                            <a:srgbClr val="00B0F0"/>
                          </a:solidFill>
                          <a:latin typeface="ＭＳ ゴシック 本文"/>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620449007"/>
                  </a:ext>
                </a:extLst>
              </a:tr>
              <a:tr h="370226">
                <a:tc>
                  <a:txBody>
                    <a:bodyPr/>
                    <a:lstStyle/>
                    <a:p>
                      <a:pPr algn="dist"/>
                      <a:r>
                        <a:rPr kumimoji="1" lang="ja-JP" altLang="en-US" sz="1050" b="0" dirty="0">
                          <a:solidFill>
                            <a:srgbClr val="00B0F0"/>
                          </a:solidFill>
                          <a:latin typeface="ＭＳ ゴシック 本文"/>
                        </a:rPr>
                        <a:t>提出先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5350648"/>
                  </a:ext>
                </a:extLst>
              </a:tr>
              <a:tr h="456233">
                <a:tc>
                  <a:txBody>
                    <a:bodyPr/>
                    <a:lstStyle/>
                    <a:p>
                      <a:pPr algn="dist"/>
                      <a:r>
                        <a:rPr kumimoji="1" lang="ja-JP" altLang="en-US" sz="1050" b="0" dirty="0">
                          <a:solidFill>
                            <a:srgbClr val="00B0F0"/>
                          </a:solidFill>
                          <a:latin typeface="ＭＳ ゴシック 本文"/>
                        </a:rPr>
                        <a:t>窓口提出時に持参するもの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050" dirty="0">
                          <a:solidFill>
                            <a:srgbClr val="00B0F0"/>
                          </a:solidFill>
                          <a:latin typeface="ＭＳ ゴシック 本文"/>
                        </a:rPr>
                        <a:t>・本案内</a:t>
                      </a:r>
                      <a:endParaRPr kumimoji="1" lang="en-US" altLang="ja-JP" sz="1050" strike="sngStrike" dirty="0">
                        <a:solidFill>
                          <a:schemeClr val="tx1"/>
                        </a:solidFill>
                        <a:latin typeface="ＭＳ ゴシック 本文"/>
                      </a:endParaRPr>
                    </a:p>
                    <a:p>
                      <a:r>
                        <a:rPr kumimoji="1" lang="ja-JP" altLang="en-US" sz="1050" dirty="0">
                          <a:solidFill>
                            <a:srgbClr val="00B0F0"/>
                          </a:solidFill>
                          <a:latin typeface="ＭＳ ゴシック 本文"/>
                        </a:rPr>
                        <a:t>・児童扶養手当証書（支給停止の方は不要）</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・続柄記載の世帯全員の住民票</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・下記添付書類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60399263"/>
                  </a:ext>
                </a:extLst>
              </a:tr>
              <a:tr h="228117">
                <a:tc rowSpan="2">
                  <a:txBody>
                    <a:bodyPr/>
                    <a:lstStyle/>
                    <a:p>
                      <a:pPr algn="dist"/>
                      <a:r>
                        <a:rPr kumimoji="1" lang="ja-JP" altLang="en-US" sz="1050" b="0">
                          <a:solidFill>
                            <a:srgbClr val="00B0F0"/>
                          </a:solidFill>
                          <a:latin typeface="ＭＳ ゴシック 本文"/>
                        </a:rPr>
                        <a:t>必ず提出して</a:t>
                      </a:r>
                      <a:endParaRPr kumimoji="1" lang="en-US" altLang="ja-JP" sz="1050" b="0">
                        <a:solidFill>
                          <a:srgbClr val="00B0F0"/>
                        </a:solidFill>
                        <a:latin typeface="ＭＳ ゴシック 本文"/>
                      </a:endParaRPr>
                    </a:p>
                    <a:p>
                      <a:pPr algn="dist"/>
                      <a:r>
                        <a:rPr kumimoji="1" lang="ja-JP" altLang="en-US" sz="1050" b="0">
                          <a:solidFill>
                            <a:srgbClr val="00B0F0"/>
                          </a:solidFill>
                          <a:latin typeface="ＭＳ ゴシック 本文"/>
                        </a:rPr>
                        <a:t>いただく書類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050">
                          <a:solidFill>
                            <a:srgbClr val="00B0F0"/>
                          </a:solidFill>
                          <a:latin typeface="ＭＳ ゴシック 本文"/>
                        </a:rPr>
                        <a:t>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050">
                          <a:solidFill>
                            <a:srgbClr val="00B0F0"/>
                          </a:solidFill>
                          <a:latin typeface="ＭＳ ゴシック 本文"/>
                        </a:rPr>
                        <a:t>書類名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5898305"/>
                  </a:ext>
                </a:extLst>
              </a:tr>
              <a:tr h="228117">
                <a:tc vMerge="1">
                  <a:txBody>
                    <a:bodyPr/>
                    <a:lstStyle/>
                    <a:p>
                      <a:endParaRPr kumimoji="1" lang="ja-JP" altLang="en-US"/>
                    </a:p>
                  </a:txBody>
                  <a:tcPr/>
                </a:tc>
                <a:tc gridSpan="2">
                  <a:txBody>
                    <a:bodyPr/>
                    <a:lstStyle/>
                    <a:p>
                      <a:pPr marL="228600" indent="-228600">
                        <a:buAutoNum type="arabicPeriod"/>
                      </a:pPr>
                      <a:r>
                        <a:rPr kumimoji="1" lang="en-US" altLang="ja-JP" sz="1050">
                          <a:solidFill>
                            <a:srgbClr val="00B0F0"/>
                          </a:solidFill>
                          <a:latin typeface="ＭＳ ゴシック 本文"/>
                        </a:rPr>
                        <a:t>1</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1</a:t>
                      </a:r>
                      <a:r>
                        <a:rPr kumimoji="1" lang="ja-JP" altLang="en-US" sz="1050">
                          <a:solidFill>
                            <a:srgbClr val="00B0F0"/>
                          </a:solidFill>
                          <a:latin typeface="ＭＳ ゴシック 本文"/>
                        </a:rPr>
                        <a:t>日現在、他市町村に住所を有していた方</a:t>
                      </a: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対象児童と別居している方</a:t>
                      </a: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住民票と居住地が異なる方</a:t>
                      </a:r>
                      <a:endParaRPr kumimoji="1" lang="en-US" altLang="ja-JP" sz="1050">
                        <a:solidFill>
                          <a:srgbClr val="00B0F0"/>
                        </a:solidFill>
                        <a:latin typeface="ＭＳ ゴシック 本文"/>
                      </a:endParaRPr>
                    </a:p>
                    <a:p>
                      <a:pPr marL="228600" indent="-228600">
                        <a:buAutoNum type="arabicPeriod"/>
                      </a:pP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受給者・児童及び児童の父又は母が公的年金を受けている場合</a:t>
                      </a: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児童の父又は母が身体障碍者の場合</a:t>
                      </a: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同一住所地に他の人が居住している場合等</a:t>
                      </a: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本人が外国人、児童が日本人</a:t>
                      </a:r>
                      <a:endParaRPr kumimoji="1" lang="en-US" altLang="ja-JP" sz="1050">
                        <a:solidFill>
                          <a:srgbClr val="00B0F0"/>
                        </a:solidFill>
                        <a:latin typeface="ＭＳ ゴシック 本文"/>
                      </a:endParaRPr>
                    </a:p>
                    <a:p>
                      <a:pPr marL="228600" indent="-228600">
                        <a:buAutoNum type="arabicPeriod"/>
                      </a:pP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本人が日本人、児童が外国人</a:t>
                      </a:r>
                      <a:endParaRPr kumimoji="1" lang="en-US" altLang="ja-JP" sz="1050">
                        <a:solidFill>
                          <a:srgbClr val="00B0F0"/>
                        </a:solidFill>
                        <a:latin typeface="ＭＳ ゴシック 本文"/>
                      </a:endParaRPr>
                    </a:p>
                    <a:p>
                      <a:pPr marL="228600" indent="-228600">
                        <a:buAutoNum type="arabicPeriod"/>
                      </a:pPr>
                      <a:r>
                        <a:rPr kumimoji="1" lang="ja-JP" altLang="en-US" sz="1050">
                          <a:solidFill>
                            <a:srgbClr val="00B0F0"/>
                          </a:solidFill>
                          <a:latin typeface="ＭＳ ゴシック 本文"/>
                        </a:rPr>
                        <a:t>受給者が母である場合は児童の父から、受給者が父である場合には児童の母から養育費を受け取っている場合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050" dirty="0">
                          <a:solidFill>
                            <a:srgbClr val="00B0F0"/>
                          </a:solidFill>
                          <a:latin typeface="ＭＳ ゴシック 本文"/>
                        </a:rPr>
                        <a:t>・前住地の所得証明書</a:t>
                      </a:r>
                      <a:endParaRPr kumimoji="1" lang="en-US" altLang="ja-JP" sz="1050" dirty="0">
                        <a:solidFill>
                          <a:srgbClr val="00B0F0"/>
                        </a:solidFill>
                        <a:latin typeface="ＭＳ ゴシック 本文"/>
                      </a:endParaRPr>
                    </a:p>
                    <a:p>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・児童の世帯全員の住民票（続柄記載）</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・別居監護申立書と証明書</a:t>
                      </a:r>
                      <a:endParaRPr kumimoji="1" lang="en-US" altLang="ja-JP" sz="1050" dirty="0">
                        <a:solidFill>
                          <a:srgbClr val="00B0F0"/>
                        </a:solidFill>
                        <a:latin typeface="ＭＳ ゴシック 本文"/>
                      </a:endParaRPr>
                    </a:p>
                    <a:p>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・年金証書の写し</a:t>
                      </a:r>
                      <a:endParaRPr kumimoji="1" lang="en-US" altLang="ja-JP" sz="1050" dirty="0">
                        <a:solidFill>
                          <a:srgbClr val="00B0F0"/>
                        </a:solidFill>
                        <a:latin typeface="ＭＳ ゴシック 本文"/>
                      </a:endParaRPr>
                    </a:p>
                    <a:p>
                      <a:endParaRPr kumimoji="1" lang="en-US" altLang="ja-JP" sz="1050" dirty="0">
                        <a:solidFill>
                          <a:srgbClr val="00B0F0"/>
                        </a:solidFill>
                        <a:latin typeface="ＭＳ ゴシック 本文"/>
                      </a:endParaRPr>
                    </a:p>
                    <a:p>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・児童の父又は母の身体障害者手帳の写し</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・該当者の世帯全員の住民票等</a:t>
                      </a:r>
                      <a:endParaRPr kumimoji="1" lang="en-US" altLang="ja-JP" sz="1050" dirty="0">
                        <a:solidFill>
                          <a:srgbClr val="00B0F0"/>
                        </a:solidFill>
                        <a:latin typeface="ＭＳ ゴシック 本文"/>
                      </a:endParaRPr>
                    </a:p>
                    <a:p>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・児童の戸籍もしくは</a:t>
                      </a:r>
                      <a:br>
                        <a:rPr kumimoji="1" lang="en-US" altLang="ja-JP" sz="1050" dirty="0">
                          <a:solidFill>
                            <a:srgbClr val="00B0F0"/>
                          </a:solidFill>
                          <a:latin typeface="ＭＳ ゴシック 本文"/>
                        </a:rPr>
                      </a:br>
                      <a:r>
                        <a:rPr kumimoji="1" lang="en-US" altLang="ja-JP" sz="1050" dirty="0">
                          <a:solidFill>
                            <a:srgbClr val="00B0F0"/>
                          </a:solidFill>
                          <a:latin typeface="ＭＳ ゴシック 本文"/>
                        </a:rPr>
                        <a:t> </a:t>
                      </a:r>
                      <a:r>
                        <a:rPr kumimoji="1" lang="ja-JP" altLang="en-US" sz="1050" dirty="0">
                          <a:solidFill>
                            <a:srgbClr val="00B0F0"/>
                          </a:solidFill>
                          <a:latin typeface="ＭＳ ゴシック 本文"/>
                        </a:rPr>
                        <a:t>監護申立書・証明書</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・監護申立書・証明書</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・養育費等に関する申立書</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・受給資格者の申立書</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・生死不明証明書</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・遺棄申立書・証明</a:t>
                      </a:r>
                      <a:endParaRPr kumimoji="1" lang="en-US" altLang="ja-JP" sz="1050" dirty="0">
                        <a:solidFill>
                          <a:srgbClr val="00B0F0"/>
                        </a:solidFill>
                        <a:latin typeface="ＭＳ ゴシック 本文"/>
                      </a:endParaRPr>
                    </a:p>
                    <a:p>
                      <a:r>
                        <a:rPr kumimoji="1" lang="ja-JP" altLang="en-US" sz="1050" dirty="0">
                          <a:solidFill>
                            <a:srgbClr val="00B0F0"/>
                          </a:solidFill>
                          <a:latin typeface="ＭＳ ゴシック 本文"/>
                        </a:rPr>
                        <a:t>・拘禁の証明書</a:t>
                      </a:r>
                    </a:p>
                  </a:txBody>
                  <a:tcPr marL="3600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085061"/>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9344660"/>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090156"/>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477461"/>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136FC44F-5260-4279-A19F-B7B43E1A58C1}"/>
              </a:ext>
            </a:extLst>
          </p:cNvPr>
          <p:cNvSpPr txBox="1"/>
          <p:nvPr/>
        </p:nvSpPr>
        <p:spPr>
          <a:xfrm>
            <a:off x="1068120" y="2090156"/>
            <a:ext cx="217673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（証書番号：第　　　　　　号）</a:t>
            </a:r>
            <a:endParaRPr lang="ja-JP" altLang="en-US"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5" name="object 8">
            <a:extLst>
              <a:ext uri="{FF2B5EF4-FFF2-40B4-BE49-F238E27FC236}">
                <a16:creationId xmlns:a16="http://schemas.microsoft.com/office/drawing/2014/main" id="{EC1A57F5-9A9D-454A-AC06-F31B6EF0ACBC}"/>
              </a:ext>
            </a:extLst>
          </p:cNvPr>
          <p:cNvSpPr/>
          <p:nvPr/>
        </p:nvSpPr>
        <p:spPr>
          <a:xfrm>
            <a:off x="6331124" y="221515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0" name="object 2">
            <a:extLst>
              <a:ext uri="{FF2B5EF4-FFF2-40B4-BE49-F238E27FC236}">
                <a16:creationId xmlns:a16="http://schemas.microsoft.com/office/drawing/2014/main" id="{837FD78B-41DB-4351-8DD4-795EF5F4613C}"/>
              </a:ext>
            </a:extLst>
          </p:cNvPr>
          <p:cNvSpPr txBox="1"/>
          <p:nvPr/>
        </p:nvSpPr>
        <p:spPr>
          <a:xfrm>
            <a:off x="5218987" y="549919"/>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3" name="グループ化 42">
            <a:extLst>
              <a:ext uri="{FF2B5EF4-FFF2-40B4-BE49-F238E27FC236}">
                <a16:creationId xmlns:a16="http://schemas.microsoft.com/office/drawing/2014/main" id="{78FBBC4A-DDA9-41D8-A0D1-10FCC63F1DB1}"/>
              </a:ext>
            </a:extLst>
          </p:cNvPr>
          <p:cNvGrpSpPr/>
          <p:nvPr/>
        </p:nvGrpSpPr>
        <p:grpSpPr>
          <a:xfrm>
            <a:off x="1067381" y="473107"/>
            <a:ext cx="2395805" cy="1546263"/>
            <a:chOff x="1384206" y="774699"/>
            <a:chExt cx="2395805" cy="1546263"/>
          </a:xfrm>
        </p:grpSpPr>
        <p:grpSp>
          <p:nvGrpSpPr>
            <p:cNvPr id="44" name="object 3">
              <a:extLst>
                <a:ext uri="{FF2B5EF4-FFF2-40B4-BE49-F238E27FC236}">
                  <a16:creationId xmlns:a16="http://schemas.microsoft.com/office/drawing/2014/main" id="{CED6BF5B-2B5A-478B-8A86-FEA14A0DEBCC}"/>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D9F15263-A179-4C33-A358-BFE3CC482E9A}"/>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8" name="object 5">
                <a:extLst>
                  <a:ext uri="{FF2B5EF4-FFF2-40B4-BE49-F238E27FC236}">
                    <a16:creationId xmlns:a16="http://schemas.microsoft.com/office/drawing/2014/main" id="{F7C8BD44-B156-4073-A1FD-38F73C690B6D}"/>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9" name="object 6">
                <a:extLst>
                  <a:ext uri="{FF2B5EF4-FFF2-40B4-BE49-F238E27FC236}">
                    <a16:creationId xmlns:a16="http://schemas.microsoft.com/office/drawing/2014/main" id="{D01089E8-81CB-4182-9BE6-C6E7BD5BB919}"/>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0" name="object 7">
                <a:extLst>
                  <a:ext uri="{FF2B5EF4-FFF2-40B4-BE49-F238E27FC236}">
                    <a16:creationId xmlns:a16="http://schemas.microsoft.com/office/drawing/2014/main" id="{D41B3929-C9AB-4C26-8F04-2294EA1B2C7B}"/>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1" name="object 8">
                <a:extLst>
                  <a:ext uri="{FF2B5EF4-FFF2-40B4-BE49-F238E27FC236}">
                    <a16:creationId xmlns:a16="http://schemas.microsoft.com/office/drawing/2014/main" id="{3CB6F2D4-9E32-46C3-8A1C-57587B2311C2}"/>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2" name="object 9">
                <a:extLst>
                  <a:ext uri="{FF2B5EF4-FFF2-40B4-BE49-F238E27FC236}">
                    <a16:creationId xmlns:a16="http://schemas.microsoft.com/office/drawing/2014/main" id="{ECE441D8-5696-48D0-A7D1-7A653D66C89B}"/>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3" name="object 10">
                <a:extLst>
                  <a:ext uri="{FF2B5EF4-FFF2-40B4-BE49-F238E27FC236}">
                    <a16:creationId xmlns:a16="http://schemas.microsoft.com/office/drawing/2014/main" id="{1EFB0543-C888-40A1-A834-6A8362CFB351}"/>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4" name="object 11">
                <a:extLst>
                  <a:ext uri="{FF2B5EF4-FFF2-40B4-BE49-F238E27FC236}">
                    <a16:creationId xmlns:a16="http://schemas.microsoft.com/office/drawing/2014/main" id="{A91B6344-6FDA-4C55-BF2C-7F13BD49BF03}"/>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5" name="object 12">
                <a:extLst>
                  <a:ext uri="{FF2B5EF4-FFF2-40B4-BE49-F238E27FC236}">
                    <a16:creationId xmlns:a16="http://schemas.microsoft.com/office/drawing/2014/main" id="{0BAFA1A3-A087-42DF-9474-817F1895CC4F}"/>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6" name="object 13">
                <a:extLst>
                  <a:ext uri="{FF2B5EF4-FFF2-40B4-BE49-F238E27FC236}">
                    <a16:creationId xmlns:a16="http://schemas.microsoft.com/office/drawing/2014/main" id="{30FDA9B9-1BC1-4F31-9F5F-38B5B3AE7E8A}"/>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7" name="object 14">
                <a:extLst>
                  <a:ext uri="{FF2B5EF4-FFF2-40B4-BE49-F238E27FC236}">
                    <a16:creationId xmlns:a16="http://schemas.microsoft.com/office/drawing/2014/main" id="{F3310197-713D-4EDE-8AA0-CBEDDC878985}"/>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8" name="object 15">
                <a:extLst>
                  <a:ext uri="{FF2B5EF4-FFF2-40B4-BE49-F238E27FC236}">
                    <a16:creationId xmlns:a16="http://schemas.microsoft.com/office/drawing/2014/main" id="{DC32A1FA-EDB7-408A-AF6C-20D5117B6A08}"/>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9" name="object 16">
                <a:extLst>
                  <a:ext uri="{FF2B5EF4-FFF2-40B4-BE49-F238E27FC236}">
                    <a16:creationId xmlns:a16="http://schemas.microsoft.com/office/drawing/2014/main" id="{4D9EAA6A-59A4-4FC2-AA93-5CF49EF4AD92}"/>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0" name="object 17">
                <a:extLst>
                  <a:ext uri="{FF2B5EF4-FFF2-40B4-BE49-F238E27FC236}">
                    <a16:creationId xmlns:a16="http://schemas.microsoft.com/office/drawing/2014/main" id="{A88F3F46-04E8-4159-A4A1-9C3AB9119691}"/>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1" name="object 18">
                <a:extLst>
                  <a:ext uri="{FF2B5EF4-FFF2-40B4-BE49-F238E27FC236}">
                    <a16:creationId xmlns:a16="http://schemas.microsoft.com/office/drawing/2014/main" id="{77467757-0016-448C-AD8D-5C1E188DDCAA}"/>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2" name="object 19">
                <a:extLst>
                  <a:ext uri="{FF2B5EF4-FFF2-40B4-BE49-F238E27FC236}">
                    <a16:creationId xmlns:a16="http://schemas.microsoft.com/office/drawing/2014/main" id="{6671A0FE-D283-41A7-90DE-71BC1B6F051B}"/>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3" name="object 20">
                <a:extLst>
                  <a:ext uri="{FF2B5EF4-FFF2-40B4-BE49-F238E27FC236}">
                    <a16:creationId xmlns:a16="http://schemas.microsoft.com/office/drawing/2014/main" id="{29493FEC-5613-4343-81AE-777D4447B01B}"/>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4" name="object 21">
                <a:extLst>
                  <a:ext uri="{FF2B5EF4-FFF2-40B4-BE49-F238E27FC236}">
                    <a16:creationId xmlns:a16="http://schemas.microsoft.com/office/drawing/2014/main" id="{F258E3E9-AAEA-4917-B607-071337A3BA14}"/>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5" name="object 22">
                <a:extLst>
                  <a:ext uri="{FF2B5EF4-FFF2-40B4-BE49-F238E27FC236}">
                    <a16:creationId xmlns:a16="http://schemas.microsoft.com/office/drawing/2014/main" id="{B488371A-E739-4AE6-AAB3-E445BDEF3197}"/>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6" name="object 23">
                <a:extLst>
                  <a:ext uri="{FF2B5EF4-FFF2-40B4-BE49-F238E27FC236}">
                    <a16:creationId xmlns:a16="http://schemas.microsoft.com/office/drawing/2014/main" id="{BD32EDDC-A621-40A7-8C29-929B92257059}"/>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7" name="object 24">
                <a:extLst>
                  <a:ext uri="{FF2B5EF4-FFF2-40B4-BE49-F238E27FC236}">
                    <a16:creationId xmlns:a16="http://schemas.microsoft.com/office/drawing/2014/main" id="{7E1B4199-3A80-4DD8-B166-3BFBAC29A88E}"/>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8" name="object 25">
                <a:extLst>
                  <a:ext uri="{FF2B5EF4-FFF2-40B4-BE49-F238E27FC236}">
                    <a16:creationId xmlns:a16="http://schemas.microsoft.com/office/drawing/2014/main" id="{3C01DD8D-29C6-4AD8-933F-4EDCBDDB7B80}"/>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9" name="object 26">
                <a:extLst>
                  <a:ext uri="{FF2B5EF4-FFF2-40B4-BE49-F238E27FC236}">
                    <a16:creationId xmlns:a16="http://schemas.microsoft.com/office/drawing/2014/main" id="{99BC5197-AA05-4E33-8DD7-ED85D783F326}"/>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6" name="正方形/長方形 45">
              <a:extLst>
                <a:ext uri="{FF2B5EF4-FFF2-40B4-BE49-F238E27FC236}">
                  <a16:creationId xmlns:a16="http://schemas.microsoft.com/office/drawing/2014/main" id="{EFAECAF9-3690-42DF-B359-79BF785738EB}"/>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2125433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表 46">
            <a:extLst>
              <a:ext uri="{FF2B5EF4-FFF2-40B4-BE49-F238E27FC236}">
                <a16:creationId xmlns:a16="http://schemas.microsoft.com/office/drawing/2014/main" id="{28B3A1DA-D739-4E3F-8E75-0BC669684B31}"/>
              </a:ext>
            </a:extLst>
          </p:cNvPr>
          <p:cNvGraphicFramePr>
            <a:graphicFrameLocks noGrp="1"/>
          </p:cNvGraphicFramePr>
          <p:nvPr>
            <p:extLst>
              <p:ext uri="{D42A27DB-BD31-4B8C-83A1-F6EECF244321}">
                <p14:modId xmlns:p14="http://schemas.microsoft.com/office/powerpoint/2010/main" val="363074041"/>
              </p:ext>
            </p:extLst>
          </p:nvPr>
        </p:nvGraphicFramePr>
        <p:xfrm>
          <a:off x="1029525" y="2451831"/>
          <a:ext cx="5497451" cy="6610626"/>
        </p:xfrm>
        <a:graphic>
          <a:graphicData uri="http://schemas.openxmlformats.org/drawingml/2006/table">
            <a:tbl>
              <a:tblPr firstRow="1" bandRow="1"/>
              <a:tblGrid>
                <a:gridCol w="1516909">
                  <a:extLst>
                    <a:ext uri="{9D8B030D-6E8A-4147-A177-3AD203B41FA5}">
                      <a16:colId xmlns:a16="http://schemas.microsoft.com/office/drawing/2014/main" val="3647169830"/>
                    </a:ext>
                  </a:extLst>
                </a:gridCol>
                <a:gridCol w="1494149">
                  <a:extLst>
                    <a:ext uri="{9D8B030D-6E8A-4147-A177-3AD203B41FA5}">
                      <a16:colId xmlns:a16="http://schemas.microsoft.com/office/drawing/2014/main" val="324570287"/>
                    </a:ext>
                  </a:extLst>
                </a:gridCol>
                <a:gridCol w="1112030">
                  <a:extLst>
                    <a:ext uri="{9D8B030D-6E8A-4147-A177-3AD203B41FA5}">
                      <a16:colId xmlns:a16="http://schemas.microsoft.com/office/drawing/2014/main" val="2364197715"/>
                    </a:ext>
                  </a:extLst>
                </a:gridCol>
                <a:gridCol w="1374363">
                  <a:extLst>
                    <a:ext uri="{9D8B030D-6E8A-4147-A177-3AD203B41FA5}">
                      <a16:colId xmlns:a16="http://schemas.microsoft.com/office/drawing/2014/main" val="2870365375"/>
                    </a:ext>
                  </a:extLst>
                </a:gridCol>
              </a:tblGrid>
              <a:tr h="482883">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050" dirty="0">
                          <a:latin typeface="BIZ UDゴシック"/>
                          <a:cs typeface="BIZ UDゴシック"/>
                        </a:rPr>
                        <a:t>児童扶養手当</a:t>
                      </a:r>
                      <a:r>
                        <a:rPr lang="zh-TW" altLang="en-US" sz="1050" dirty="0">
                          <a:solidFill>
                            <a:schemeClr val="tx1"/>
                          </a:solidFill>
                          <a:latin typeface="ＭＳ Ｐゴシック" panose="020B0600070205080204" pitchFamily="50" charset="-128"/>
                          <a:ea typeface="ＭＳ Ｐゴシック" panose="020B0600070205080204" pitchFamily="50" charset="-128"/>
                          <a:cs typeface="BIZ UDゴシック"/>
                        </a:rPr>
                        <a:t>現況届提出命令書</a:t>
                      </a:r>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tc>
                <a:tc hMerge="1">
                  <a:txBody>
                    <a:bodyPr/>
                    <a:lstStyle/>
                    <a:p>
                      <a:endParaRPr kumimoji="1" lang="ja-JP" altLang="en-US" sz="1050"/>
                    </a:p>
                  </a:txBody>
                  <a:tcPr anchor="ctr"/>
                </a:tc>
                <a:tc hMerge="1">
                  <a:txBody>
                    <a:bodyPr/>
                    <a:lstStyle/>
                    <a:p>
                      <a:endParaRPr kumimoji="1" lang="ja-JP" altLang="en-US" sz="1050">
                        <a:solidFill>
                          <a:srgbClr val="00B0F0"/>
                        </a:solidFill>
                      </a:endParaRPr>
                    </a:p>
                  </a:txBody>
                  <a:tcPr anchor="ctr"/>
                </a:tc>
                <a:tc hMerge="1">
                  <a:txBody>
                    <a:bodyPr/>
                    <a:lstStyle/>
                    <a:p>
                      <a:endParaRPr kumimoji="1" lang="ja-JP" altLang="en-US" sz="1050">
                        <a:solidFill>
                          <a:srgbClr val="00B0F0"/>
                        </a:solidFill>
                      </a:endParaRPr>
                    </a:p>
                  </a:txBody>
                  <a:tcPr anchor="ctr"/>
                </a:tc>
                <a:extLst>
                  <a:ext uri="{0D108BD9-81ED-4DB2-BD59-A6C34878D82A}">
                    <a16:rowId xmlns:a16="http://schemas.microsoft.com/office/drawing/2014/main" val="537733055"/>
                  </a:ext>
                </a:extLst>
              </a:tr>
              <a:tr h="482883">
                <a:tc>
                  <a:txBody>
                    <a:bodyPr/>
                    <a:lstStyle/>
                    <a:p>
                      <a:pPr algn="dist"/>
                      <a:r>
                        <a:rPr kumimoji="1" lang="ja-JP" altLang="en-US" sz="1050" dirty="0">
                          <a:solidFill>
                            <a:srgbClr val="00B0F0"/>
                          </a:solidFill>
                        </a:rPr>
                        <a:t>受給資格者氏名</a:t>
                      </a:r>
                    </a:p>
                  </a:txBody>
                  <a:tcPr anchor="ctr"/>
                </a:tc>
                <a:tc>
                  <a:txBody>
                    <a:bodyPr/>
                    <a:lstStyle/>
                    <a:p>
                      <a:endParaRPr kumimoji="1" lang="ja-JP" altLang="en-US" sz="1050"/>
                    </a:p>
                  </a:txBody>
                  <a:tcPr anchor="ctr"/>
                </a:tc>
                <a:tc>
                  <a:txBody>
                    <a:bodyPr/>
                    <a:lstStyle/>
                    <a:p>
                      <a:pPr algn="dist"/>
                      <a:r>
                        <a:rPr kumimoji="1" lang="ja-JP" altLang="en-US" sz="1050">
                          <a:solidFill>
                            <a:srgbClr val="00B0F0"/>
                          </a:solidFill>
                        </a:rPr>
                        <a:t>証書番号</a:t>
                      </a:r>
                    </a:p>
                  </a:txBody>
                  <a:tcPr anchor="ctr"/>
                </a:tc>
                <a:tc>
                  <a:txBody>
                    <a:bodyPr/>
                    <a:lstStyle/>
                    <a:p>
                      <a:r>
                        <a:rPr kumimoji="1" lang="ja-JP" altLang="en-US" sz="1050">
                          <a:solidFill>
                            <a:srgbClr val="00B0F0"/>
                          </a:solidFill>
                        </a:rPr>
                        <a:t>第　　　　　　　　号</a:t>
                      </a:r>
                    </a:p>
                  </a:txBody>
                  <a:tcPr anchor="ctr"/>
                </a:tc>
                <a:extLst>
                  <a:ext uri="{0D108BD9-81ED-4DB2-BD59-A6C34878D82A}">
                    <a16:rowId xmlns:a16="http://schemas.microsoft.com/office/drawing/2014/main" val="3984104710"/>
                  </a:ext>
                </a:extLst>
              </a:tr>
              <a:tr h="362955">
                <a:tc>
                  <a:txBody>
                    <a:bodyPr/>
                    <a:lstStyle/>
                    <a:p>
                      <a:pPr algn="dist"/>
                      <a:r>
                        <a:rPr kumimoji="1" lang="ja-JP" altLang="en-US" sz="1050">
                          <a:solidFill>
                            <a:srgbClr val="00B0F0"/>
                          </a:solidFill>
                        </a:rPr>
                        <a:t>受給資格者住所</a:t>
                      </a:r>
                    </a:p>
                  </a:txBody>
                  <a:tcPr anchor="ctr"/>
                </a:tc>
                <a:tc gridSpan="3">
                  <a:txBody>
                    <a:bodyPr/>
                    <a:lstStyle/>
                    <a:p>
                      <a:endParaRPr kumimoji="1" lang="ja-JP" altLang="en-US" sz="105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44133609"/>
                  </a:ext>
                </a:extLst>
              </a:tr>
              <a:tr h="362955">
                <a:tc>
                  <a:txBody>
                    <a:bodyPr/>
                    <a:lstStyle/>
                    <a:p>
                      <a:pPr algn="dist"/>
                      <a:r>
                        <a:rPr kumimoji="1" lang="ja-JP" altLang="en-US" sz="1050" dirty="0">
                          <a:solidFill>
                            <a:srgbClr val="00B0F0"/>
                          </a:solidFill>
                        </a:rPr>
                        <a:t>未提出年度</a:t>
                      </a:r>
                    </a:p>
                  </a:txBody>
                  <a:tcPr anchor="ctr"/>
                </a:tc>
                <a:tc gridSpan="3">
                  <a:txBody>
                    <a:bodyPr/>
                    <a:lstStyle/>
                    <a:p>
                      <a:endParaRPr kumimoji="1" lang="ja-JP" altLang="en-US" sz="1050" dirty="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25639857"/>
                  </a:ext>
                </a:extLst>
              </a:tr>
              <a:tr h="362955">
                <a:tc>
                  <a:txBody>
                    <a:bodyPr/>
                    <a:lstStyle/>
                    <a:p>
                      <a:pPr algn="dist"/>
                      <a:r>
                        <a:rPr kumimoji="1" lang="ja-JP" altLang="en-US" sz="1050" dirty="0">
                          <a:solidFill>
                            <a:srgbClr val="00B0F0"/>
                          </a:solidFill>
                        </a:rPr>
                        <a:t>時効成立日</a:t>
                      </a:r>
                    </a:p>
                  </a:txBody>
                  <a:tcPr anchor="ctr"/>
                </a:tc>
                <a:tc gridSpan="3">
                  <a:txBody>
                    <a:bodyPr/>
                    <a:lstStyle/>
                    <a:p>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96419781"/>
                  </a:ext>
                </a:extLst>
              </a:tr>
              <a:tr h="362955">
                <a:tc>
                  <a:txBody>
                    <a:bodyPr/>
                    <a:lstStyle/>
                    <a:p>
                      <a:pPr algn="dist"/>
                      <a:r>
                        <a:rPr kumimoji="1" lang="ja-JP" altLang="en-US" sz="1050">
                          <a:solidFill>
                            <a:srgbClr val="00B0F0"/>
                          </a:solidFill>
                        </a:rPr>
                        <a:t>受付場所</a:t>
                      </a:r>
                    </a:p>
                  </a:txBody>
                  <a:tcPr anchor="ctr"/>
                </a:tc>
                <a:tc gridSpan="3">
                  <a:txBody>
                    <a:bodyPr/>
                    <a:lstStyle/>
                    <a:p>
                      <a:endParaRPr kumimoji="1" lang="ja-JP" altLang="en-US" sz="1050" dirty="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980832537"/>
                  </a:ext>
                </a:extLst>
              </a:tr>
              <a:tr h="1068282">
                <a:tc>
                  <a:txBody>
                    <a:bodyPr/>
                    <a:lstStyle/>
                    <a:p>
                      <a:pPr algn="dist"/>
                      <a:r>
                        <a:rPr kumimoji="1" lang="ja-JP" altLang="en-US" sz="1050" dirty="0">
                          <a:solidFill>
                            <a:srgbClr val="00B0F0"/>
                          </a:solidFill>
                        </a:rPr>
                        <a:t>持参していただく書類</a:t>
                      </a:r>
                    </a:p>
                  </a:txBody>
                  <a:tcPr anchor="ctr"/>
                </a:tc>
                <a:tc gridSpan="3">
                  <a:txBody>
                    <a:bodyPr/>
                    <a:lstStyle/>
                    <a:p>
                      <a:endParaRPr kumimoji="1" lang="ja-JP" altLang="en-US" sz="105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2524431448"/>
                  </a:ext>
                </a:extLst>
              </a:tr>
              <a:tr h="3124758">
                <a:tc gridSpan="4">
                  <a:txBody>
                    <a:bodyPr/>
                    <a:lstStyle/>
                    <a:p>
                      <a:pPr algn="l"/>
                      <a:r>
                        <a:rPr lang="ja-JP" altLang="en-US" sz="1050" b="0" i="0" u="none" strike="noStrike" baseline="0" dirty="0">
                          <a:latin typeface="ＭＳ ゴシック" panose="020B0609070205080204" pitchFamily="49" charset="-128"/>
                          <a:ea typeface="ＭＳ ゴシック" panose="020B0609070205080204" pitchFamily="49" charset="-128"/>
                        </a:rPr>
                        <a:t>あなたは、令和　年度の児童扶養手当現況届を提出していませんので、令和　年　月　日までに提出するよう児童扶養手当法第２９条第１項の規定に基づいて命令します。</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endParaRPr lang="ja-JP" altLang="en-US"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b="0" i="0" u="none" strike="noStrike" baseline="0" dirty="0">
                          <a:latin typeface="ＭＳ ゴシック" panose="020B0609070205080204" pitchFamily="49" charset="-128"/>
                          <a:ea typeface="ＭＳ ゴシック" panose="020B0609070205080204" pitchFamily="49" charset="-128"/>
                        </a:rPr>
                        <a:t>なお、上記の現況届を提出しなかった場合には、児童扶養手当法第２２条の規定に基づいて手当の支給を受ける権利が、２年を経過した時から時効によって消滅することになります。また、受給資格の喪失に繋がりますので、御了知ください。</a:t>
                      </a:r>
                      <a:endParaRPr lang="ja-JP" altLang="en-US" sz="1050" dirty="0">
                        <a:latin typeface="ＭＳ ゴシック" panose="020B0609070205080204" pitchFamily="49" charset="-128"/>
                        <a:ea typeface="ＭＳ ゴシック" panose="020B0609070205080204" pitchFamily="49" charset="-128"/>
                      </a:endParaRPr>
                    </a:p>
                    <a:p>
                      <a:endParaRPr kumimoji="1" lang="ja-JP" altLang="en-US" sz="1050" dirty="0">
                        <a:solidFill>
                          <a:srgbClr val="00B0F0"/>
                        </a:solidFill>
                      </a:endParaRPr>
                    </a:p>
                  </a:txBody>
                  <a:tcPr/>
                </a:tc>
                <a:tc hMerge="1">
                  <a:txBody>
                    <a:bodyPr/>
                    <a:lstStyle/>
                    <a:p>
                      <a:endParaRPr kumimoji="1" lang="ja-JP" altLang="en-US" sz="105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2861414"/>
                  </a:ext>
                </a:extLst>
              </a:tr>
            </a:tbl>
          </a:graphicData>
        </a:graphic>
      </p:graphicFrame>
      <p:graphicFrame>
        <p:nvGraphicFramePr>
          <p:cNvPr id="2" name="表 1">
            <a:extLst>
              <a:ext uri="{FF2B5EF4-FFF2-40B4-BE49-F238E27FC236}">
                <a16:creationId xmlns:a16="http://schemas.microsoft.com/office/drawing/2014/main" id="{8C0D9F12-93AC-4226-BEF6-8EB9AA5438B2}"/>
              </a:ext>
            </a:extLst>
          </p:cNvPr>
          <p:cNvGraphicFramePr>
            <a:graphicFrameLocks noGrp="1"/>
          </p:cNvGraphicFramePr>
          <p:nvPr/>
        </p:nvGraphicFramePr>
        <p:xfrm>
          <a:off x="84206" y="88900"/>
          <a:ext cx="4456044" cy="251460"/>
        </p:xfrm>
        <a:graphic>
          <a:graphicData uri="http://schemas.openxmlformats.org/drawingml/2006/table">
            <a:tbl>
              <a:tblPr firstRow="1" bandRow="1">
                <a:tableStyleId>{5C22544A-7EE6-4342-B048-85BDC9FD1C3A}</a:tableStyleId>
              </a:tblPr>
              <a:tblGrid>
                <a:gridCol w="1560444">
                  <a:extLst>
                    <a:ext uri="{9D8B030D-6E8A-4147-A177-3AD203B41FA5}">
                      <a16:colId xmlns:a16="http://schemas.microsoft.com/office/drawing/2014/main" val="946548730"/>
                    </a:ext>
                  </a:extLst>
                </a:gridCol>
                <a:gridCol w="28956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児童扶養手当現況届提出命令書</a:t>
                      </a: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5" name="正方形/長方形 34">
            <a:extLst>
              <a:ext uri="{FF2B5EF4-FFF2-40B4-BE49-F238E27FC236}">
                <a16:creationId xmlns:a16="http://schemas.microsoft.com/office/drawing/2014/main" id="{6DDBCB6C-C57A-46C3-83F8-003F27783054}"/>
              </a:ext>
            </a:extLst>
          </p:cNvPr>
          <p:cNvSpPr/>
          <p:nvPr/>
        </p:nvSpPr>
        <p:spPr>
          <a:xfrm>
            <a:off x="4207692" y="9234261"/>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grpSp>
        <p:nvGrpSpPr>
          <p:cNvPr id="42" name="グループ化 41">
            <a:extLst>
              <a:ext uri="{FF2B5EF4-FFF2-40B4-BE49-F238E27FC236}">
                <a16:creationId xmlns:a16="http://schemas.microsoft.com/office/drawing/2014/main" id="{DAED1905-E45B-43AD-991D-70933F41D67F}"/>
              </a:ext>
            </a:extLst>
          </p:cNvPr>
          <p:cNvGrpSpPr/>
          <p:nvPr/>
        </p:nvGrpSpPr>
        <p:grpSpPr>
          <a:xfrm>
            <a:off x="3478673" y="7679216"/>
            <a:ext cx="3033273" cy="783558"/>
            <a:chOff x="3787287" y="2895099"/>
            <a:chExt cx="3033273" cy="783558"/>
          </a:xfrm>
        </p:grpSpPr>
        <p:sp>
          <p:nvSpPr>
            <p:cNvPr id="39" name="object 2">
              <a:extLst>
                <a:ext uri="{FF2B5EF4-FFF2-40B4-BE49-F238E27FC236}">
                  <a16:creationId xmlns:a16="http://schemas.microsoft.com/office/drawing/2014/main" id="{CB3F6341-7F2F-4BB1-B3FE-FBC019ED578E}"/>
                </a:ext>
              </a:extLst>
            </p:cNvPr>
            <p:cNvSpPr txBox="1"/>
            <p:nvPr/>
          </p:nvSpPr>
          <p:spPr>
            <a:xfrm>
              <a:off x="3787287" y="2895099"/>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5E69EAFA-6517-4EC9-885B-1D773A62D790}"/>
                </a:ext>
              </a:extLst>
            </p:cNvPr>
            <p:cNvSpPr/>
            <p:nvPr/>
          </p:nvSpPr>
          <p:spPr>
            <a:xfrm>
              <a:off x="6216650" y="3069826"/>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510FB2F7-BD3B-485D-846D-31F189238E6B}"/>
                </a:ext>
              </a:extLst>
            </p:cNvPr>
            <p:cNvSpPr txBox="1"/>
            <p:nvPr/>
          </p:nvSpPr>
          <p:spPr>
            <a:xfrm>
              <a:off x="3797013" y="3503609"/>
              <a:ext cx="302354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49" name="object 2">
            <a:extLst>
              <a:ext uri="{FF2B5EF4-FFF2-40B4-BE49-F238E27FC236}">
                <a16:creationId xmlns:a16="http://schemas.microsoft.com/office/drawing/2014/main" id="{D7E73AEB-AAC8-4D5A-AD03-8350AAC96486}"/>
              </a:ext>
            </a:extLst>
          </p:cNvPr>
          <p:cNvSpPr txBox="1"/>
          <p:nvPr/>
        </p:nvSpPr>
        <p:spPr>
          <a:xfrm>
            <a:off x="1360435" y="69469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50" name="object 2">
            <a:extLst>
              <a:ext uri="{FF2B5EF4-FFF2-40B4-BE49-F238E27FC236}">
                <a16:creationId xmlns:a16="http://schemas.microsoft.com/office/drawing/2014/main" id="{66ABBDC2-AC95-4B13-972A-9A4E9CD06FEA}"/>
              </a:ext>
            </a:extLst>
          </p:cNvPr>
          <p:cNvSpPr txBox="1"/>
          <p:nvPr/>
        </p:nvSpPr>
        <p:spPr>
          <a:xfrm>
            <a:off x="5135496" y="562594"/>
            <a:ext cx="1391480" cy="336631"/>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123456</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51" name="object 2">
            <a:extLst>
              <a:ext uri="{FF2B5EF4-FFF2-40B4-BE49-F238E27FC236}">
                <a16:creationId xmlns:a16="http://schemas.microsoft.com/office/drawing/2014/main" id="{0736FFE0-1275-4B38-AB83-5ED10F6D6B2B}"/>
              </a:ext>
            </a:extLst>
          </p:cNvPr>
          <p:cNvSpPr txBox="1"/>
          <p:nvPr/>
        </p:nvSpPr>
        <p:spPr>
          <a:xfrm>
            <a:off x="1740322" y="8055341"/>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latin typeface="ＭＳ ゴシック" panose="020B0609070205080204" pitchFamily="49" charset="-128"/>
                <a:ea typeface="ＭＳ ゴシック" panose="020B0609070205080204" pitchFamily="49" charset="-128"/>
                <a:cs typeface="ＭＳ ゴシック"/>
              </a:rPr>
              <a:t>殿</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（様）</a:t>
            </a:r>
          </a:p>
        </p:txBody>
      </p:sp>
      <p:grpSp>
        <p:nvGrpSpPr>
          <p:cNvPr id="43" name="グループ化 42">
            <a:extLst>
              <a:ext uri="{FF2B5EF4-FFF2-40B4-BE49-F238E27FC236}">
                <a16:creationId xmlns:a16="http://schemas.microsoft.com/office/drawing/2014/main" id="{9678D583-D027-4D92-9B22-D2805E6617CD}"/>
              </a:ext>
            </a:extLst>
          </p:cNvPr>
          <p:cNvGrpSpPr/>
          <p:nvPr/>
        </p:nvGrpSpPr>
        <p:grpSpPr>
          <a:xfrm>
            <a:off x="1067381" y="473107"/>
            <a:ext cx="2395805" cy="1546263"/>
            <a:chOff x="1384206" y="774699"/>
            <a:chExt cx="2395805" cy="1546263"/>
          </a:xfrm>
        </p:grpSpPr>
        <p:grpSp>
          <p:nvGrpSpPr>
            <p:cNvPr id="44" name="object 3">
              <a:extLst>
                <a:ext uri="{FF2B5EF4-FFF2-40B4-BE49-F238E27FC236}">
                  <a16:creationId xmlns:a16="http://schemas.microsoft.com/office/drawing/2014/main" id="{96E5973F-AF10-4999-AB47-C64EF310D833}"/>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843197E2-317F-4BC2-A1F4-DC2C44685FB6}"/>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2" name="object 5">
                <a:extLst>
                  <a:ext uri="{FF2B5EF4-FFF2-40B4-BE49-F238E27FC236}">
                    <a16:creationId xmlns:a16="http://schemas.microsoft.com/office/drawing/2014/main" id="{4C0B1759-3EC2-4A4F-851D-5328EEF71A84}"/>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3" name="object 6">
                <a:extLst>
                  <a:ext uri="{FF2B5EF4-FFF2-40B4-BE49-F238E27FC236}">
                    <a16:creationId xmlns:a16="http://schemas.microsoft.com/office/drawing/2014/main" id="{321C8DFC-1AD9-4133-83AD-4CB3292F7321}"/>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4" name="object 7">
                <a:extLst>
                  <a:ext uri="{FF2B5EF4-FFF2-40B4-BE49-F238E27FC236}">
                    <a16:creationId xmlns:a16="http://schemas.microsoft.com/office/drawing/2014/main" id="{44B2F983-1682-48D2-A9A4-B4F5AC6D12D2}"/>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5" name="object 8">
                <a:extLst>
                  <a:ext uri="{FF2B5EF4-FFF2-40B4-BE49-F238E27FC236}">
                    <a16:creationId xmlns:a16="http://schemas.microsoft.com/office/drawing/2014/main" id="{702BBF14-002F-4955-B325-771039C4D07B}"/>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6" name="object 9">
                <a:extLst>
                  <a:ext uri="{FF2B5EF4-FFF2-40B4-BE49-F238E27FC236}">
                    <a16:creationId xmlns:a16="http://schemas.microsoft.com/office/drawing/2014/main" id="{8CEC0563-8350-4D35-B0FA-50D098146F61}"/>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7" name="object 10">
                <a:extLst>
                  <a:ext uri="{FF2B5EF4-FFF2-40B4-BE49-F238E27FC236}">
                    <a16:creationId xmlns:a16="http://schemas.microsoft.com/office/drawing/2014/main" id="{E948059E-EB3F-449B-94A4-96AA25DE1346}"/>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8" name="object 11">
                <a:extLst>
                  <a:ext uri="{FF2B5EF4-FFF2-40B4-BE49-F238E27FC236}">
                    <a16:creationId xmlns:a16="http://schemas.microsoft.com/office/drawing/2014/main" id="{3484DD09-B325-455D-A7E8-C66ABA14208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9" name="object 12">
                <a:extLst>
                  <a:ext uri="{FF2B5EF4-FFF2-40B4-BE49-F238E27FC236}">
                    <a16:creationId xmlns:a16="http://schemas.microsoft.com/office/drawing/2014/main" id="{44254141-3B62-4474-B0C0-F2F9724E316E}"/>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0" name="object 13">
                <a:extLst>
                  <a:ext uri="{FF2B5EF4-FFF2-40B4-BE49-F238E27FC236}">
                    <a16:creationId xmlns:a16="http://schemas.microsoft.com/office/drawing/2014/main" id="{8DDA673D-00E7-466B-8B2E-9FD4EDCEDADF}"/>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1" name="object 14">
                <a:extLst>
                  <a:ext uri="{FF2B5EF4-FFF2-40B4-BE49-F238E27FC236}">
                    <a16:creationId xmlns:a16="http://schemas.microsoft.com/office/drawing/2014/main" id="{FECB5552-15B1-48F3-A0B1-8F00D806FEA6}"/>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2" name="object 15">
                <a:extLst>
                  <a:ext uri="{FF2B5EF4-FFF2-40B4-BE49-F238E27FC236}">
                    <a16:creationId xmlns:a16="http://schemas.microsoft.com/office/drawing/2014/main" id="{BFFCD4A9-EF38-43AD-9F7F-C7427B190062}"/>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3" name="object 16">
                <a:extLst>
                  <a:ext uri="{FF2B5EF4-FFF2-40B4-BE49-F238E27FC236}">
                    <a16:creationId xmlns:a16="http://schemas.microsoft.com/office/drawing/2014/main" id="{8F8E3802-23FA-4D98-A46F-5406EBC40284}"/>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4" name="object 17">
                <a:extLst>
                  <a:ext uri="{FF2B5EF4-FFF2-40B4-BE49-F238E27FC236}">
                    <a16:creationId xmlns:a16="http://schemas.microsoft.com/office/drawing/2014/main" id="{FFB96391-DD61-43FB-848C-192A997EEB83}"/>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5" name="object 18">
                <a:extLst>
                  <a:ext uri="{FF2B5EF4-FFF2-40B4-BE49-F238E27FC236}">
                    <a16:creationId xmlns:a16="http://schemas.microsoft.com/office/drawing/2014/main" id="{3EF9CEE2-4ED4-4F30-BFC0-5A85E68F99BA}"/>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6" name="object 19">
                <a:extLst>
                  <a:ext uri="{FF2B5EF4-FFF2-40B4-BE49-F238E27FC236}">
                    <a16:creationId xmlns:a16="http://schemas.microsoft.com/office/drawing/2014/main" id="{58137F2B-68E9-42F1-B5A1-88DDC1D50CE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7" name="object 20">
                <a:extLst>
                  <a:ext uri="{FF2B5EF4-FFF2-40B4-BE49-F238E27FC236}">
                    <a16:creationId xmlns:a16="http://schemas.microsoft.com/office/drawing/2014/main" id="{CF4D306A-9484-444A-8940-5F5801BF8E6D}"/>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8" name="object 21">
                <a:extLst>
                  <a:ext uri="{FF2B5EF4-FFF2-40B4-BE49-F238E27FC236}">
                    <a16:creationId xmlns:a16="http://schemas.microsoft.com/office/drawing/2014/main" id="{346CD3F5-BC50-40E9-848C-85C8CEFA3A07}"/>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9" name="object 22">
                <a:extLst>
                  <a:ext uri="{FF2B5EF4-FFF2-40B4-BE49-F238E27FC236}">
                    <a16:creationId xmlns:a16="http://schemas.microsoft.com/office/drawing/2014/main" id="{DECBDA60-0EAC-4444-ADE4-A939F850718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0" name="object 23">
                <a:extLst>
                  <a:ext uri="{FF2B5EF4-FFF2-40B4-BE49-F238E27FC236}">
                    <a16:creationId xmlns:a16="http://schemas.microsoft.com/office/drawing/2014/main" id="{6C9D8B14-9EB5-4EA9-AD3B-93A381AD997E}"/>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1" name="object 24">
                <a:extLst>
                  <a:ext uri="{FF2B5EF4-FFF2-40B4-BE49-F238E27FC236}">
                    <a16:creationId xmlns:a16="http://schemas.microsoft.com/office/drawing/2014/main" id="{301F0982-1365-456B-9711-BDDBF121F0C0}"/>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2" name="object 25">
                <a:extLst>
                  <a:ext uri="{FF2B5EF4-FFF2-40B4-BE49-F238E27FC236}">
                    <a16:creationId xmlns:a16="http://schemas.microsoft.com/office/drawing/2014/main" id="{4BBDDA89-225C-4396-88E6-406B13A7232A}"/>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3" name="object 26">
                <a:extLst>
                  <a:ext uri="{FF2B5EF4-FFF2-40B4-BE49-F238E27FC236}">
                    <a16:creationId xmlns:a16="http://schemas.microsoft.com/office/drawing/2014/main" id="{E0B3B86C-A4D6-4A1E-AEBD-0A2BE2C53E2B}"/>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5" name="正方形/長方形 44">
              <a:extLst>
                <a:ext uri="{FF2B5EF4-FFF2-40B4-BE49-F238E27FC236}">
                  <a16:creationId xmlns:a16="http://schemas.microsoft.com/office/drawing/2014/main" id="{753B0E5D-99F1-47F8-A985-66163266AB16}"/>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351271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児童扶養手当証書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78" name="object 6">
            <a:extLst>
              <a:ext uri="{FF2B5EF4-FFF2-40B4-BE49-F238E27FC236}">
                <a16:creationId xmlns:a16="http://schemas.microsoft.com/office/drawing/2014/main" id="{D862A13F-F4D9-4D0C-AF91-885FE7AB0B7A}"/>
              </a:ext>
            </a:extLst>
          </p:cNvPr>
          <p:cNvSpPr txBox="1"/>
          <p:nvPr/>
        </p:nvSpPr>
        <p:spPr>
          <a:xfrm>
            <a:off x="1202232" y="663420"/>
            <a:ext cx="626110" cy="175048"/>
          </a:xfrm>
          <a:prstGeom prst="rect">
            <a:avLst/>
          </a:prstGeom>
          <a:ln>
            <a:solidFill>
              <a:srgbClr val="00B0F0"/>
            </a:solidFill>
          </a:ln>
        </p:spPr>
        <p:txBody>
          <a:bodyPr vert="horz" wrap="square" lIns="0" tIns="13335" rIns="0" bIns="0" rtlCol="0">
            <a:spAutoFit/>
          </a:bodyPr>
          <a:lstStyle/>
          <a:p>
            <a:pPr marL="12700">
              <a:lnSpc>
                <a:spcPct val="100000"/>
              </a:lnSpc>
              <a:spcBef>
                <a:spcPts val="105"/>
              </a:spcBef>
            </a:pPr>
            <a:r>
              <a:rPr sz="1050" dirty="0">
                <a:solidFill>
                  <a:srgbClr val="00B0F0"/>
                </a:solidFill>
                <a:latin typeface="ＭＳ ゴシック" panose="020B0609070205080204" pitchFamily="49" charset="-128"/>
                <a:ea typeface="ＭＳ ゴシック" panose="020B0609070205080204" pitchFamily="49" charset="-128"/>
                <a:cs typeface="ＭＳ ゴシック"/>
              </a:rPr>
              <a:t>(</a:t>
            </a:r>
            <a:r>
              <a:rPr lang="en-US" sz="1050" spc="-5" dirty="0">
                <a:solidFill>
                  <a:srgbClr val="00B0F0"/>
                </a:solidFill>
                <a:latin typeface="ＭＳ ゴシック" panose="020B0609070205080204" pitchFamily="49" charset="-128"/>
                <a:ea typeface="ＭＳ ゴシック" panose="020B0609070205080204" pitchFamily="49" charset="-128"/>
                <a:cs typeface="ＭＳ ゴシック"/>
              </a:rPr>
              <a:t>3</a:t>
            </a:r>
            <a:r>
              <a:rPr sz="1050" spc="-10" dirty="0">
                <a:solidFill>
                  <a:srgbClr val="00B0F0"/>
                </a:solidFill>
                <a:latin typeface="ＭＳ ゴシック" panose="020B0609070205080204" pitchFamily="49" charset="-128"/>
                <a:ea typeface="ＭＳ ゴシック" panose="020B0609070205080204" pitchFamily="49" charset="-128"/>
                <a:cs typeface="ＭＳ ゴシック"/>
              </a:rPr>
              <a:t>ペ</a:t>
            </a:r>
            <a:r>
              <a:rPr sz="1050" spc="5" dirty="0">
                <a:solidFill>
                  <a:srgbClr val="00B0F0"/>
                </a:solidFill>
                <a:latin typeface="ＭＳ ゴシック" panose="020B0609070205080204" pitchFamily="49" charset="-128"/>
                <a:ea typeface="ＭＳ ゴシック" panose="020B0609070205080204" pitchFamily="49" charset="-128"/>
                <a:cs typeface="ＭＳ ゴシック"/>
              </a:rPr>
              <a:t>ー</a:t>
            </a:r>
            <a:r>
              <a:rPr sz="1050" spc="-10" dirty="0">
                <a:solidFill>
                  <a:srgbClr val="00B0F0"/>
                </a:solidFill>
                <a:latin typeface="ＭＳ ゴシック" panose="020B0609070205080204" pitchFamily="49" charset="-128"/>
                <a:ea typeface="ＭＳ ゴシック" panose="020B0609070205080204" pitchFamily="49" charset="-128"/>
                <a:cs typeface="ＭＳ ゴシック"/>
              </a:rPr>
              <a:t>ジ</a:t>
            </a:r>
            <a:r>
              <a:rPr sz="1050" dirty="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2" name="正方形/長方形 1">
            <a:extLst>
              <a:ext uri="{FF2B5EF4-FFF2-40B4-BE49-F238E27FC236}">
                <a16:creationId xmlns:a16="http://schemas.microsoft.com/office/drawing/2014/main" id="{DDE0FB35-F8F6-441B-8CFB-ED8EB0670BD4}"/>
              </a:ext>
            </a:extLst>
          </p:cNvPr>
          <p:cNvSpPr/>
          <p:nvPr/>
        </p:nvSpPr>
        <p:spPr>
          <a:xfrm>
            <a:off x="1077773" y="909636"/>
            <a:ext cx="5401944" cy="2576513"/>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rgbClr val="00B0F0"/>
                </a:solidFill>
              </a:rPr>
              <a:t>備考（表示項目以外で住民へ伝えるべき事項を、自治体職員が任意に設定できること）</a:t>
            </a:r>
            <a:endParaRPr kumimoji="1" lang="en-US" altLang="ja-JP" sz="1050" dirty="0">
              <a:solidFill>
                <a:srgbClr val="00B0F0"/>
              </a:solidFill>
            </a:endParaRPr>
          </a:p>
          <a:p>
            <a:r>
              <a:rPr lang="ja-JP" altLang="en-US" sz="1050" dirty="0">
                <a:solidFill>
                  <a:srgbClr val="00B0F0"/>
                </a:solidFill>
              </a:rPr>
              <a:t>・</a:t>
            </a:r>
            <a:r>
              <a:rPr lang="en-US" altLang="ja-JP" sz="1050" dirty="0">
                <a:solidFill>
                  <a:srgbClr val="00B0F0"/>
                </a:solidFill>
              </a:rPr>
              <a:t>XXX</a:t>
            </a:r>
          </a:p>
          <a:p>
            <a:r>
              <a:rPr kumimoji="1" lang="ja-JP" altLang="en-US" sz="1050" dirty="0">
                <a:solidFill>
                  <a:srgbClr val="00B0F0"/>
                </a:solidFill>
              </a:rPr>
              <a:t>・</a:t>
            </a:r>
            <a:r>
              <a:rPr kumimoji="1" lang="en-US" altLang="ja-JP" sz="1050" dirty="0">
                <a:solidFill>
                  <a:srgbClr val="00B0F0"/>
                </a:solidFill>
              </a:rPr>
              <a:t>XXX</a:t>
            </a:r>
            <a:endParaRPr kumimoji="1" lang="ja-JP" altLang="en-US" sz="1050" dirty="0">
              <a:solidFill>
                <a:srgbClr val="00B0F0"/>
              </a:solidFill>
            </a:endParaRPr>
          </a:p>
          <a:p>
            <a:endParaRPr kumimoji="1" lang="ja-JP" altLang="en-US" dirty="0">
              <a:solidFill>
                <a:srgbClr val="00B0F0"/>
              </a:solidFill>
            </a:endParaRPr>
          </a:p>
        </p:txBody>
      </p:sp>
    </p:spTree>
    <p:extLst>
      <p:ext uri="{BB962C8B-B14F-4D97-AF65-F5344CB8AC3E}">
        <p14:creationId xmlns:p14="http://schemas.microsoft.com/office/powerpoint/2010/main" val="309018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表 46">
            <a:extLst>
              <a:ext uri="{FF2B5EF4-FFF2-40B4-BE49-F238E27FC236}">
                <a16:creationId xmlns:a16="http://schemas.microsoft.com/office/drawing/2014/main" id="{28B3A1DA-D739-4E3F-8E75-0BC669684B31}"/>
              </a:ext>
            </a:extLst>
          </p:cNvPr>
          <p:cNvGraphicFramePr>
            <a:graphicFrameLocks noGrp="1"/>
          </p:cNvGraphicFramePr>
          <p:nvPr>
            <p:extLst>
              <p:ext uri="{D42A27DB-BD31-4B8C-83A1-F6EECF244321}">
                <p14:modId xmlns:p14="http://schemas.microsoft.com/office/powerpoint/2010/main" val="2267008095"/>
              </p:ext>
            </p:extLst>
          </p:nvPr>
        </p:nvGraphicFramePr>
        <p:xfrm>
          <a:off x="1029525" y="2451831"/>
          <a:ext cx="5497451" cy="6247671"/>
        </p:xfrm>
        <a:graphic>
          <a:graphicData uri="http://schemas.openxmlformats.org/drawingml/2006/table">
            <a:tbl>
              <a:tblPr firstRow="1" bandRow="1"/>
              <a:tblGrid>
                <a:gridCol w="1516909">
                  <a:extLst>
                    <a:ext uri="{9D8B030D-6E8A-4147-A177-3AD203B41FA5}">
                      <a16:colId xmlns:a16="http://schemas.microsoft.com/office/drawing/2014/main" val="3647169830"/>
                    </a:ext>
                  </a:extLst>
                </a:gridCol>
                <a:gridCol w="1494149">
                  <a:extLst>
                    <a:ext uri="{9D8B030D-6E8A-4147-A177-3AD203B41FA5}">
                      <a16:colId xmlns:a16="http://schemas.microsoft.com/office/drawing/2014/main" val="324570287"/>
                    </a:ext>
                  </a:extLst>
                </a:gridCol>
                <a:gridCol w="1112030">
                  <a:extLst>
                    <a:ext uri="{9D8B030D-6E8A-4147-A177-3AD203B41FA5}">
                      <a16:colId xmlns:a16="http://schemas.microsoft.com/office/drawing/2014/main" val="2364197715"/>
                    </a:ext>
                  </a:extLst>
                </a:gridCol>
                <a:gridCol w="1374363">
                  <a:extLst>
                    <a:ext uri="{9D8B030D-6E8A-4147-A177-3AD203B41FA5}">
                      <a16:colId xmlns:a16="http://schemas.microsoft.com/office/drawing/2014/main" val="2870365375"/>
                    </a:ext>
                  </a:extLst>
                </a:gridCol>
              </a:tblGrid>
              <a:tr h="482883">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050" dirty="0">
                          <a:latin typeface="BIZ UDゴシック"/>
                          <a:cs typeface="BIZ UDゴシック"/>
                        </a:rPr>
                        <a:t>児童扶養手当現況届</a:t>
                      </a:r>
                      <a:r>
                        <a:rPr lang="ja-JP" altLang="en-US" sz="1050" spc="-10" dirty="0">
                          <a:latin typeface="BIZ UDゴシック"/>
                          <a:cs typeface="BIZ UDゴシック"/>
                        </a:rPr>
                        <a:t>未提出のおしらせ</a:t>
                      </a:r>
                      <a:endParaRPr lang="ja-JP" altLang="en-US" sz="1050" dirty="0"/>
                    </a:p>
                  </a:txBody>
                  <a:tcPr anchor="ctr"/>
                </a:tc>
                <a:tc hMerge="1">
                  <a:txBody>
                    <a:bodyPr/>
                    <a:lstStyle/>
                    <a:p>
                      <a:endParaRPr kumimoji="1" lang="ja-JP" altLang="en-US" sz="1050"/>
                    </a:p>
                  </a:txBody>
                  <a:tcPr anchor="ctr"/>
                </a:tc>
                <a:tc hMerge="1">
                  <a:txBody>
                    <a:bodyPr/>
                    <a:lstStyle/>
                    <a:p>
                      <a:endParaRPr kumimoji="1" lang="ja-JP" altLang="en-US" sz="1050">
                        <a:solidFill>
                          <a:srgbClr val="00B0F0"/>
                        </a:solidFill>
                      </a:endParaRPr>
                    </a:p>
                  </a:txBody>
                  <a:tcPr anchor="ctr"/>
                </a:tc>
                <a:tc hMerge="1">
                  <a:txBody>
                    <a:bodyPr/>
                    <a:lstStyle/>
                    <a:p>
                      <a:endParaRPr kumimoji="1" lang="ja-JP" altLang="en-US" sz="1050">
                        <a:solidFill>
                          <a:srgbClr val="00B0F0"/>
                        </a:solidFill>
                      </a:endParaRPr>
                    </a:p>
                  </a:txBody>
                  <a:tcPr anchor="ctr"/>
                </a:tc>
                <a:extLst>
                  <a:ext uri="{0D108BD9-81ED-4DB2-BD59-A6C34878D82A}">
                    <a16:rowId xmlns:a16="http://schemas.microsoft.com/office/drawing/2014/main" val="537733055"/>
                  </a:ext>
                </a:extLst>
              </a:tr>
              <a:tr h="482883">
                <a:tc>
                  <a:txBody>
                    <a:bodyPr/>
                    <a:lstStyle/>
                    <a:p>
                      <a:pPr algn="dist"/>
                      <a:r>
                        <a:rPr kumimoji="1" lang="ja-JP" altLang="en-US" sz="1050" dirty="0">
                          <a:solidFill>
                            <a:srgbClr val="00B0F0"/>
                          </a:solidFill>
                        </a:rPr>
                        <a:t>受給資格者氏名</a:t>
                      </a:r>
                    </a:p>
                  </a:txBody>
                  <a:tcPr anchor="ctr"/>
                </a:tc>
                <a:tc>
                  <a:txBody>
                    <a:bodyPr/>
                    <a:lstStyle/>
                    <a:p>
                      <a:endParaRPr kumimoji="1" lang="ja-JP" altLang="en-US" sz="1050"/>
                    </a:p>
                  </a:txBody>
                  <a:tcPr anchor="ctr"/>
                </a:tc>
                <a:tc>
                  <a:txBody>
                    <a:bodyPr/>
                    <a:lstStyle/>
                    <a:p>
                      <a:pPr algn="dist"/>
                      <a:r>
                        <a:rPr kumimoji="1" lang="ja-JP" altLang="en-US" sz="1050">
                          <a:solidFill>
                            <a:srgbClr val="00B0F0"/>
                          </a:solidFill>
                        </a:rPr>
                        <a:t>証書番号</a:t>
                      </a:r>
                    </a:p>
                  </a:txBody>
                  <a:tcPr anchor="ctr"/>
                </a:tc>
                <a:tc>
                  <a:txBody>
                    <a:bodyPr/>
                    <a:lstStyle/>
                    <a:p>
                      <a:pPr algn="dist"/>
                      <a:r>
                        <a:rPr kumimoji="1" lang="ja-JP" altLang="en-US" sz="1050">
                          <a:solidFill>
                            <a:srgbClr val="00B0F0"/>
                          </a:solidFill>
                        </a:rPr>
                        <a:t>第　　　　　　　　号</a:t>
                      </a:r>
                    </a:p>
                  </a:txBody>
                  <a:tcPr anchor="ctr"/>
                </a:tc>
                <a:extLst>
                  <a:ext uri="{0D108BD9-81ED-4DB2-BD59-A6C34878D82A}">
                    <a16:rowId xmlns:a16="http://schemas.microsoft.com/office/drawing/2014/main" val="3984104710"/>
                  </a:ext>
                </a:extLst>
              </a:tr>
              <a:tr h="362955">
                <a:tc>
                  <a:txBody>
                    <a:bodyPr/>
                    <a:lstStyle/>
                    <a:p>
                      <a:pPr algn="dist"/>
                      <a:r>
                        <a:rPr kumimoji="1" lang="ja-JP" altLang="en-US" sz="1050">
                          <a:solidFill>
                            <a:srgbClr val="00B0F0"/>
                          </a:solidFill>
                        </a:rPr>
                        <a:t>受給資格者住所</a:t>
                      </a:r>
                    </a:p>
                  </a:txBody>
                  <a:tcPr anchor="ctr"/>
                </a:tc>
                <a:tc gridSpan="3">
                  <a:txBody>
                    <a:bodyPr/>
                    <a:lstStyle/>
                    <a:p>
                      <a:endParaRPr kumimoji="1" lang="ja-JP" altLang="en-US" sz="105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44133609"/>
                  </a:ext>
                </a:extLst>
              </a:tr>
              <a:tr h="362955">
                <a:tc>
                  <a:txBody>
                    <a:bodyPr/>
                    <a:lstStyle/>
                    <a:p>
                      <a:pPr algn="dist"/>
                      <a:r>
                        <a:rPr kumimoji="1" lang="ja-JP" altLang="en-US" sz="1050">
                          <a:solidFill>
                            <a:srgbClr val="00B0F0"/>
                          </a:solidFill>
                        </a:rPr>
                        <a:t>未提出年度</a:t>
                      </a:r>
                    </a:p>
                  </a:txBody>
                  <a:tcPr anchor="ctr"/>
                </a:tc>
                <a:tc gridSpan="3">
                  <a:txBody>
                    <a:bodyPr/>
                    <a:lstStyle/>
                    <a:p>
                      <a:endParaRPr kumimoji="1" lang="ja-JP" altLang="en-US" sz="105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25639857"/>
                  </a:ext>
                </a:extLst>
              </a:tr>
              <a:tr h="362955">
                <a:tc>
                  <a:txBody>
                    <a:bodyPr/>
                    <a:lstStyle/>
                    <a:p>
                      <a:pPr algn="dist"/>
                      <a:r>
                        <a:rPr kumimoji="1" lang="ja-JP" altLang="en-US" sz="1050">
                          <a:solidFill>
                            <a:srgbClr val="00B0F0"/>
                          </a:solidFill>
                        </a:rPr>
                        <a:t>受付場所</a:t>
                      </a:r>
                    </a:p>
                  </a:txBody>
                  <a:tcPr anchor="ctr"/>
                </a:tc>
                <a:tc gridSpan="3">
                  <a:txBody>
                    <a:bodyPr/>
                    <a:lstStyle/>
                    <a:p>
                      <a:endParaRPr kumimoji="1" lang="ja-JP" altLang="en-US" sz="1050" dirty="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980832537"/>
                  </a:ext>
                </a:extLst>
              </a:tr>
              <a:tr h="1068282">
                <a:tc>
                  <a:txBody>
                    <a:bodyPr/>
                    <a:lstStyle/>
                    <a:p>
                      <a:pPr algn="dist"/>
                      <a:r>
                        <a:rPr kumimoji="1" lang="ja-JP" altLang="en-US" sz="1050" dirty="0">
                          <a:solidFill>
                            <a:srgbClr val="00B0F0"/>
                          </a:solidFill>
                        </a:rPr>
                        <a:t>持参していただく書類</a:t>
                      </a:r>
                    </a:p>
                  </a:txBody>
                  <a:tcPr anchor="ctr"/>
                </a:tc>
                <a:tc gridSpan="3">
                  <a:txBody>
                    <a:bodyPr/>
                    <a:lstStyle/>
                    <a:p>
                      <a:endParaRPr kumimoji="1" lang="ja-JP" altLang="en-US" sz="1050"/>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2524431448"/>
                  </a:ext>
                </a:extLst>
              </a:tr>
              <a:tr h="3124758">
                <a:tc gridSpan="4">
                  <a:txBody>
                    <a:bodyPr/>
                    <a:lstStyle/>
                    <a:p>
                      <a:pPr algn="l"/>
                      <a:r>
                        <a:rPr kumimoji="1" lang="ja-JP" altLang="en-US" sz="1050" dirty="0">
                          <a:solidFill>
                            <a:schemeClr val="tx1"/>
                          </a:solidFill>
                        </a:rPr>
                        <a:t>あなたは、令和 年度の児童扶養手当現況届を提出していませんので、速やかに市町村窓口に提出して下さい。</a:t>
                      </a:r>
                    </a:p>
                    <a:p>
                      <a:pPr algn="l"/>
                      <a:r>
                        <a:rPr kumimoji="1" lang="ja-JP" altLang="en-US" sz="1050" dirty="0">
                          <a:solidFill>
                            <a:schemeClr val="tx1"/>
                          </a:solidFill>
                        </a:rPr>
                        <a:t>なお、 年 月 日までに上記の現況届を提出しなかった場合には、令和　年１月期以降の児童扶養手当の支払が一時差しとめされますので御了知ください。</a:t>
                      </a:r>
                    </a:p>
                  </a:txBody>
                  <a:tcPr/>
                </a:tc>
                <a:tc hMerge="1">
                  <a:txBody>
                    <a:bodyPr/>
                    <a:lstStyle/>
                    <a:p>
                      <a:endParaRPr kumimoji="1" lang="ja-JP" altLang="en-US" sz="105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2861414"/>
                  </a:ext>
                </a:extLst>
              </a:tr>
            </a:tbl>
          </a:graphicData>
        </a:graphic>
      </p:graphicFrame>
      <p:graphicFrame>
        <p:nvGraphicFramePr>
          <p:cNvPr id="2" name="表 1">
            <a:extLst>
              <a:ext uri="{FF2B5EF4-FFF2-40B4-BE49-F238E27FC236}">
                <a16:creationId xmlns:a16="http://schemas.microsoft.com/office/drawing/2014/main" id="{8C0D9F12-93AC-4226-BEF6-8EB9AA5438B2}"/>
              </a:ext>
            </a:extLst>
          </p:cNvPr>
          <p:cNvGraphicFramePr>
            <a:graphicFrameLocks noGrp="1"/>
          </p:cNvGraphicFramePr>
          <p:nvPr/>
        </p:nvGraphicFramePr>
        <p:xfrm>
          <a:off x="84206" y="88900"/>
          <a:ext cx="4456044" cy="251460"/>
        </p:xfrm>
        <a:graphic>
          <a:graphicData uri="http://schemas.openxmlformats.org/drawingml/2006/table">
            <a:tbl>
              <a:tblPr firstRow="1" bandRow="1">
                <a:tableStyleId>{5C22544A-7EE6-4342-B048-85BDC9FD1C3A}</a:tableStyleId>
              </a:tblPr>
              <a:tblGrid>
                <a:gridCol w="1560444">
                  <a:extLst>
                    <a:ext uri="{9D8B030D-6E8A-4147-A177-3AD203B41FA5}">
                      <a16:colId xmlns:a16="http://schemas.microsoft.com/office/drawing/2014/main" val="946548730"/>
                    </a:ext>
                  </a:extLst>
                </a:gridCol>
                <a:gridCol w="28956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児童扶養手当現況届未提出のおしらせ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5" name="正方形/長方形 34">
            <a:extLst>
              <a:ext uri="{FF2B5EF4-FFF2-40B4-BE49-F238E27FC236}">
                <a16:creationId xmlns:a16="http://schemas.microsoft.com/office/drawing/2014/main" id="{6DDBCB6C-C57A-46C3-83F8-003F27783054}"/>
              </a:ext>
            </a:extLst>
          </p:cNvPr>
          <p:cNvSpPr/>
          <p:nvPr/>
        </p:nvSpPr>
        <p:spPr>
          <a:xfrm>
            <a:off x="4169097" y="9004300"/>
            <a:ext cx="2357879" cy="1422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err="1">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nvGrpSpPr>
          <p:cNvPr id="42" name="グループ化 41">
            <a:extLst>
              <a:ext uri="{FF2B5EF4-FFF2-40B4-BE49-F238E27FC236}">
                <a16:creationId xmlns:a16="http://schemas.microsoft.com/office/drawing/2014/main" id="{DAED1905-E45B-43AD-991D-70933F41D67F}"/>
              </a:ext>
            </a:extLst>
          </p:cNvPr>
          <p:cNvGrpSpPr/>
          <p:nvPr/>
        </p:nvGrpSpPr>
        <p:grpSpPr>
          <a:xfrm>
            <a:off x="3478673" y="7679216"/>
            <a:ext cx="3033273" cy="783558"/>
            <a:chOff x="3787287" y="2895099"/>
            <a:chExt cx="3033273" cy="783558"/>
          </a:xfrm>
        </p:grpSpPr>
        <p:sp>
          <p:nvSpPr>
            <p:cNvPr id="39" name="object 2">
              <a:extLst>
                <a:ext uri="{FF2B5EF4-FFF2-40B4-BE49-F238E27FC236}">
                  <a16:creationId xmlns:a16="http://schemas.microsoft.com/office/drawing/2014/main" id="{CB3F6341-7F2F-4BB1-B3FE-FBC019ED578E}"/>
                </a:ext>
              </a:extLst>
            </p:cNvPr>
            <p:cNvSpPr txBox="1"/>
            <p:nvPr/>
          </p:nvSpPr>
          <p:spPr>
            <a:xfrm>
              <a:off x="3787287" y="2895099"/>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latin typeface="ＭＳ ゴシック" panose="020B0609070205080204" pitchFamily="49" charset="-128"/>
                  <a:ea typeface="ＭＳ ゴシック" panose="020B0609070205080204" pitchFamily="49" charset="-128"/>
                  <a:cs typeface="ＭＳ ゴシック"/>
                </a:rPr>
                <a:t>都道府県知事</a:t>
              </a:r>
              <a:r>
                <a:rPr lang="en-US" altLang="zh-TW" sz="1050">
                  <a:latin typeface="ＭＳ ゴシック" panose="020B0609070205080204" pitchFamily="49" charset="-128"/>
                  <a:ea typeface="ＭＳ ゴシック" panose="020B0609070205080204" pitchFamily="49" charset="-128"/>
                  <a:cs typeface="ＭＳ ゴシック"/>
                </a:rPr>
                <a:t>(</a:t>
              </a:r>
              <a:r>
                <a:rPr lang="zh-TW" altLang="en-US" sz="1050">
                  <a:latin typeface="ＭＳ ゴシック" panose="020B0609070205080204" pitchFamily="49" charset="-128"/>
                  <a:ea typeface="ＭＳ ゴシック" panose="020B0609070205080204" pitchFamily="49" charset="-128"/>
                  <a:cs typeface="ＭＳ ゴシック"/>
                </a:rPr>
                <a:t>福祉事務所長</a:t>
              </a:r>
              <a:r>
                <a:rPr lang="en-US" altLang="zh-TW" sz="1050">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latin typeface="ＭＳ ゴシック" panose="020B0609070205080204" pitchFamily="49" charset="-128"/>
                  <a:ea typeface="ＭＳ ゴシック" panose="020B0609070205080204" pitchFamily="49" charset="-128"/>
                  <a:cs typeface="ＭＳ ゴシック"/>
                </a:rPr>
                <a:t>市 町 村 長</a:t>
              </a:r>
              <a:r>
                <a:rPr lang="en-US" altLang="zh-TW" sz="1050">
                  <a:latin typeface="ＭＳ ゴシック" panose="020B0609070205080204" pitchFamily="49" charset="-128"/>
                  <a:ea typeface="ＭＳ ゴシック" panose="020B0609070205080204" pitchFamily="49" charset="-128"/>
                  <a:cs typeface="ＭＳ ゴシック"/>
                </a:rPr>
                <a:t>(</a:t>
              </a:r>
              <a:r>
                <a:rPr lang="zh-TW" altLang="en-US" sz="1050">
                  <a:latin typeface="ＭＳ ゴシック" panose="020B0609070205080204" pitchFamily="49" charset="-128"/>
                  <a:ea typeface="ＭＳ ゴシック" panose="020B0609070205080204" pitchFamily="49" charset="-128"/>
                  <a:cs typeface="ＭＳ ゴシック"/>
                </a:rPr>
                <a:t>福祉事務所長</a:t>
              </a:r>
              <a:r>
                <a:rPr lang="en-US" altLang="zh-TW" sz="1050">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5E69EAFA-6517-4EC9-885B-1D773A62D790}"/>
                </a:ext>
              </a:extLst>
            </p:cNvPr>
            <p:cNvSpPr/>
            <p:nvPr/>
          </p:nvSpPr>
          <p:spPr>
            <a:xfrm>
              <a:off x="6216650" y="3069826"/>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510FB2F7-BD3B-485D-846D-31F189238E6B}"/>
                </a:ext>
              </a:extLst>
            </p:cNvPr>
            <p:cNvSpPr txBox="1"/>
            <p:nvPr/>
          </p:nvSpPr>
          <p:spPr>
            <a:xfrm>
              <a:off x="3797013" y="3503609"/>
              <a:ext cx="302354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49" name="object 2">
            <a:extLst>
              <a:ext uri="{FF2B5EF4-FFF2-40B4-BE49-F238E27FC236}">
                <a16:creationId xmlns:a16="http://schemas.microsoft.com/office/drawing/2014/main" id="{D7E73AEB-AAC8-4D5A-AD03-8350AAC96486}"/>
              </a:ext>
            </a:extLst>
          </p:cNvPr>
          <p:cNvSpPr txBox="1"/>
          <p:nvPr/>
        </p:nvSpPr>
        <p:spPr>
          <a:xfrm>
            <a:off x="1360435" y="69469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latin typeface="ＭＳ ゴシック" panose="020B0609070205080204" pitchFamily="49" charset="-128"/>
                <a:ea typeface="ＭＳ ゴシック" panose="020B0609070205080204" pitchFamily="49" charset="-128"/>
                <a:cs typeface="ＭＳ ゴシック"/>
              </a:rPr>
              <a:t>令和　年　月　日</a:t>
            </a:r>
          </a:p>
        </p:txBody>
      </p:sp>
      <p:sp>
        <p:nvSpPr>
          <p:cNvPr id="51" name="object 2">
            <a:extLst>
              <a:ext uri="{FF2B5EF4-FFF2-40B4-BE49-F238E27FC236}">
                <a16:creationId xmlns:a16="http://schemas.microsoft.com/office/drawing/2014/main" id="{0736FFE0-1275-4B38-AB83-5ED10F6D6B2B}"/>
              </a:ext>
            </a:extLst>
          </p:cNvPr>
          <p:cNvSpPr txBox="1"/>
          <p:nvPr/>
        </p:nvSpPr>
        <p:spPr>
          <a:xfrm>
            <a:off x="1740322" y="8055341"/>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latin typeface="ＭＳ ゴシック" panose="020B0609070205080204" pitchFamily="49" charset="-128"/>
                <a:ea typeface="ＭＳ ゴシック" panose="020B0609070205080204" pitchFamily="49" charset="-128"/>
                <a:cs typeface="ＭＳ ゴシック"/>
              </a:rPr>
              <a:t>殿</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（様）</a:t>
            </a:r>
          </a:p>
        </p:txBody>
      </p:sp>
      <p:sp>
        <p:nvSpPr>
          <p:cNvPr id="43" name="object 2">
            <a:extLst>
              <a:ext uri="{FF2B5EF4-FFF2-40B4-BE49-F238E27FC236}">
                <a16:creationId xmlns:a16="http://schemas.microsoft.com/office/drawing/2014/main" id="{6EB490A2-38AD-4C80-8701-984B6801C3DC}"/>
              </a:ext>
            </a:extLst>
          </p:cNvPr>
          <p:cNvSpPr txBox="1"/>
          <p:nvPr/>
        </p:nvSpPr>
        <p:spPr>
          <a:xfrm>
            <a:off x="5218987" y="549919"/>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4" name="グループ化 43">
            <a:extLst>
              <a:ext uri="{FF2B5EF4-FFF2-40B4-BE49-F238E27FC236}">
                <a16:creationId xmlns:a16="http://schemas.microsoft.com/office/drawing/2014/main" id="{F3B78E28-B491-470D-A42C-2B8B464A2235}"/>
              </a:ext>
            </a:extLst>
          </p:cNvPr>
          <p:cNvGrpSpPr/>
          <p:nvPr/>
        </p:nvGrpSpPr>
        <p:grpSpPr>
          <a:xfrm>
            <a:off x="1067381" y="473107"/>
            <a:ext cx="2395805" cy="1546263"/>
            <a:chOff x="1384206" y="774699"/>
            <a:chExt cx="2395805" cy="1546263"/>
          </a:xfrm>
        </p:grpSpPr>
        <p:grpSp>
          <p:nvGrpSpPr>
            <p:cNvPr id="45" name="object 3">
              <a:extLst>
                <a:ext uri="{FF2B5EF4-FFF2-40B4-BE49-F238E27FC236}">
                  <a16:creationId xmlns:a16="http://schemas.microsoft.com/office/drawing/2014/main" id="{54E5B448-1C58-4A2F-AD72-428311BC008E}"/>
                </a:ext>
              </a:extLst>
            </p:cNvPr>
            <p:cNvGrpSpPr/>
            <p:nvPr/>
          </p:nvGrpSpPr>
          <p:grpSpPr>
            <a:xfrm>
              <a:off x="1600792" y="2086207"/>
              <a:ext cx="1955790" cy="91002"/>
              <a:chOff x="3671299" y="9382245"/>
              <a:chExt cx="1955790" cy="91002"/>
            </a:xfrm>
            <a:solidFill>
              <a:srgbClr val="00B0F0"/>
            </a:solidFill>
          </p:grpSpPr>
          <p:pic>
            <p:nvPicPr>
              <p:cNvPr id="50" name="object 4">
                <a:extLst>
                  <a:ext uri="{FF2B5EF4-FFF2-40B4-BE49-F238E27FC236}">
                    <a16:creationId xmlns:a16="http://schemas.microsoft.com/office/drawing/2014/main" id="{B8FBA63B-7107-4F7A-8EE9-36C9F37AFE47}"/>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2" name="object 5">
                <a:extLst>
                  <a:ext uri="{FF2B5EF4-FFF2-40B4-BE49-F238E27FC236}">
                    <a16:creationId xmlns:a16="http://schemas.microsoft.com/office/drawing/2014/main" id="{A6CCA1FF-7B65-4CC3-A2B6-CB370845C80C}"/>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3" name="object 6">
                <a:extLst>
                  <a:ext uri="{FF2B5EF4-FFF2-40B4-BE49-F238E27FC236}">
                    <a16:creationId xmlns:a16="http://schemas.microsoft.com/office/drawing/2014/main" id="{CDE68030-8B52-4125-88C1-A33D9F7CAB9F}"/>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4" name="object 7">
                <a:extLst>
                  <a:ext uri="{FF2B5EF4-FFF2-40B4-BE49-F238E27FC236}">
                    <a16:creationId xmlns:a16="http://schemas.microsoft.com/office/drawing/2014/main" id="{1DA6BE14-1FCB-464C-93EA-F2685F9D9E80}"/>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5" name="object 8">
                <a:extLst>
                  <a:ext uri="{FF2B5EF4-FFF2-40B4-BE49-F238E27FC236}">
                    <a16:creationId xmlns:a16="http://schemas.microsoft.com/office/drawing/2014/main" id="{A898E2D2-9B3F-40B1-B130-5AAA910296DF}"/>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6" name="object 9">
                <a:extLst>
                  <a:ext uri="{FF2B5EF4-FFF2-40B4-BE49-F238E27FC236}">
                    <a16:creationId xmlns:a16="http://schemas.microsoft.com/office/drawing/2014/main" id="{45FD9D7F-4BF7-44C1-8C74-0ECE379A5DBD}"/>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7" name="object 10">
                <a:extLst>
                  <a:ext uri="{FF2B5EF4-FFF2-40B4-BE49-F238E27FC236}">
                    <a16:creationId xmlns:a16="http://schemas.microsoft.com/office/drawing/2014/main" id="{24ECBA8B-12F8-48B2-BF76-C382E65A919D}"/>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8" name="object 11">
                <a:extLst>
                  <a:ext uri="{FF2B5EF4-FFF2-40B4-BE49-F238E27FC236}">
                    <a16:creationId xmlns:a16="http://schemas.microsoft.com/office/drawing/2014/main" id="{F879AE7A-4DCB-4209-A707-D513EC0560C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9" name="object 12">
                <a:extLst>
                  <a:ext uri="{FF2B5EF4-FFF2-40B4-BE49-F238E27FC236}">
                    <a16:creationId xmlns:a16="http://schemas.microsoft.com/office/drawing/2014/main" id="{C2EA6769-35CD-43B9-8E8B-1C463B22E2E0}"/>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0" name="object 13">
                <a:extLst>
                  <a:ext uri="{FF2B5EF4-FFF2-40B4-BE49-F238E27FC236}">
                    <a16:creationId xmlns:a16="http://schemas.microsoft.com/office/drawing/2014/main" id="{C881D5C2-6D84-4DBA-84D1-9C5D1C64FBBB}"/>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1" name="object 14">
                <a:extLst>
                  <a:ext uri="{FF2B5EF4-FFF2-40B4-BE49-F238E27FC236}">
                    <a16:creationId xmlns:a16="http://schemas.microsoft.com/office/drawing/2014/main" id="{05C93A03-F509-4027-819A-BEFA41238CB2}"/>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2" name="object 15">
                <a:extLst>
                  <a:ext uri="{FF2B5EF4-FFF2-40B4-BE49-F238E27FC236}">
                    <a16:creationId xmlns:a16="http://schemas.microsoft.com/office/drawing/2014/main" id="{FA9F4E2F-9A10-46E8-85BA-B44885ACB7D4}"/>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3" name="object 16">
                <a:extLst>
                  <a:ext uri="{FF2B5EF4-FFF2-40B4-BE49-F238E27FC236}">
                    <a16:creationId xmlns:a16="http://schemas.microsoft.com/office/drawing/2014/main" id="{35003307-305D-49ED-A39C-FC4CEC262111}"/>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4" name="object 17">
                <a:extLst>
                  <a:ext uri="{FF2B5EF4-FFF2-40B4-BE49-F238E27FC236}">
                    <a16:creationId xmlns:a16="http://schemas.microsoft.com/office/drawing/2014/main" id="{7563F482-D306-4019-BAEE-45EA98B1E88D}"/>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5" name="object 18">
                <a:extLst>
                  <a:ext uri="{FF2B5EF4-FFF2-40B4-BE49-F238E27FC236}">
                    <a16:creationId xmlns:a16="http://schemas.microsoft.com/office/drawing/2014/main" id="{84F1BBEF-1599-44ED-9BC6-362C12D7F203}"/>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6" name="object 19">
                <a:extLst>
                  <a:ext uri="{FF2B5EF4-FFF2-40B4-BE49-F238E27FC236}">
                    <a16:creationId xmlns:a16="http://schemas.microsoft.com/office/drawing/2014/main" id="{60B4622B-14DF-4684-89E1-3BC5EAD42D23}"/>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7" name="object 20">
                <a:extLst>
                  <a:ext uri="{FF2B5EF4-FFF2-40B4-BE49-F238E27FC236}">
                    <a16:creationId xmlns:a16="http://schemas.microsoft.com/office/drawing/2014/main" id="{D9CFF006-A278-4479-AE31-4954DCBC022A}"/>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8" name="object 21">
                <a:extLst>
                  <a:ext uri="{FF2B5EF4-FFF2-40B4-BE49-F238E27FC236}">
                    <a16:creationId xmlns:a16="http://schemas.microsoft.com/office/drawing/2014/main" id="{A15BF91E-D4B1-4FA3-952B-B493BEBBFB93}"/>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9" name="object 22">
                <a:extLst>
                  <a:ext uri="{FF2B5EF4-FFF2-40B4-BE49-F238E27FC236}">
                    <a16:creationId xmlns:a16="http://schemas.microsoft.com/office/drawing/2014/main" id="{AB5CEFB1-5CEB-42CB-A140-26E6F34CD9E2}"/>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0" name="object 23">
                <a:extLst>
                  <a:ext uri="{FF2B5EF4-FFF2-40B4-BE49-F238E27FC236}">
                    <a16:creationId xmlns:a16="http://schemas.microsoft.com/office/drawing/2014/main" id="{AE8C826C-CBA0-4FE7-9A0A-3085E1999787}"/>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1" name="object 24">
                <a:extLst>
                  <a:ext uri="{FF2B5EF4-FFF2-40B4-BE49-F238E27FC236}">
                    <a16:creationId xmlns:a16="http://schemas.microsoft.com/office/drawing/2014/main" id="{7CC89630-3E0B-4BA0-85D7-86CCE79072B4}"/>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2" name="object 25">
                <a:extLst>
                  <a:ext uri="{FF2B5EF4-FFF2-40B4-BE49-F238E27FC236}">
                    <a16:creationId xmlns:a16="http://schemas.microsoft.com/office/drawing/2014/main" id="{E585663A-4084-47A6-B5E6-FAE10857D512}"/>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3" name="object 26">
                <a:extLst>
                  <a:ext uri="{FF2B5EF4-FFF2-40B4-BE49-F238E27FC236}">
                    <a16:creationId xmlns:a16="http://schemas.microsoft.com/office/drawing/2014/main" id="{69E71398-A3A3-4C06-832B-88D11673B0C2}"/>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7" name="正方形/長方形 46">
              <a:extLst>
                <a:ext uri="{FF2B5EF4-FFF2-40B4-BE49-F238E27FC236}">
                  <a16:creationId xmlns:a16="http://schemas.microsoft.com/office/drawing/2014/main" id="{B27BE69E-F9F3-4620-9E6F-77B2CA605695}"/>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25900468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C0D9F12-93AC-4226-BEF6-8EB9AA5438B2}"/>
              </a:ext>
            </a:extLst>
          </p:cNvPr>
          <p:cNvGraphicFramePr>
            <a:graphicFrameLocks noGrp="1"/>
          </p:cNvGraphicFramePr>
          <p:nvPr/>
        </p:nvGraphicFramePr>
        <p:xfrm>
          <a:off x="84206" y="88900"/>
          <a:ext cx="4456044" cy="251460"/>
        </p:xfrm>
        <a:graphic>
          <a:graphicData uri="http://schemas.openxmlformats.org/drawingml/2006/table">
            <a:tbl>
              <a:tblPr firstRow="1" bandRow="1">
                <a:tableStyleId>{5C22544A-7EE6-4342-B048-85BDC9FD1C3A}</a:tableStyleId>
              </a:tblPr>
              <a:tblGrid>
                <a:gridCol w="1560444">
                  <a:extLst>
                    <a:ext uri="{9D8B030D-6E8A-4147-A177-3AD203B41FA5}">
                      <a16:colId xmlns:a16="http://schemas.microsoft.com/office/drawing/2014/main" val="946548730"/>
                    </a:ext>
                  </a:extLst>
                </a:gridCol>
                <a:gridCol w="28956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13.</a:t>
                      </a:r>
                      <a:r>
                        <a:rPr kumimoji="1" lang="ja-JP" altLang="en-US" sz="1050" b="0">
                          <a:solidFill>
                            <a:schemeClr val="tx1"/>
                          </a:solidFill>
                          <a:latin typeface="ＭＳ ゴシック" panose="020B0609070205080204" pitchFamily="49" charset="-128"/>
                          <a:ea typeface="ＭＳ ゴシック" panose="020B0609070205080204" pitchFamily="49" charset="-128"/>
                        </a:rPr>
                        <a:t>現況届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現況届提出前のおねがい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51" name="object 2">
            <a:extLst>
              <a:ext uri="{FF2B5EF4-FFF2-40B4-BE49-F238E27FC236}">
                <a16:creationId xmlns:a16="http://schemas.microsoft.com/office/drawing/2014/main" id="{0736FFE0-1275-4B38-AB83-5ED10F6D6B2B}"/>
              </a:ext>
            </a:extLst>
          </p:cNvPr>
          <p:cNvSpPr txBox="1"/>
          <p:nvPr/>
        </p:nvSpPr>
        <p:spPr>
          <a:xfrm>
            <a:off x="1121581" y="2718672"/>
            <a:ext cx="3779134" cy="175048"/>
          </a:xfrm>
          <a:prstGeom prst="rect">
            <a:avLst/>
          </a:prstGeom>
        </p:spPr>
        <p:txBody>
          <a:bodyPr vert="horz" wrap="square" lIns="0" tIns="13335" rIns="0" bIns="0" rtlCol="0">
            <a:spAutoFit/>
          </a:bodyPr>
          <a:lstStyle/>
          <a:p>
            <a:pPr marL="12700">
              <a:lnSpc>
                <a:spcPct val="100000"/>
              </a:lnSpc>
              <a:spcBef>
                <a:spcPts val="105"/>
              </a:spcBef>
            </a:pP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_________________</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様　（証書番号：　　　　　　）</a:t>
            </a:r>
          </a:p>
        </p:txBody>
      </p:sp>
      <p:sp>
        <p:nvSpPr>
          <p:cNvPr id="43" name="テキスト ボックス 42">
            <a:extLst>
              <a:ext uri="{FF2B5EF4-FFF2-40B4-BE49-F238E27FC236}">
                <a16:creationId xmlns:a16="http://schemas.microsoft.com/office/drawing/2014/main" id="{217A5BA4-084C-4EB7-BA46-A6A532C07968}"/>
              </a:ext>
            </a:extLst>
          </p:cNvPr>
          <p:cNvSpPr txBox="1"/>
          <p:nvPr/>
        </p:nvSpPr>
        <p:spPr>
          <a:xfrm>
            <a:off x="1888683" y="2111450"/>
            <a:ext cx="3779134" cy="253916"/>
          </a:xfrm>
          <a:prstGeom prst="rect">
            <a:avLst/>
          </a:prstGeom>
          <a:noFill/>
        </p:spPr>
        <p:txBody>
          <a:bodyPr wrap="square">
            <a:spAutoFit/>
          </a:bodyPr>
          <a:lstStyle/>
          <a:p>
            <a:pPr algn="ctr">
              <a:lnSpc>
                <a:spcPct val="100000"/>
              </a:lnSpc>
              <a:spcBef>
                <a:spcPts val="100"/>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明朝"/>
              </a:rPr>
              <a:t>現況届提出前のおねがい</a:t>
            </a:r>
          </a:p>
        </p:txBody>
      </p:sp>
      <p:graphicFrame>
        <p:nvGraphicFramePr>
          <p:cNvPr id="44" name="表 46">
            <a:extLst>
              <a:ext uri="{FF2B5EF4-FFF2-40B4-BE49-F238E27FC236}">
                <a16:creationId xmlns:a16="http://schemas.microsoft.com/office/drawing/2014/main" id="{44D069DD-DB94-4506-8E7E-DEAD427DCC81}"/>
              </a:ext>
            </a:extLst>
          </p:cNvPr>
          <p:cNvGraphicFramePr>
            <a:graphicFrameLocks noGrp="1"/>
          </p:cNvGraphicFramePr>
          <p:nvPr>
            <p:extLst>
              <p:ext uri="{D42A27DB-BD31-4B8C-83A1-F6EECF244321}">
                <p14:modId xmlns:p14="http://schemas.microsoft.com/office/powerpoint/2010/main" val="2090602193"/>
              </p:ext>
            </p:extLst>
          </p:nvPr>
        </p:nvGraphicFramePr>
        <p:xfrm>
          <a:off x="1029524" y="5158123"/>
          <a:ext cx="5497452" cy="4112466"/>
        </p:xfrm>
        <a:graphic>
          <a:graphicData uri="http://schemas.openxmlformats.org/drawingml/2006/table">
            <a:tbl>
              <a:tblPr firstRow="1" bandRow="1"/>
              <a:tblGrid>
                <a:gridCol w="1174636">
                  <a:extLst>
                    <a:ext uri="{9D8B030D-6E8A-4147-A177-3AD203B41FA5}">
                      <a16:colId xmlns:a16="http://schemas.microsoft.com/office/drawing/2014/main" val="3647169830"/>
                    </a:ext>
                  </a:extLst>
                </a:gridCol>
                <a:gridCol w="1676400">
                  <a:extLst>
                    <a:ext uri="{9D8B030D-6E8A-4147-A177-3AD203B41FA5}">
                      <a16:colId xmlns:a16="http://schemas.microsoft.com/office/drawing/2014/main" val="324570287"/>
                    </a:ext>
                  </a:extLst>
                </a:gridCol>
                <a:gridCol w="2646416">
                  <a:extLst>
                    <a:ext uri="{9D8B030D-6E8A-4147-A177-3AD203B41FA5}">
                      <a16:colId xmlns:a16="http://schemas.microsoft.com/office/drawing/2014/main" val="406790657"/>
                    </a:ext>
                  </a:extLst>
                </a:gridCol>
              </a:tblGrid>
              <a:tr h="512466">
                <a:tc rowSpan="2">
                  <a:txBody>
                    <a:bodyPr/>
                    <a:lstStyle/>
                    <a:p>
                      <a:pPr algn="dist"/>
                      <a:r>
                        <a:rPr kumimoji="1" lang="ja-JP" altLang="en-US" sz="1050">
                          <a:solidFill>
                            <a:srgbClr val="00B0F0"/>
                          </a:solidFill>
                        </a:rPr>
                        <a:t>申告が必要な方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a:solidFill>
                            <a:srgbClr val="00B0F0"/>
                          </a:solidFill>
                        </a:rPr>
                        <a:t>受給者</a:t>
                      </a: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050">
                          <a:solidFill>
                            <a:srgbClr val="00B0F0"/>
                          </a:solidFill>
                        </a:rPr>
                        <a:t>様</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9857"/>
                  </a:ext>
                </a:extLst>
              </a:tr>
              <a:tr h="1440000">
                <a:tc vMerge="1">
                  <a:txBody>
                    <a:bodyPr/>
                    <a:lstStyle/>
                    <a:p>
                      <a:endParaRPr kumimoji="1" lang="ja-JP" altLang="en-US" sz="105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a:solidFill>
                          <a:srgbClr val="00B0F0"/>
                        </a:solidFill>
                      </a:endParaRPr>
                    </a:p>
                    <a:p>
                      <a:r>
                        <a:rPr kumimoji="1" lang="ja-JP" altLang="en-US" sz="1050">
                          <a:solidFill>
                            <a:srgbClr val="00B0F0"/>
                          </a:solidFill>
                        </a:rPr>
                        <a:t>配偶者・扶養義務者</a:t>
                      </a: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en-US" altLang="ja-JP" sz="1050" dirty="0">
                        <a:solidFill>
                          <a:srgbClr val="00B0F0"/>
                        </a:solidFill>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1" lang="ja-JP" altLang="en-US" sz="1050" dirty="0">
                          <a:solidFill>
                            <a:srgbClr val="00B0F0"/>
                          </a:solidFill>
                        </a:rPr>
                        <a:t>様</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647883"/>
                  </a:ext>
                </a:extLst>
              </a:tr>
              <a:tr h="1080000">
                <a:tc>
                  <a:txBody>
                    <a:bodyPr/>
                    <a:lstStyle/>
                    <a:p>
                      <a:pPr algn="dist"/>
                      <a:r>
                        <a:rPr kumimoji="1" lang="ja-JP" altLang="en-US" sz="1050">
                          <a:solidFill>
                            <a:srgbClr val="00B0F0"/>
                          </a:solidFill>
                        </a:rPr>
                        <a:t>所得申告の窓口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105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50"/>
                    </a:p>
                  </a:txBody>
                  <a:tcPr anchor="ctr"/>
                </a:tc>
                <a:extLst>
                  <a:ext uri="{0D108BD9-81ED-4DB2-BD59-A6C34878D82A}">
                    <a16:rowId xmlns:a16="http://schemas.microsoft.com/office/drawing/2014/main" val="980832537"/>
                  </a:ext>
                </a:extLst>
              </a:tr>
              <a:tr h="1080000">
                <a:tc>
                  <a:txBody>
                    <a:bodyPr/>
                    <a:lstStyle/>
                    <a:p>
                      <a:pPr algn="dist"/>
                      <a:r>
                        <a:rPr kumimoji="1" lang="ja-JP" altLang="en-US" sz="1050">
                          <a:solidFill>
                            <a:srgbClr val="00B0F0"/>
                          </a:solidFill>
                        </a:rPr>
                        <a:t>持っていくもの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Font typeface="Arial" panose="020B0604020202020204" pitchFamily="34" charset="0"/>
                        <a:buChar char="•"/>
                      </a:pPr>
                      <a:r>
                        <a:rPr kumimoji="1" lang="ja-JP" altLang="en-US" sz="1050" dirty="0">
                          <a:solidFill>
                            <a:srgbClr val="00B0F0"/>
                          </a:solidFill>
                        </a:rPr>
                        <a:t>上記に記載されている年の所得のわかるもの（給与明細等）</a:t>
                      </a:r>
                      <a:endParaRPr kumimoji="1" lang="en-US" altLang="ja-JP"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50"/>
                    </a:p>
                  </a:txBody>
                  <a:tcPr anchor="ctr"/>
                </a:tc>
                <a:extLst>
                  <a:ext uri="{0D108BD9-81ED-4DB2-BD59-A6C34878D82A}">
                    <a16:rowId xmlns:a16="http://schemas.microsoft.com/office/drawing/2014/main" val="2524431448"/>
                  </a:ext>
                </a:extLst>
              </a:tr>
            </a:tbl>
          </a:graphicData>
        </a:graphic>
      </p:graphicFrame>
      <p:sp>
        <p:nvSpPr>
          <p:cNvPr id="45" name="テキスト ボックス 44">
            <a:extLst>
              <a:ext uri="{FF2B5EF4-FFF2-40B4-BE49-F238E27FC236}">
                <a16:creationId xmlns:a16="http://schemas.microsoft.com/office/drawing/2014/main" id="{557DA2B7-0E11-46C8-B7E5-C737523EF313}"/>
              </a:ext>
            </a:extLst>
          </p:cNvPr>
          <p:cNvSpPr txBox="1"/>
          <p:nvPr/>
        </p:nvSpPr>
        <p:spPr>
          <a:xfrm>
            <a:off x="2312228" y="6556450"/>
            <a:ext cx="4056822" cy="577081"/>
          </a:xfrm>
          <a:prstGeom prst="rect">
            <a:avLst/>
          </a:prstGeom>
          <a:noFill/>
        </p:spPr>
        <p:txBody>
          <a:bodyPr wrap="square">
            <a:spAutoFit/>
          </a:bodyPr>
          <a:lstStyle/>
          <a:p>
            <a:r>
              <a:rPr lang="en-US" altLang="ja-JP" sz="1050">
                <a:solidFill>
                  <a:srgbClr val="00B0F0"/>
                </a:solidFill>
                <a:latin typeface="ＭＳ ゴシック" panose="020B0609070205080204" pitchFamily="49" charset="-128"/>
                <a:ea typeface="ＭＳ ゴシック" panose="020B0609070205080204" pitchFamily="49" charset="-128"/>
              </a:rPr>
              <a:t>※</a:t>
            </a:r>
            <a:r>
              <a:rPr lang="ja-JP" altLang="en-US" sz="1050">
                <a:solidFill>
                  <a:srgbClr val="00B0F0"/>
                </a:solidFill>
                <a:latin typeface="ＭＳ ゴシック" panose="020B0609070205080204" pitchFamily="49" charset="-128"/>
                <a:ea typeface="ＭＳ ゴシック" panose="020B0609070205080204" pitchFamily="49" charset="-128"/>
              </a:rPr>
              <a:t>受給者以外の方（配偶者・扶養義務者）につきましては、</a:t>
            </a:r>
            <a:br>
              <a:rPr lang="en-US" altLang="ja-JP" sz="1050">
                <a:solidFill>
                  <a:srgbClr val="00B0F0"/>
                </a:solidFill>
                <a:latin typeface="ＭＳ ゴシック" panose="020B0609070205080204" pitchFamily="49" charset="-128"/>
                <a:ea typeface="ＭＳ ゴシック" panose="020B0609070205080204" pitchFamily="49" charset="-128"/>
              </a:rPr>
            </a:br>
            <a:r>
              <a:rPr lang="ja-JP" altLang="en-US" sz="1050">
                <a:solidFill>
                  <a:srgbClr val="00B0F0"/>
                </a:solidFill>
                <a:latin typeface="ＭＳ ゴシック" panose="020B0609070205080204" pitchFamily="49" charset="-128"/>
                <a:ea typeface="ＭＳ ゴシック" panose="020B0609070205080204" pitchFamily="49" charset="-128"/>
              </a:rPr>
              <a:t>どなたかの扶養に入っている場合又は既に別居により生計が</a:t>
            </a:r>
            <a:br>
              <a:rPr lang="en-US" altLang="ja-JP" sz="1050">
                <a:solidFill>
                  <a:srgbClr val="00B0F0"/>
                </a:solidFill>
                <a:latin typeface="ＭＳ ゴシック" panose="020B0609070205080204" pitchFamily="49" charset="-128"/>
                <a:ea typeface="ＭＳ ゴシック" panose="020B0609070205080204" pitchFamily="49" charset="-128"/>
              </a:rPr>
            </a:br>
            <a:r>
              <a:rPr lang="ja-JP" altLang="en-US" sz="1050">
                <a:solidFill>
                  <a:srgbClr val="00B0F0"/>
                </a:solidFill>
                <a:latin typeface="ＭＳ ゴシック" panose="020B0609070205080204" pitchFamily="49" charset="-128"/>
                <a:ea typeface="ＭＳ ゴシック" panose="020B0609070205080204" pitchFamily="49" charset="-128"/>
              </a:rPr>
              <a:t>別になっている場合については申告の必要はありません</a:t>
            </a:r>
          </a:p>
        </p:txBody>
      </p:sp>
      <p:sp>
        <p:nvSpPr>
          <p:cNvPr id="47" name="テキスト ボックス 46">
            <a:extLst>
              <a:ext uri="{FF2B5EF4-FFF2-40B4-BE49-F238E27FC236}">
                <a16:creationId xmlns:a16="http://schemas.microsoft.com/office/drawing/2014/main" id="{8EE2ABA5-BA4B-4F31-AC18-EAD4864990E5}"/>
              </a:ext>
            </a:extLst>
          </p:cNvPr>
          <p:cNvSpPr txBox="1"/>
          <p:nvPr/>
        </p:nvSpPr>
        <p:spPr>
          <a:xfrm>
            <a:off x="1029524" y="3091050"/>
            <a:ext cx="5497452" cy="1869743"/>
          </a:xfrm>
          <a:prstGeom prst="rect">
            <a:avLst/>
          </a:prstGeom>
          <a:noFill/>
        </p:spPr>
        <p:txBody>
          <a:bodyPr wrap="square">
            <a:spAutoFit/>
          </a:bodyPr>
          <a:lstStyle/>
          <a:p>
            <a:r>
              <a:rPr lang="ja-JP" altLang="en-US" sz="1050" dirty="0">
                <a:solidFill>
                  <a:srgbClr val="00B0F0"/>
                </a:solidFill>
                <a:latin typeface="ＭＳ ゴシック" panose="020B0609070205080204" pitchFamily="49" charset="-128"/>
                <a:ea typeface="ＭＳ ゴシック" panose="020B0609070205080204" pitchFamily="49" charset="-128"/>
              </a:rPr>
              <a:t>児童扶養手当受給額の認定には、受給者及び同居している扶養義務者の方について所得額の認定が必要ですが、下記の方について、令和　年度（　年分）の所得額の確認ができませんでした。</a:t>
            </a:r>
            <a:endParaRPr lang="en-US" altLang="ja-JP" sz="1050" dirty="0">
              <a:solidFill>
                <a:srgbClr val="00B0F0"/>
              </a:solidFill>
              <a:latin typeface="ＭＳ ゴシック" panose="020B0609070205080204" pitchFamily="49" charset="-128"/>
              <a:ea typeface="ＭＳ ゴシック" panose="020B0609070205080204" pitchFamily="49" charset="-128"/>
            </a:endParaRPr>
          </a:p>
          <a:p>
            <a:endParaRPr lang="en-US" altLang="ja-JP" sz="1050" dirty="0">
              <a:solidFill>
                <a:srgbClr val="00B0F0"/>
              </a:solidFill>
              <a:latin typeface="ＭＳ ゴシック" panose="020B0609070205080204" pitchFamily="49" charset="-128"/>
              <a:ea typeface="ＭＳ ゴシック" panose="020B0609070205080204" pitchFamily="49" charset="-128"/>
            </a:endParaRPr>
          </a:p>
          <a:p>
            <a:r>
              <a:rPr lang="ja-JP" altLang="en-US" sz="1050" dirty="0">
                <a:solidFill>
                  <a:srgbClr val="00B0F0"/>
                </a:solidFill>
                <a:latin typeface="ＭＳ ゴシック" panose="020B0609070205080204" pitchFamily="49" charset="-128"/>
                <a:ea typeface="ＭＳ ゴシック" panose="020B0609070205080204" pitchFamily="49" charset="-128"/>
              </a:rPr>
              <a:t>つきましては、</a:t>
            </a:r>
            <a:r>
              <a:rPr lang="ja-JP" altLang="en-US" sz="1050" u="sng" dirty="0">
                <a:solidFill>
                  <a:srgbClr val="00B0F0"/>
                </a:solidFill>
                <a:latin typeface="ＭＳ ゴシック" panose="020B0609070205080204" pitchFamily="49" charset="-128"/>
                <a:ea typeface="ＭＳ ゴシック" panose="020B0609070205080204" pitchFamily="49" charset="-128"/>
              </a:rPr>
              <a:t>下記の方について現況届の前に、令和　年中の所得額について、次により申告を済ませてください。</a:t>
            </a:r>
            <a:endParaRPr lang="en-US" altLang="ja-JP" sz="1050" u="sng" dirty="0">
              <a:solidFill>
                <a:srgbClr val="00B0F0"/>
              </a:solidFill>
              <a:latin typeface="ＭＳ ゴシック" panose="020B0609070205080204" pitchFamily="49" charset="-128"/>
              <a:ea typeface="ＭＳ ゴシック" panose="020B0609070205080204" pitchFamily="49" charset="-128"/>
            </a:endParaRPr>
          </a:p>
          <a:p>
            <a:r>
              <a:rPr lang="ja-JP" altLang="en-US" sz="1050" dirty="0">
                <a:solidFill>
                  <a:srgbClr val="00B0F0"/>
                </a:solidFill>
                <a:latin typeface="ＭＳ ゴシック" panose="020B0609070205080204" pitchFamily="49" charset="-128"/>
                <a:ea typeface="ＭＳ ゴシック" panose="020B0609070205080204" pitchFamily="49" charset="-128"/>
              </a:rPr>
              <a:t>（　　年中に収入がなかった方もその旨の申告をしてください。)</a:t>
            </a:r>
            <a:endParaRPr lang="en-US" altLang="ja-JP" sz="1050" dirty="0">
              <a:solidFill>
                <a:srgbClr val="00B0F0"/>
              </a:solidFill>
              <a:latin typeface="ＭＳ ゴシック" panose="020B0609070205080204" pitchFamily="49" charset="-128"/>
              <a:ea typeface="ＭＳ ゴシック" panose="020B0609070205080204" pitchFamily="49" charset="-128"/>
            </a:endParaRPr>
          </a:p>
          <a:p>
            <a:endParaRPr lang="en-US" altLang="ja-JP" sz="1050" dirty="0">
              <a:solidFill>
                <a:srgbClr val="00B0F0"/>
              </a:solidFill>
              <a:latin typeface="ＭＳ ゴシック" panose="020B0609070205080204" pitchFamily="49" charset="-128"/>
              <a:ea typeface="ＭＳ ゴシック" panose="020B0609070205080204" pitchFamily="49" charset="-128"/>
            </a:endParaRPr>
          </a:p>
          <a:p>
            <a:r>
              <a:rPr lang="ja-JP" altLang="en-US" sz="1050" dirty="0">
                <a:solidFill>
                  <a:srgbClr val="00B0F0"/>
                </a:solidFill>
                <a:latin typeface="ＭＳ ゴシック" panose="020B0609070205080204" pitchFamily="49" charset="-128"/>
                <a:ea typeface="ＭＳ ゴシック" panose="020B0609070205080204" pitchFamily="49" charset="-128"/>
              </a:rPr>
              <a:t>なお、申告をしましたら必ず「申告書受付書」を受け取り、現況届の際にご持参ください。なお、この通知が届く前に既に申告していた場合は、行き違いですので再度の申告の必要はありません。</a:t>
            </a:r>
          </a:p>
        </p:txBody>
      </p:sp>
      <p:grpSp>
        <p:nvGrpSpPr>
          <p:cNvPr id="9" name="グループ化 8">
            <a:extLst>
              <a:ext uri="{FF2B5EF4-FFF2-40B4-BE49-F238E27FC236}">
                <a16:creationId xmlns:a16="http://schemas.microsoft.com/office/drawing/2014/main" id="{04912A54-539D-4392-9945-CE580A7B2F12}"/>
              </a:ext>
            </a:extLst>
          </p:cNvPr>
          <p:cNvGrpSpPr/>
          <p:nvPr/>
        </p:nvGrpSpPr>
        <p:grpSpPr>
          <a:xfrm>
            <a:off x="3900669" y="1348917"/>
            <a:ext cx="3115163" cy="562353"/>
            <a:chOff x="3625850" y="2826233"/>
            <a:chExt cx="3115163" cy="562353"/>
          </a:xfrm>
        </p:grpSpPr>
        <p:sp>
          <p:nvSpPr>
            <p:cNvPr id="10" name="object 2">
              <a:extLst>
                <a:ext uri="{FF2B5EF4-FFF2-40B4-BE49-F238E27FC236}">
                  <a16:creationId xmlns:a16="http://schemas.microsoft.com/office/drawing/2014/main" id="{97C4B2F7-77FD-44A0-B3FF-7A00EA99E6F0}"/>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dirty="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dirty="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dirty="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dirty="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dirty="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dirty="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dirty="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dirty="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11" name="object 8">
              <a:extLst>
                <a:ext uri="{FF2B5EF4-FFF2-40B4-BE49-F238E27FC236}">
                  <a16:creationId xmlns:a16="http://schemas.microsoft.com/office/drawing/2014/main" id="{B9BB2D27-FF96-4652-A31C-CE2AB3C3741E}"/>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12" name="object 2">
              <a:extLst>
                <a:ext uri="{FF2B5EF4-FFF2-40B4-BE49-F238E27FC236}">
                  <a16:creationId xmlns:a16="http://schemas.microsoft.com/office/drawing/2014/main" id="{BDD8467F-8134-4376-9790-C6E92A8BF09D}"/>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39" name="正方形/長方形 38">
            <a:extLst>
              <a:ext uri="{FF2B5EF4-FFF2-40B4-BE49-F238E27FC236}">
                <a16:creationId xmlns:a16="http://schemas.microsoft.com/office/drawing/2014/main" id="{6BD5E105-DDE9-40EF-AF59-060AE6608233}"/>
              </a:ext>
            </a:extLst>
          </p:cNvPr>
          <p:cNvSpPr/>
          <p:nvPr/>
        </p:nvSpPr>
        <p:spPr>
          <a:xfrm>
            <a:off x="4169097" y="929994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grpSp>
        <p:nvGrpSpPr>
          <p:cNvPr id="40" name="グループ化 39">
            <a:extLst>
              <a:ext uri="{FF2B5EF4-FFF2-40B4-BE49-F238E27FC236}">
                <a16:creationId xmlns:a16="http://schemas.microsoft.com/office/drawing/2014/main" id="{6427F807-208A-401A-9A4F-F214BFF70970}"/>
              </a:ext>
            </a:extLst>
          </p:cNvPr>
          <p:cNvGrpSpPr/>
          <p:nvPr/>
        </p:nvGrpSpPr>
        <p:grpSpPr>
          <a:xfrm>
            <a:off x="1067381" y="473107"/>
            <a:ext cx="2395805" cy="1546263"/>
            <a:chOff x="1384206" y="774699"/>
            <a:chExt cx="2395805" cy="1546263"/>
          </a:xfrm>
        </p:grpSpPr>
        <p:grpSp>
          <p:nvGrpSpPr>
            <p:cNvPr id="41" name="object 3">
              <a:extLst>
                <a:ext uri="{FF2B5EF4-FFF2-40B4-BE49-F238E27FC236}">
                  <a16:creationId xmlns:a16="http://schemas.microsoft.com/office/drawing/2014/main" id="{DCC3AC2F-B297-4996-9B40-3F585AB7FCB8}"/>
                </a:ext>
              </a:extLst>
            </p:cNvPr>
            <p:cNvGrpSpPr/>
            <p:nvPr/>
          </p:nvGrpSpPr>
          <p:grpSpPr>
            <a:xfrm>
              <a:off x="1600792" y="2086207"/>
              <a:ext cx="1955790" cy="91002"/>
              <a:chOff x="3671299" y="9382245"/>
              <a:chExt cx="1955790" cy="91002"/>
            </a:xfrm>
            <a:solidFill>
              <a:srgbClr val="00B0F0"/>
            </a:solidFill>
          </p:grpSpPr>
          <p:pic>
            <p:nvPicPr>
              <p:cNvPr id="46" name="object 4">
                <a:extLst>
                  <a:ext uri="{FF2B5EF4-FFF2-40B4-BE49-F238E27FC236}">
                    <a16:creationId xmlns:a16="http://schemas.microsoft.com/office/drawing/2014/main" id="{8C4E5909-A6C0-4CB4-B41F-113E5F36A53E}"/>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9" name="object 5">
                <a:extLst>
                  <a:ext uri="{FF2B5EF4-FFF2-40B4-BE49-F238E27FC236}">
                    <a16:creationId xmlns:a16="http://schemas.microsoft.com/office/drawing/2014/main" id="{E89F5033-A720-466C-B6F8-5D7DA81A6467}"/>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0" name="object 6">
                <a:extLst>
                  <a:ext uri="{FF2B5EF4-FFF2-40B4-BE49-F238E27FC236}">
                    <a16:creationId xmlns:a16="http://schemas.microsoft.com/office/drawing/2014/main" id="{F1022A57-34D1-44AF-BB5C-CC0E5812A224}"/>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2" name="object 7">
                <a:extLst>
                  <a:ext uri="{FF2B5EF4-FFF2-40B4-BE49-F238E27FC236}">
                    <a16:creationId xmlns:a16="http://schemas.microsoft.com/office/drawing/2014/main" id="{91091265-AF7F-45E6-A652-A40AF6720D95}"/>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3" name="object 8">
                <a:extLst>
                  <a:ext uri="{FF2B5EF4-FFF2-40B4-BE49-F238E27FC236}">
                    <a16:creationId xmlns:a16="http://schemas.microsoft.com/office/drawing/2014/main" id="{AD03C4C9-C9C3-4EF1-84DD-D91EC858068B}"/>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4" name="object 9">
                <a:extLst>
                  <a:ext uri="{FF2B5EF4-FFF2-40B4-BE49-F238E27FC236}">
                    <a16:creationId xmlns:a16="http://schemas.microsoft.com/office/drawing/2014/main" id="{4CA3D982-FA1F-4E95-9978-0E20AC8C8BC9}"/>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5" name="object 10">
                <a:extLst>
                  <a:ext uri="{FF2B5EF4-FFF2-40B4-BE49-F238E27FC236}">
                    <a16:creationId xmlns:a16="http://schemas.microsoft.com/office/drawing/2014/main" id="{B64E6F11-E0D8-4382-BA5F-87A472745614}"/>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6" name="object 11">
                <a:extLst>
                  <a:ext uri="{FF2B5EF4-FFF2-40B4-BE49-F238E27FC236}">
                    <a16:creationId xmlns:a16="http://schemas.microsoft.com/office/drawing/2014/main" id="{BA6F2C8C-2B10-481D-A820-E90B951EA589}"/>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7" name="object 12">
                <a:extLst>
                  <a:ext uri="{FF2B5EF4-FFF2-40B4-BE49-F238E27FC236}">
                    <a16:creationId xmlns:a16="http://schemas.microsoft.com/office/drawing/2014/main" id="{7EB79020-2F2D-44A8-853B-B19A1157123B}"/>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8" name="object 13">
                <a:extLst>
                  <a:ext uri="{FF2B5EF4-FFF2-40B4-BE49-F238E27FC236}">
                    <a16:creationId xmlns:a16="http://schemas.microsoft.com/office/drawing/2014/main" id="{206CCBC5-7EDF-477B-935F-0471F9DE9891}"/>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9" name="object 14">
                <a:extLst>
                  <a:ext uri="{FF2B5EF4-FFF2-40B4-BE49-F238E27FC236}">
                    <a16:creationId xmlns:a16="http://schemas.microsoft.com/office/drawing/2014/main" id="{B525EBCA-9E45-4E7A-8C6F-387E6C6C43F8}"/>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0" name="object 15">
                <a:extLst>
                  <a:ext uri="{FF2B5EF4-FFF2-40B4-BE49-F238E27FC236}">
                    <a16:creationId xmlns:a16="http://schemas.microsoft.com/office/drawing/2014/main" id="{11D2C786-FE08-4CF7-8EDC-E4B319C27BB8}"/>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1" name="object 16">
                <a:extLst>
                  <a:ext uri="{FF2B5EF4-FFF2-40B4-BE49-F238E27FC236}">
                    <a16:creationId xmlns:a16="http://schemas.microsoft.com/office/drawing/2014/main" id="{AC079E4E-B630-4B79-9D07-B7435F3F423C}"/>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2" name="object 17">
                <a:extLst>
                  <a:ext uri="{FF2B5EF4-FFF2-40B4-BE49-F238E27FC236}">
                    <a16:creationId xmlns:a16="http://schemas.microsoft.com/office/drawing/2014/main" id="{D0828D0C-1120-4026-9C3F-2E6D2D147FE9}"/>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3" name="object 18">
                <a:extLst>
                  <a:ext uri="{FF2B5EF4-FFF2-40B4-BE49-F238E27FC236}">
                    <a16:creationId xmlns:a16="http://schemas.microsoft.com/office/drawing/2014/main" id="{C192B052-2EF8-4CF0-A52C-4DC3A3B4FA72}"/>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4" name="object 19">
                <a:extLst>
                  <a:ext uri="{FF2B5EF4-FFF2-40B4-BE49-F238E27FC236}">
                    <a16:creationId xmlns:a16="http://schemas.microsoft.com/office/drawing/2014/main" id="{55C3CE5C-98B7-4C30-BC3F-50896C03689E}"/>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5" name="object 20">
                <a:extLst>
                  <a:ext uri="{FF2B5EF4-FFF2-40B4-BE49-F238E27FC236}">
                    <a16:creationId xmlns:a16="http://schemas.microsoft.com/office/drawing/2014/main" id="{477BAF35-3B24-4188-B7A7-92DCBA532234}"/>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6" name="object 21">
                <a:extLst>
                  <a:ext uri="{FF2B5EF4-FFF2-40B4-BE49-F238E27FC236}">
                    <a16:creationId xmlns:a16="http://schemas.microsoft.com/office/drawing/2014/main" id="{3C861F82-7FF9-425C-9979-CE42930ED892}"/>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7" name="object 22">
                <a:extLst>
                  <a:ext uri="{FF2B5EF4-FFF2-40B4-BE49-F238E27FC236}">
                    <a16:creationId xmlns:a16="http://schemas.microsoft.com/office/drawing/2014/main" id="{FFFB7F05-D0B1-4F6E-91F2-57C2C295374B}"/>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8" name="object 23">
                <a:extLst>
                  <a:ext uri="{FF2B5EF4-FFF2-40B4-BE49-F238E27FC236}">
                    <a16:creationId xmlns:a16="http://schemas.microsoft.com/office/drawing/2014/main" id="{23D58B1E-6E46-436B-A58E-2F93FDAC89E7}"/>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9" name="object 24">
                <a:extLst>
                  <a:ext uri="{FF2B5EF4-FFF2-40B4-BE49-F238E27FC236}">
                    <a16:creationId xmlns:a16="http://schemas.microsoft.com/office/drawing/2014/main" id="{409A14B5-4AFA-458F-B909-C5A3DD32A512}"/>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0" name="object 25">
                <a:extLst>
                  <a:ext uri="{FF2B5EF4-FFF2-40B4-BE49-F238E27FC236}">
                    <a16:creationId xmlns:a16="http://schemas.microsoft.com/office/drawing/2014/main" id="{1AF9FF34-F461-4EC8-8E86-73B2360E4B27}"/>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1" name="object 26">
                <a:extLst>
                  <a:ext uri="{FF2B5EF4-FFF2-40B4-BE49-F238E27FC236}">
                    <a16:creationId xmlns:a16="http://schemas.microsoft.com/office/drawing/2014/main" id="{23ED6336-6971-44FA-8B0C-FC3E53FE9A0E}"/>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2" name="正方形/長方形 41">
              <a:extLst>
                <a:ext uri="{FF2B5EF4-FFF2-40B4-BE49-F238E27FC236}">
                  <a16:creationId xmlns:a16="http://schemas.microsoft.com/office/drawing/2014/main" id="{87E34B96-F616-4524-90DA-024123C67A39}"/>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18315151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2868732973"/>
              </p:ext>
            </p:extLst>
          </p:nvPr>
        </p:nvGraphicFramePr>
        <p:xfrm>
          <a:off x="1058291" y="4279900"/>
          <a:ext cx="5439918" cy="457200"/>
        </p:xfrm>
        <a:graphic>
          <a:graphicData uri="http://schemas.openxmlformats.org/drawingml/2006/table">
            <a:tbl>
              <a:tblPr firstRow="1" bandRow="1">
                <a:tableStyleId>{5C22544A-7EE6-4342-B048-85BDC9FD1C3A}</a:tableStyleId>
              </a:tblPr>
              <a:tblGrid>
                <a:gridCol w="5439918">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14.</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一部支給停止（１３条の３関係）</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marL="110642" marR="11064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310809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C0D9F12-93AC-4226-BEF6-8EB9AA5438B2}"/>
              </a:ext>
            </a:extLst>
          </p:cNvPr>
          <p:cNvGraphicFramePr>
            <a:graphicFrameLocks noGrp="1"/>
          </p:cNvGraphicFramePr>
          <p:nvPr/>
        </p:nvGraphicFramePr>
        <p:xfrm>
          <a:off x="84206" y="88900"/>
          <a:ext cx="5827644" cy="251460"/>
        </p:xfrm>
        <a:graphic>
          <a:graphicData uri="http://schemas.openxmlformats.org/drawingml/2006/table">
            <a:tbl>
              <a:tblPr firstRow="1" bandRow="1">
                <a:tableStyleId>{5C22544A-7EE6-4342-B048-85BDC9FD1C3A}</a:tableStyleId>
              </a:tblPr>
              <a:tblGrid>
                <a:gridCol w="2474844">
                  <a:extLst>
                    <a:ext uri="{9D8B030D-6E8A-4147-A177-3AD203B41FA5}">
                      <a16:colId xmlns:a16="http://schemas.microsoft.com/office/drawing/2014/main" val="946548730"/>
                    </a:ext>
                  </a:extLst>
                </a:gridCol>
                <a:gridCol w="3352800">
                  <a:extLst>
                    <a:ext uri="{9D8B030D-6E8A-4147-A177-3AD203B41FA5}">
                      <a16:colId xmlns:a16="http://schemas.microsoft.com/office/drawing/2014/main" val="4165498628"/>
                    </a:ext>
                  </a:extLst>
                </a:gridCol>
              </a:tblGrid>
              <a:tr h="13720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14.</a:t>
                      </a:r>
                      <a:r>
                        <a:rPr kumimoji="1" lang="ja-JP" altLang="en-US" sz="1050" b="0">
                          <a:solidFill>
                            <a:schemeClr val="tx1"/>
                          </a:solidFill>
                          <a:latin typeface="ＭＳ ゴシック" panose="020B0609070205080204" pitchFamily="49" charset="-128"/>
                          <a:ea typeface="ＭＳ ゴシック" panose="020B0609070205080204" pitchFamily="49" charset="-128"/>
                        </a:rPr>
                        <a:t>一部支給停止（１３条の３関係）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zh-TW"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児童扶養手当一部支給停止適用除外通知書</a:t>
                      </a: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graphicFrame>
        <p:nvGraphicFramePr>
          <p:cNvPr id="12" name="表 46">
            <a:extLst>
              <a:ext uri="{FF2B5EF4-FFF2-40B4-BE49-F238E27FC236}">
                <a16:creationId xmlns:a16="http://schemas.microsoft.com/office/drawing/2014/main" id="{E71CE9D0-A263-4E25-9717-99133EB419AC}"/>
              </a:ext>
            </a:extLst>
          </p:cNvPr>
          <p:cNvGraphicFramePr>
            <a:graphicFrameLocks noGrp="1"/>
          </p:cNvGraphicFramePr>
          <p:nvPr>
            <p:extLst>
              <p:ext uri="{D42A27DB-BD31-4B8C-83A1-F6EECF244321}">
                <p14:modId xmlns:p14="http://schemas.microsoft.com/office/powerpoint/2010/main" val="1048007780"/>
              </p:ext>
            </p:extLst>
          </p:nvPr>
        </p:nvGraphicFramePr>
        <p:xfrm>
          <a:off x="1035050" y="2675692"/>
          <a:ext cx="5491926" cy="6247671"/>
        </p:xfrm>
        <a:graphic>
          <a:graphicData uri="http://schemas.openxmlformats.org/drawingml/2006/table">
            <a:tbl>
              <a:tblPr firstRow="1" bandRow="1"/>
              <a:tblGrid>
                <a:gridCol w="1511384">
                  <a:extLst>
                    <a:ext uri="{9D8B030D-6E8A-4147-A177-3AD203B41FA5}">
                      <a16:colId xmlns:a16="http://schemas.microsoft.com/office/drawing/2014/main" val="3647169830"/>
                    </a:ext>
                  </a:extLst>
                </a:gridCol>
                <a:gridCol w="1494149">
                  <a:extLst>
                    <a:ext uri="{9D8B030D-6E8A-4147-A177-3AD203B41FA5}">
                      <a16:colId xmlns:a16="http://schemas.microsoft.com/office/drawing/2014/main" val="324570287"/>
                    </a:ext>
                  </a:extLst>
                </a:gridCol>
                <a:gridCol w="1112030">
                  <a:extLst>
                    <a:ext uri="{9D8B030D-6E8A-4147-A177-3AD203B41FA5}">
                      <a16:colId xmlns:a16="http://schemas.microsoft.com/office/drawing/2014/main" val="2364197715"/>
                    </a:ext>
                  </a:extLst>
                </a:gridCol>
                <a:gridCol w="1374363">
                  <a:extLst>
                    <a:ext uri="{9D8B030D-6E8A-4147-A177-3AD203B41FA5}">
                      <a16:colId xmlns:a16="http://schemas.microsoft.com/office/drawing/2014/main" val="2870365375"/>
                    </a:ext>
                  </a:extLst>
                </a:gridCol>
              </a:tblGrid>
              <a:tr h="482883">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050" dirty="0">
                          <a:solidFill>
                            <a:srgbClr val="00B0F0"/>
                          </a:solidFill>
                          <a:latin typeface="BIZ UDゴシック"/>
                        </a:rPr>
                        <a:t>児童扶養手当一部支給停止適用除外通知書</a:t>
                      </a:r>
                      <a:endParaRPr lang="ja-JP" altLang="en-US" sz="1050" dirty="0">
                        <a:solidFill>
                          <a:srgbClr val="00B0F0"/>
                        </a:solidFill>
                      </a:endParaRPr>
                    </a:p>
                  </a:txBody>
                  <a:tcPr anchor="ctr"/>
                </a:tc>
                <a:tc hMerge="1">
                  <a:txBody>
                    <a:bodyPr/>
                    <a:lstStyle/>
                    <a:p>
                      <a:endParaRPr kumimoji="1" lang="ja-JP" altLang="en-US" sz="1050"/>
                    </a:p>
                  </a:txBody>
                  <a:tcPr anchor="ctr"/>
                </a:tc>
                <a:tc hMerge="1">
                  <a:txBody>
                    <a:bodyPr/>
                    <a:lstStyle/>
                    <a:p>
                      <a:endParaRPr kumimoji="1" lang="ja-JP" altLang="en-US" sz="1050">
                        <a:solidFill>
                          <a:srgbClr val="00B0F0"/>
                        </a:solidFill>
                      </a:endParaRPr>
                    </a:p>
                  </a:txBody>
                  <a:tcPr anchor="ctr"/>
                </a:tc>
                <a:tc hMerge="1">
                  <a:txBody>
                    <a:bodyPr/>
                    <a:lstStyle/>
                    <a:p>
                      <a:endParaRPr kumimoji="1" lang="ja-JP" altLang="en-US" sz="1050">
                        <a:solidFill>
                          <a:srgbClr val="00B0F0"/>
                        </a:solidFill>
                      </a:endParaRPr>
                    </a:p>
                  </a:txBody>
                  <a:tcPr anchor="ctr"/>
                </a:tc>
                <a:extLst>
                  <a:ext uri="{0D108BD9-81ED-4DB2-BD59-A6C34878D82A}">
                    <a16:rowId xmlns:a16="http://schemas.microsoft.com/office/drawing/2014/main" val="537733055"/>
                  </a:ext>
                </a:extLst>
              </a:tr>
              <a:tr h="482883">
                <a:tc>
                  <a:txBody>
                    <a:bodyPr/>
                    <a:lstStyle/>
                    <a:p>
                      <a:pPr algn="dist"/>
                      <a:r>
                        <a:rPr kumimoji="1" lang="ja-JP" altLang="en-US" sz="1050">
                          <a:solidFill>
                            <a:srgbClr val="00B0F0"/>
                          </a:solidFill>
                        </a:rPr>
                        <a:t>受給資格者氏名</a:t>
                      </a:r>
                    </a:p>
                  </a:txBody>
                  <a:tcPr anchor="ctr"/>
                </a:tc>
                <a:tc>
                  <a:txBody>
                    <a:bodyPr/>
                    <a:lstStyle/>
                    <a:p>
                      <a:endParaRPr kumimoji="1" lang="ja-JP" altLang="en-US" sz="1050">
                        <a:solidFill>
                          <a:srgbClr val="00B0F0"/>
                        </a:solidFill>
                      </a:endParaRPr>
                    </a:p>
                  </a:txBody>
                  <a:tcPr anchor="ctr"/>
                </a:tc>
                <a:tc>
                  <a:txBody>
                    <a:bodyPr/>
                    <a:lstStyle/>
                    <a:p>
                      <a:pPr algn="dist"/>
                      <a:r>
                        <a:rPr kumimoji="1" lang="ja-JP" altLang="en-US" sz="1050">
                          <a:solidFill>
                            <a:srgbClr val="00B0F0"/>
                          </a:solidFill>
                        </a:rPr>
                        <a:t>証書番号</a:t>
                      </a:r>
                    </a:p>
                  </a:txBody>
                  <a:tcPr anchor="ctr"/>
                </a:tc>
                <a:tc>
                  <a:txBody>
                    <a:bodyPr/>
                    <a:lstStyle/>
                    <a:p>
                      <a:pPr algn="dist"/>
                      <a:r>
                        <a:rPr kumimoji="1" lang="ja-JP" altLang="en-US" sz="1050">
                          <a:solidFill>
                            <a:srgbClr val="00B0F0"/>
                          </a:solidFill>
                        </a:rPr>
                        <a:t>第　　　　　　　　号</a:t>
                      </a:r>
                    </a:p>
                  </a:txBody>
                  <a:tcPr anchor="ctr"/>
                </a:tc>
                <a:extLst>
                  <a:ext uri="{0D108BD9-81ED-4DB2-BD59-A6C34878D82A}">
                    <a16:rowId xmlns:a16="http://schemas.microsoft.com/office/drawing/2014/main" val="3984104710"/>
                  </a:ext>
                </a:extLst>
              </a:tr>
              <a:tr h="362955">
                <a:tc>
                  <a:txBody>
                    <a:bodyPr/>
                    <a:lstStyle/>
                    <a:p>
                      <a:pPr algn="dist"/>
                      <a:r>
                        <a:rPr kumimoji="1" lang="ja-JP" altLang="en-US" sz="1050">
                          <a:solidFill>
                            <a:srgbClr val="00B0F0"/>
                          </a:solidFill>
                        </a:rPr>
                        <a:t>受給資格者住所</a:t>
                      </a:r>
                    </a:p>
                  </a:txBody>
                  <a:tcPr anchor="ctr"/>
                </a:tc>
                <a:tc gridSpan="3">
                  <a:txBody>
                    <a:bodyPr/>
                    <a:lstStyle/>
                    <a:p>
                      <a:endParaRPr kumimoji="1" lang="ja-JP" altLang="en-US" sz="1050">
                        <a:solidFill>
                          <a:srgbClr val="00B0F0"/>
                        </a:solidFill>
                      </a:endParaRPr>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44133609"/>
                  </a:ext>
                </a:extLst>
              </a:tr>
              <a:tr h="362955">
                <a:tc>
                  <a:txBody>
                    <a:bodyPr/>
                    <a:lstStyle/>
                    <a:p>
                      <a:pPr algn="dist"/>
                      <a:r>
                        <a:rPr kumimoji="1" lang="ja-JP" altLang="en-US" sz="1050">
                          <a:solidFill>
                            <a:srgbClr val="00B0F0"/>
                          </a:solidFill>
                        </a:rPr>
                        <a:t>適用除外期間</a:t>
                      </a:r>
                    </a:p>
                  </a:txBody>
                  <a:tcPr anchor="ctr"/>
                </a:tc>
                <a:tc gridSpan="3">
                  <a:txBody>
                    <a:bodyPr/>
                    <a:lstStyle/>
                    <a:p>
                      <a:pPr algn="dist"/>
                      <a:r>
                        <a:rPr kumimoji="1" lang="ja-JP" altLang="en-US" sz="1050">
                          <a:solidFill>
                            <a:srgbClr val="00B0F0"/>
                          </a:solidFill>
                        </a:rPr>
                        <a:t>開始年月 ： 令和　年　月　～　終了年月 ： 令和　年　月</a:t>
                      </a:r>
                      <a:endParaRPr kumimoji="1" lang="en-US" altLang="ja-JP" sz="1050">
                        <a:solidFill>
                          <a:srgbClr val="00B0F0"/>
                        </a:solidFill>
                      </a:endParaRPr>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980832537"/>
                  </a:ext>
                </a:extLst>
              </a:tr>
              <a:tr h="362955">
                <a:tc>
                  <a:txBody>
                    <a:bodyPr/>
                    <a:lstStyle/>
                    <a:p>
                      <a:pPr algn="dist"/>
                      <a:r>
                        <a:rPr kumimoji="1" lang="ja-JP" altLang="en-US" sz="1050">
                          <a:solidFill>
                            <a:srgbClr val="00B0F0"/>
                          </a:solidFill>
                        </a:rPr>
                        <a:t>適用除外の理由</a:t>
                      </a:r>
                    </a:p>
                  </a:txBody>
                  <a:tcPr anchor="ctr"/>
                </a:tc>
                <a:tc gridSpan="3">
                  <a:txBody>
                    <a:bodyPr/>
                    <a:lstStyle/>
                    <a:p>
                      <a:endParaRPr kumimoji="1" lang="ja-JP" altLang="en-US" sz="1050">
                        <a:solidFill>
                          <a:srgbClr val="00B0F0"/>
                        </a:solidFill>
                      </a:endParaRPr>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345509916"/>
                  </a:ext>
                </a:extLst>
              </a:tr>
              <a:tr h="1068282">
                <a:tc>
                  <a:txBody>
                    <a:bodyPr/>
                    <a:lstStyle/>
                    <a:p>
                      <a:pPr algn="dist"/>
                      <a:r>
                        <a:rPr kumimoji="1" lang="ja-JP" altLang="en-US" sz="1050">
                          <a:solidFill>
                            <a:srgbClr val="00B0F0"/>
                          </a:solidFill>
                        </a:rPr>
                        <a:t>備考</a:t>
                      </a:r>
                    </a:p>
                  </a:txBody>
                  <a:tcPr anchor="ctr"/>
                </a:tc>
                <a:tc gridSpan="3">
                  <a:txBody>
                    <a:bodyPr/>
                    <a:lstStyle/>
                    <a:p>
                      <a:endParaRPr kumimoji="1" lang="ja-JP" altLang="en-US" sz="1050">
                        <a:solidFill>
                          <a:srgbClr val="00B0F0"/>
                        </a:solidFill>
                      </a:endParaRPr>
                    </a:p>
                  </a:txBody>
                  <a:tcPr anchor="ctr"/>
                </a:tc>
                <a:tc hMerge="1">
                  <a:txBody>
                    <a:bodyPr/>
                    <a:lstStyle/>
                    <a:p>
                      <a:endParaRPr kumimoji="1" lang="ja-JP" altLang="en-US" sz="1050"/>
                    </a:p>
                  </a:txBody>
                  <a:tcPr/>
                </a:tc>
                <a:tc hMerge="1">
                  <a:txBody>
                    <a:bodyPr/>
                    <a:lstStyle/>
                    <a:p>
                      <a:endParaRPr kumimoji="1" lang="ja-JP" altLang="en-US" sz="1050"/>
                    </a:p>
                  </a:txBody>
                  <a:tcPr/>
                </a:tc>
                <a:extLst>
                  <a:ext uri="{0D108BD9-81ED-4DB2-BD59-A6C34878D82A}">
                    <a16:rowId xmlns:a16="http://schemas.microsoft.com/office/drawing/2014/main" val="2524431448"/>
                  </a:ext>
                </a:extLst>
              </a:tr>
              <a:tr h="3124758">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ja-JP" sz="1050" dirty="0">
                        <a:solidFill>
                          <a:srgbClr val="00B0F0"/>
                        </a:solidFill>
                        <a:latin typeface="ＭＳ 明朝"/>
                        <a:cs typeface="ＭＳ 明朝"/>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altLang="ja-JP" sz="1050" dirty="0">
                        <a:solidFill>
                          <a:srgbClr val="00B0F0"/>
                        </a:solidFill>
                        <a:latin typeface="ＭＳ 明朝"/>
                        <a:cs typeface="ＭＳ 明朝"/>
                      </a:endParaRPr>
                    </a:p>
                    <a:p>
                      <a:pPr marL="0" marR="0" lvl="0" indent="0" algn="l" defTabSz="914400" eaLnBrk="1" fontAlgn="auto" latinLnBrk="0" hangingPunct="1">
                        <a:lnSpc>
                          <a:spcPct val="100000"/>
                        </a:lnSpc>
                        <a:spcBef>
                          <a:spcPts val="0"/>
                        </a:spcBef>
                        <a:spcAft>
                          <a:spcPts val="0"/>
                        </a:spcAft>
                        <a:buClrTx/>
                        <a:buSzTx/>
                        <a:buFontTx/>
                        <a:buNone/>
                        <a:tabLst/>
                        <a:defRPr/>
                      </a:pPr>
                      <a:r>
                        <a:rPr lang="ja-JP" altLang="en-US" sz="1050" dirty="0">
                          <a:solidFill>
                            <a:srgbClr val="00B0F0"/>
                          </a:solidFill>
                          <a:latin typeface="ＭＳ 明朝"/>
                          <a:cs typeface="ＭＳ 明朝"/>
                        </a:rPr>
                        <a:t>「児童扶養手当一部支給停止適用除外事由届出書」について、児童扶養手当法第１３条の３第２項の規定に基づき、児童扶養手当一部支給停止の適用除外としましたので通知します。</a:t>
                      </a:r>
                    </a:p>
                  </a:txBody>
                  <a:tcPr marL="648000" marR="648000"/>
                </a:tc>
                <a:tc hMerge="1">
                  <a:txBody>
                    <a:bodyPr/>
                    <a:lstStyle/>
                    <a:p>
                      <a:endParaRPr kumimoji="1" lang="ja-JP" altLang="en-US" sz="105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2861414"/>
                  </a:ext>
                </a:extLst>
              </a:tr>
            </a:tbl>
          </a:graphicData>
        </a:graphic>
      </p:graphicFrame>
      <p:sp>
        <p:nvSpPr>
          <p:cNvPr id="13" name="正方形/長方形 12">
            <a:extLst>
              <a:ext uri="{FF2B5EF4-FFF2-40B4-BE49-F238E27FC236}">
                <a16:creationId xmlns:a16="http://schemas.microsoft.com/office/drawing/2014/main" id="{D5B48BC4-8F03-4F1F-8972-79BAF64C8C04}"/>
              </a:ext>
            </a:extLst>
          </p:cNvPr>
          <p:cNvSpPr/>
          <p:nvPr/>
        </p:nvSpPr>
        <p:spPr>
          <a:xfrm>
            <a:off x="4207692" y="913255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grpSp>
        <p:nvGrpSpPr>
          <p:cNvPr id="14" name="グループ化 13">
            <a:extLst>
              <a:ext uri="{FF2B5EF4-FFF2-40B4-BE49-F238E27FC236}">
                <a16:creationId xmlns:a16="http://schemas.microsoft.com/office/drawing/2014/main" id="{A78DB79B-FA0C-4BE4-A119-3C62650043FD}"/>
              </a:ext>
            </a:extLst>
          </p:cNvPr>
          <p:cNvGrpSpPr/>
          <p:nvPr/>
        </p:nvGrpSpPr>
        <p:grpSpPr>
          <a:xfrm>
            <a:off x="3478673" y="7903077"/>
            <a:ext cx="3033273" cy="783558"/>
            <a:chOff x="3787287" y="2895099"/>
            <a:chExt cx="3033273" cy="783558"/>
          </a:xfrm>
        </p:grpSpPr>
        <p:sp>
          <p:nvSpPr>
            <p:cNvPr id="15" name="object 2">
              <a:extLst>
                <a:ext uri="{FF2B5EF4-FFF2-40B4-BE49-F238E27FC236}">
                  <a16:creationId xmlns:a16="http://schemas.microsoft.com/office/drawing/2014/main" id="{0F9B3BC6-976E-4D56-B9CB-988441385EA5}"/>
                </a:ext>
              </a:extLst>
            </p:cNvPr>
            <p:cNvSpPr txBox="1"/>
            <p:nvPr/>
          </p:nvSpPr>
          <p:spPr>
            <a:xfrm>
              <a:off x="3787287" y="2895099"/>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16" name="object 8">
              <a:extLst>
                <a:ext uri="{FF2B5EF4-FFF2-40B4-BE49-F238E27FC236}">
                  <a16:creationId xmlns:a16="http://schemas.microsoft.com/office/drawing/2014/main" id="{3378635C-40B2-4E36-AF4B-1A9C4F00FDB6}"/>
                </a:ext>
              </a:extLst>
            </p:cNvPr>
            <p:cNvSpPr/>
            <p:nvPr/>
          </p:nvSpPr>
          <p:spPr>
            <a:xfrm>
              <a:off x="6216650" y="3069826"/>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17" name="object 2">
              <a:extLst>
                <a:ext uri="{FF2B5EF4-FFF2-40B4-BE49-F238E27FC236}">
                  <a16:creationId xmlns:a16="http://schemas.microsoft.com/office/drawing/2014/main" id="{64153E36-6D67-47D7-918D-190917A88F97}"/>
                </a:ext>
              </a:extLst>
            </p:cNvPr>
            <p:cNvSpPr txBox="1"/>
            <p:nvPr/>
          </p:nvSpPr>
          <p:spPr>
            <a:xfrm>
              <a:off x="3797013" y="3503609"/>
              <a:ext cx="302354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18" name="object 2">
            <a:extLst>
              <a:ext uri="{FF2B5EF4-FFF2-40B4-BE49-F238E27FC236}">
                <a16:creationId xmlns:a16="http://schemas.microsoft.com/office/drawing/2014/main" id="{6F269FFA-8965-4C1A-AC4B-B4396E9E4037}"/>
              </a:ext>
            </a:extLst>
          </p:cNvPr>
          <p:cNvSpPr txBox="1"/>
          <p:nvPr/>
        </p:nvSpPr>
        <p:spPr>
          <a:xfrm>
            <a:off x="1360435" y="7170761"/>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19" name="object 2">
            <a:extLst>
              <a:ext uri="{FF2B5EF4-FFF2-40B4-BE49-F238E27FC236}">
                <a16:creationId xmlns:a16="http://schemas.microsoft.com/office/drawing/2014/main" id="{12611285-9FAD-4D2C-B56F-20D0374BC726}"/>
              </a:ext>
            </a:extLst>
          </p:cNvPr>
          <p:cNvSpPr txBox="1"/>
          <p:nvPr/>
        </p:nvSpPr>
        <p:spPr>
          <a:xfrm>
            <a:off x="1740322" y="8279202"/>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殿（様）</a:t>
            </a:r>
          </a:p>
        </p:txBody>
      </p:sp>
      <p:sp>
        <p:nvSpPr>
          <p:cNvPr id="53" name="object 2">
            <a:extLst>
              <a:ext uri="{FF2B5EF4-FFF2-40B4-BE49-F238E27FC236}">
                <a16:creationId xmlns:a16="http://schemas.microsoft.com/office/drawing/2014/main" id="{4611FD89-2952-42F8-9374-A8171847901A}"/>
              </a:ext>
            </a:extLst>
          </p:cNvPr>
          <p:cNvSpPr txBox="1"/>
          <p:nvPr/>
        </p:nvSpPr>
        <p:spPr>
          <a:xfrm>
            <a:off x="5174091" y="562594"/>
            <a:ext cx="1391480" cy="336631"/>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123456</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54" name="object 2">
            <a:extLst>
              <a:ext uri="{FF2B5EF4-FFF2-40B4-BE49-F238E27FC236}">
                <a16:creationId xmlns:a16="http://schemas.microsoft.com/office/drawing/2014/main" id="{D7D9421D-2F1A-40DB-9F3F-5D74B6061F5B}"/>
              </a:ext>
            </a:extLst>
          </p:cNvPr>
          <p:cNvSpPr txBox="1"/>
          <p:nvPr/>
        </p:nvSpPr>
        <p:spPr>
          <a:xfrm>
            <a:off x="1068120" y="2066092"/>
            <a:ext cx="1760220" cy="175048"/>
          </a:xfrm>
          <a:prstGeom prst="rect">
            <a:avLst/>
          </a:prstGeom>
        </p:spPr>
        <p:txBody>
          <a:bodyPr vert="horz" wrap="square" lIns="0" tIns="13335" rIns="0" bIns="0" rtlCol="0">
            <a:spAutoFit/>
          </a:bodyPr>
          <a:lstStyle/>
          <a:p>
            <a:pPr marL="12700">
              <a:lnSpc>
                <a:spcPct val="100000"/>
              </a:lnSpc>
              <a:spcBef>
                <a:spcPts val="105"/>
              </a:spcBef>
            </a:pPr>
            <a:r>
              <a:rPr sz="1050" spc="5" err="1">
                <a:solidFill>
                  <a:srgbClr val="00B0F0"/>
                </a:solidFill>
                <a:latin typeface="ＭＳ ゴシック" panose="020B0609070205080204" pitchFamily="49" charset="-128"/>
                <a:ea typeface="ＭＳ ゴシック" panose="020B0609070205080204" pitchFamily="49" charset="-128"/>
                <a:cs typeface="ＭＳ ゴシック"/>
              </a:rPr>
              <a:t>様式</a:t>
            </a:r>
            <a:r>
              <a:rPr sz="1050" spc="-10" err="1">
                <a:solidFill>
                  <a:srgbClr val="00B0F0"/>
                </a:solidFill>
                <a:latin typeface="ＭＳ ゴシック" panose="020B0609070205080204" pitchFamily="49" charset="-128"/>
                <a:ea typeface="ＭＳ ゴシック" panose="020B0609070205080204" pitchFamily="49" charset="-128"/>
                <a:cs typeface="ＭＳ ゴシック"/>
              </a:rPr>
              <a:t>第</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a:t>
            </a:r>
            <a:r>
              <a:rPr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3" name="グループ化 42">
            <a:extLst>
              <a:ext uri="{FF2B5EF4-FFF2-40B4-BE49-F238E27FC236}">
                <a16:creationId xmlns:a16="http://schemas.microsoft.com/office/drawing/2014/main" id="{CA7B7DC3-992C-4D46-8926-404BB2B2F4B2}"/>
              </a:ext>
            </a:extLst>
          </p:cNvPr>
          <p:cNvGrpSpPr/>
          <p:nvPr/>
        </p:nvGrpSpPr>
        <p:grpSpPr>
          <a:xfrm>
            <a:off x="1067381" y="473107"/>
            <a:ext cx="2395805" cy="1546263"/>
            <a:chOff x="1384206" y="774699"/>
            <a:chExt cx="2395805" cy="1546263"/>
          </a:xfrm>
        </p:grpSpPr>
        <p:grpSp>
          <p:nvGrpSpPr>
            <p:cNvPr id="44" name="object 3">
              <a:extLst>
                <a:ext uri="{FF2B5EF4-FFF2-40B4-BE49-F238E27FC236}">
                  <a16:creationId xmlns:a16="http://schemas.microsoft.com/office/drawing/2014/main" id="{3CEAA703-D66C-4156-A3FA-BEDAC5B4763E}"/>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8885BD56-C732-4B3B-A532-1488E7D5D21C}"/>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1" name="object 5">
                <a:extLst>
                  <a:ext uri="{FF2B5EF4-FFF2-40B4-BE49-F238E27FC236}">
                    <a16:creationId xmlns:a16="http://schemas.microsoft.com/office/drawing/2014/main" id="{E7DCD5CA-E123-4312-8CF3-8B3F639B155D}"/>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6" name="object 6">
                <a:extLst>
                  <a:ext uri="{FF2B5EF4-FFF2-40B4-BE49-F238E27FC236}">
                    <a16:creationId xmlns:a16="http://schemas.microsoft.com/office/drawing/2014/main" id="{5C654786-0CB5-49F1-B513-7DC204E01D44}"/>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7" name="object 7">
                <a:extLst>
                  <a:ext uri="{FF2B5EF4-FFF2-40B4-BE49-F238E27FC236}">
                    <a16:creationId xmlns:a16="http://schemas.microsoft.com/office/drawing/2014/main" id="{27C0FF4F-CAAD-4412-855B-39CB92F36F79}"/>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8" name="object 8">
                <a:extLst>
                  <a:ext uri="{FF2B5EF4-FFF2-40B4-BE49-F238E27FC236}">
                    <a16:creationId xmlns:a16="http://schemas.microsoft.com/office/drawing/2014/main" id="{6CD5B59A-9C35-4FD3-9A64-BC7EA3E344C6}"/>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9" name="object 9">
                <a:extLst>
                  <a:ext uri="{FF2B5EF4-FFF2-40B4-BE49-F238E27FC236}">
                    <a16:creationId xmlns:a16="http://schemas.microsoft.com/office/drawing/2014/main" id="{D2653B28-1856-4B4D-8D2D-CA53A2B037EC}"/>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0" name="object 10">
                <a:extLst>
                  <a:ext uri="{FF2B5EF4-FFF2-40B4-BE49-F238E27FC236}">
                    <a16:creationId xmlns:a16="http://schemas.microsoft.com/office/drawing/2014/main" id="{A590AB5D-A99A-4EEC-BD2A-3C2F2B57AAD6}"/>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1" name="object 11">
                <a:extLst>
                  <a:ext uri="{FF2B5EF4-FFF2-40B4-BE49-F238E27FC236}">
                    <a16:creationId xmlns:a16="http://schemas.microsoft.com/office/drawing/2014/main" id="{F59691A7-9F64-451E-B7EE-BCAB73D7DF83}"/>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2" name="object 12">
                <a:extLst>
                  <a:ext uri="{FF2B5EF4-FFF2-40B4-BE49-F238E27FC236}">
                    <a16:creationId xmlns:a16="http://schemas.microsoft.com/office/drawing/2014/main" id="{056A4F6B-38FD-4CDB-8F22-FE941A551365}"/>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3" name="object 13">
                <a:extLst>
                  <a:ext uri="{FF2B5EF4-FFF2-40B4-BE49-F238E27FC236}">
                    <a16:creationId xmlns:a16="http://schemas.microsoft.com/office/drawing/2014/main" id="{6ADC9C91-7E1F-45A4-AAA6-D29F8DFE003F}"/>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4" name="object 14">
                <a:extLst>
                  <a:ext uri="{FF2B5EF4-FFF2-40B4-BE49-F238E27FC236}">
                    <a16:creationId xmlns:a16="http://schemas.microsoft.com/office/drawing/2014/main" id="{EF0CF49D-1F21-43DF-B679-8574DD7F32F5}"/>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5" name="object 15">
                <a:extLst>
                  <a:ext uri="{FF2B5EF4-FFF2-40B4-BE49-F238E27FC236}">
                    <a16:creationId xmlns:a16="http://schemas.microsoft.com/office/drawing/2014/main" id="{20288773-0D9E-4C77-80BC-85393D56B94D}"/>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6" name="object 16">
                <a:extLst>
                  <a:ext uri="{FF2B5EF4-FFF2-40B4-BE49-F238E27FC236}">
                    <a16:creationId xmlns:a16="http://schemas.microsoft.com/office/drawing/2014/main" id="{EAB627C6-9FA4-42FD-B23A-EBE97A2697FC}"/>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7" name="object 17">
                <a:extLst>
                  <a:ext uri="{FF2B5EF4-FFF2-40B4-BE49-F238E27FC236}">
                    <a16:creationId xmlns:a16="http://schemas.microsoft.com/office/drawing/2014/main" id="{41FE42BA-D354-451F-9F6B-35722FB2575B}"/>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8" name="object 18">
                <a:extLst>
                  <a:ext uri="{FF2B5EF4-FFF2-40B4-BE49-F238E27FC236}">
                    <a16:creationId xmlns:a16="http://schemas.microsoft.com/office/drawing/2014/main" id="{64974EDC-35F2-4939-975B-0D3D0A57E141}"/>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9" name="object 19">
                <a:extLst>
                  <a:ext uri="{FF2B5EF4-FFF2-40B4-BE49-F238E27FC236}">
                    <a16:creationId xmlns:a16="http://schemas.microsoft.com/office/drawing/2014/main" id="{F71E90FD-A357-4FEB-A96A-44B92B436A7B}"/>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0" name="object 20">
                <a:extLst>
                  <a:ext uri="{FF2B5EF4-FFF2-40B4-BE49-F238E27FC236}">
                    <a16:creationId xmlns:a16="http://schemas.microsoft.com/office/drawing/2014/main" id="{2157A549-B0DA-4872-AF02-6015226450C0}"/>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1" name="object 21">
                <a:extLst>
                  <a:ext uri="{FF2B5EF4-FFF2-40B4-BE49-F238E27FC236}">
                    <a16:creationId xmlns:a16="http://schemas.microsoft.com/office/drawing/2014/main" id="{F8C086FC-BF61-4372-9AB1-05BAD6629192}"/>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2" name="object 22">
                <a:extLst>
                  <a:ext uri="{FF2B5EF4-FFF2-40B4-BE49-F238E27FC236}">
                    <a16:creationId xmlns:a16="http://schemas.microsoft.com/office/drawing/2014/main" id="{7AB2381F-CA8A-4647-86DF-EFC3DC689C31}"/>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3" name="object 23">
                <a:extLst>
                  <a:ext uri="{FF2B5EF4-FFF2-40B4-BE49-F238E27FC236}">
                    <a16:creationId xmlns:a16="http://schemas.microsoft.com/office/drawing/2014/main" id="{A7254E5E-0114-4E18-A778-F81F56795A04}"/>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4" name="object 24">
                <a:extLst>
                  <a:ext uri="{FF2B5EF4-FFF2-40B4-BE49-F238E27FC236}">
                    <a16:creationId xmlns:a16="http://schemas.microsoft.com/office/drawing/2014/main" id="{7F94749A-056A-4D20-8524-BBA09B7693E0}"/>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5" name="object 25">
                <a:extLst>
                  <a:ext uri="{FF2B5EF4-FFF2-40B4-BE49-F238E27FC236}">
                    <a16:creationId xmlns:a16="http://schemas.microsoft.com/office/drawing/2014/main" id="{75FB7278-9922-4587-87FD-B06840289701}"/>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6" name="object 26">
                <a:extLst>
                  <a:ext uri="{FF2B5EF4-FFF2-40B4-BE49-F238E27FC236}">
                    <a16:creationId xmlns:a16="http://schemas.microsoft.com/office/drawing/2014/main" id="{FC72DD39-16FA-4E09-8DE5-70AE7CA5612E}"/>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5" name="正方形/長方形 44">
              <a:extLst>
                <a:ext uri="{FF2B5EF4-FFF2-40B4-BE49-F238E27FC236}">
                  <a16:creationId xmlns:a16="http://schemas.microsoft.com/office/drawing/2014/main" id="{6880EEA3-5378-417E-B5B5-5EF234BF7269}"/>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2219776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657860" y="3449140"/>
            <a:ext cx="6240780" cy="5487024"/>
          </a:xfrm>
          <a:prstGeom prst="rect">
            <a:avLst/>
          </a:prstGeom>
          <a:ln w="3175">
            <a:solidFill>
              <a:srgbClr val="000000"/>
            </a:solidFill>
          </a:ln>
        </p:spPr>
        <p:txBody>
          <a:bodyPr vert="horz" wrap="square" lIns="36000" tIns="72000" rIns="36000" bIns="72000" rtlCol="0">
            <a:noAutofit/>
          </a:bodyPr>
          <a:lstStyle/>
          <a:p>
            <a:pPr marL="674370" marR="673100" indent="-139700">
              <a:lnSpc>
                <a:spcPct val="102299"/>
              </a:lnSpc>
              <a:spcBef>
                <a:spcPts val="45"/>
              </a:spcBef>
              <a:buChar char="○"/>
              <a:tabLst>
                <a:tab pos="813435" algn="l"/>
                <a:tab pos="814069" algn="l"/>
              </a:tabLst>
            </a:pPr>
            <a:r>
              <a:rPr sz="1050" spc="-5" err="1">
                <a:latin typeface="ＭＳ ゴシック" panose="020B0609070205080204" pitchFamily="49" charset="-128"/>
                <a:ea typeface="ＭＳ ゴシック" panose="020B0609070205080204" pitchFamily="49" charset="-128"/>
                <a:cs typeface="ＭＳ 明朝"/>
              </a:rPr>
              <a:t>あなたは</a:t>
            </a:r>
            <a:r>
              <a:rPr sz="1050" spc="-5">
                <a:latin typeface="ＭＳ ゴシック" panose="020B0609070205080204" pitchFamily="49" charset="-128"/>
                <a:ea typeface="ＭＳ ゴシック" panose="020B0609070205080204" pitchFamily="49" charset="-128"/>
                <a:cs typeface="ＭＳ 明朝"/>
              </a:rPr>
              <a:t>、</a:t>
            </a:r>
            <a:r>
              <a:rPr lang="ja-JP" altLang="en-US" sz="1050" spc="-5">
                <a:latin typeface="ＭＳ ゴシック" panose="020B0609070205080204" pitchFamily="49" charset="-128"/>
                <a:ea typeface="ＭＳ ゴシック" panose="020B0609070205080204" pitchFamily="49" charset="-128"/>
                <a:cs typeface="ＭＳ 明朝"/>
              </a:rPr>
              <a:t>令和　</a:t>
            </a:r>
            <a:r>
              <a:rPr sz="1050" spc="-5">
                <a:latin typeface="ＭＳ ゴシック" panose="020B0609070205080204" pitchFamily="49" charset="-128"/>
                <a:ea typeface="ＭＳ ゴシック" panose="020B0609070205080204" pitchFamily="49" charset="-128"/>
                <a:cs typeface="ＭＳ 明朝"/>
              </a:rPr>
              <a:t>年</a:t>
            </a:r>
            <a:r>
              <a:rPr lang="ja-JP" altLang="en-US" sz="1050" spc="-5">
                <a:latin typeface="ＭＳ ゴシック" panose="020B0609070205080204" pitchFamily="49" charset="-128"/>
                <a:ea typeface="ＭＳ ゴシック" panose="020B0609070205080204" pitchFamily="49" charset="-128"/>
                <a:cs typeface="ＭＳ 明朝"/>
              </a:rPr>
              <a:t>　</a:t>
            </a:r>
            <a:r>
              <a:rPr sz="1050" spc="-5">
                <a:latin typeface="ＭＳ ゴシック" panose="020B0609070205080204" pitchFamily="49" charset="-128"/>
                <a:ea typeface="ＭＳ ゴシック" panose="020B0609070205080204" pitchFamily="49" charset="-128"/>
                <a:cs typeface="ＭＳ 明朝"/>
              </a:rPr>
              <a:t>月末日において、児童扶養手当の受給から５年を経過する等の要件に該当すると見込まれます。</a:t>
            </a:r>
            <a:endParaRPr sz="1050">
              <a:latin typeface="ＭＳ ゴシック" panose="020B0609070205080204" pitchFamily="49" charset="-128"/>
              <a:ea typeface="ＭＳ ゴシック" panose="020B0609070205080204" pitchFamily="49" charset="-128"/>
              <a:cs typeface="ＭＳ 明朝"/>
            </a:endParaRPr>
          </a:p>
          <a:p>
            <a:pPr>
              <a:lnSpc>
                <a:spcPct val="100000"/>
              </a:lnSpc>
              <a:spcBef>
                <a:spcPts val="5"/>
              </a:spcBef>
              <a:buFont typeface=""/>
              <a:buChar char="○"/>
            </a:pPr>
            <a:endParaRPr sz="1050">
              <a:latin typeface="ＭＳ ゴシック" panose="020B0609070205080204" pitchFamily="49" charset="-128"/>
              <a:ea typeface="ＭＳ ゴシック" panose="020B0609070205080204" pitchFamily="49" charset="-128"/>
              <a:cs typeface="ＭＳ 明朝"/>
            </a:endParaRPr>
          </a:p>
          <a:p>
            <a:pPr marL="674370" marR="531495" indent="-139700">
              <a:lnSpc>
                <a:spcPct val="102299"/>
              </a:lnSpc>
              <a:buChar char="○"/>
              <a:tabLst>
                <a:tab pos="814069" algn="l"/>
                <a:tab pos="814705" algn="l"/>
              </a:tabLst>
            </a:pPr>
            <a:r>
              <a:rPr sz="1050" spc="-5" err="1">
                <a:latin typeface="ＭＳ ゴシック" panose="020B0609070205080204" pitchFamily="49" charset="-128"/>
                <a:ea typeface="ＭＳ ゴシック" panose="020B0609070205080204" pitchFamily="49" charset="-128"/>
                <a:cs typeface="ＭＳ 明朝"/>
              </a:rPr>
              <a:t>この場合、下記①又は②により必要な書類を提出していただければ</a:t>
            </a:r>
            <a:r>
              <a:rPr sz="1050" spc="-5">
                <a:latin typeface="ＭＳ ゴシック" panose="020B0609070205080204" pitchFamily="49" charset="-128"/>
                <a:ea typeface="ＭＳ ゴシック" panose="020B0609070205080204" pitchFamily="49" charset="-128"/>
                <a:cs typeface="ＭＳ 明朝"/>
              </a:rPr>
              <a:t>、</a:t>
            </a:r>
            <a:r>
              <a:rPr lang="ja-JP" altLang="en-US" sz="1050" spc="-5">
                <a:latin typeface="ＭＳ ゴシック" panose="020B0609070205080204" pitchFamily="49" charset="-128"/>
                <a:ea typeface="ＭＳ ゴシック" panose="020B0609070205080204" pitchFamily="49" charset="-128"/>
                <a:cs typeface="ＭＳ 明朝"/>
              </a:rPr>
              <a:t>令和　</a:t>
            </a:r>
            <a:r>
              <a:rPr sz="1050" spc="-5">
                <a:latin typeface="ＭＳ ゴシック" panose="020B0609070205080204" pitchFamily="49" charset="-128"/>
                <a:ea typeface="ＭＳ ゴシック" panose="020B0609070205080204" pitchFamily="49" charset="-128"/>
                <a:cs typeface="ＭＳ 明朝"/>
              </a:rPr>
              <a:t>年</a:t>
            </a:r>
            <a:r>
              <a:rPr lang="ja-JP" altLang="en-US"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月以降も</a:t>
            </a:r>
            <a:r>
              <a:rPr sz="1050" spc="-5">
                <a:latin typeface="ＭＳ ゴシック" panose="020B0609070205080204" pitchFamily="49" charset="-128"/>
                <a:ea typeface="ＭＳ ゴシック" panose="020B0609070205080204" pitchFamily="49" charset="-128"/>
                <a:cs typeface="ＭＳ 明朝"/>
              </a:rPr>
              <a:t>、</a:t>
            </a:r>
            <a:r>
              <a:rPr lang="ja-JP" altLang="en-US" sz="1050" spc="-5">
                <a:latin typeface="ＭＳ ゴシック" panose="020B0609070205080204" pitchFamily="49" charset="-128"/>
                <a:ea typeface="ＭＳ ゴシック" panose="020B0609070205080204" pitchFamily="49" charset="-128"/>
                <a:cs typeface="ＭＳ 明朝"/>
              </a:rPr>
              <a:t>同年　月</a:t>
            </a:r>
            <a:r>
              <a:rPr sz="1050" spc="-5" err="1">
                <a:latin typeface="ＭＳ ゴシック" panose="020B0609070205080204" pitchFamily="49" charset="-128"/>
                <a:ea typeface="ＭＳ ゴシック" panose="020B0609070205080204" pitchFamily="49" charset="-128"/>
                <a:cs typeface="ＭＳ 明朝"/>
              </a:rPr>
              <a:t>以前と同様に児童扶養手当を受給することができます</a:t>
            </a:r>
            <a:r>
              <a:rPr sz="1050" spc="-5">
                <a:latin typeface="ＭＳ ゴシック" panose="020B0609070205080204" pitchFamily="49" charset="-128"/>
                <a:ea typeface="ＭＳ ゴシック" panose="020B0609070205080204" pitchFamily="49" charset="-128"/>
                <a:cs typeface="ＭＳ 明朝"/>
              </a:rPr>
              <a:t>。</a:t>
            </a:r>
            <a:endParaRPr sz="1050">
              <a:latin typeface="ＭＳ ゴシック" panose="020B0609070205080204" pitchFamily="49" charset="-128"/>
              <a:ea typeface="ＭＳ ゴシック" panose="020B0609070205080204" pitchFamily="49" charset="-128"/>
              <a:cs typeface="ＭＳ 明朝"/>
            </a:endParaRPr>
          </a:p>
          <a:p>
            <a:pPr>
              <a:lnSpc>
                <a:spcPct val="100000"/>
              </a:lnSpc>
              <a:spcBef>
                <a:spcPts val="35"/>
              </a:spcBef>
              <a:buFont typeface=""/>
              <a:buChar char="○"/>
            </a:pPr>
            <a:endParaRPr sz="1050">
              <a:latin typeface="ＭＳ ゴシック" panose="020B0609070205080204" pitchFamily="49" charset="-128"/>
              <a:ea typeface="ＭＳ ゴシック" panose="020B0609070205080204" pitchFamily="49" charset="-128"/>
              <a:cs typeface="ＭＳ 明朝"/>
            </a:endParaRPr>
          </a:p>
          <a:p>
            <a:pPr marL="674370">
              <a:lnSpc>
                <a:spcPct val="100000"/>
              </a:lnSpc>
              <a:tabLst>
                <a:tab pos="953135" algn="l"/>
              </a:tabLst>
            </a:pPr>
            <a:r>
              <a:rPr sz="1050" spc="-20">
                <a:latin typeface="ＭＳ ゴシック" panose="020B0609070205080204" pitchFamily="49" charset="-128"/>
                <a:ea typeface="ＭＳ ゴシック" panose="020B0609070205080204" pitchFamily="49" charset="-128"/>
                <a:cs typeface="ＭＳ 明朝"/>
              </a:rPr>
              <a:t>※	</a:t>
            </a:r>
            <a:r>
              <a:rPr sz="1050" spc="-5">
                <a:latin typeface="ＭＳ ゴシック" panose="020B0609070205080204" pitchFamily="49" charset="-128"/>
                <a:ea typeface="ＭＳ ゴシック" panose="020B0609070205080204" pitchFamily="49" charset="-128"/>
                <a:cs typeface="ＭＳ 明朝"/>
              </a:rPr>
              <a:t>所得の状況や家族の状況等に変化があった場合は、この限りではありません。</a:t>
            </a: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marL="813435" marR="531495" indent="-139700" algn="just">
              <a:lnSpc>
                <a:spcPct val="102299"/>
              </a:lnSpc>
              <a:spcBef>
                <a:spcPts val="5"/>
              </a:spcBef>
            </a:pPr>
            <a:r>
              <a:rPr sz="1050" spc="-20">
                <a:latin typeface="ＭＳ ゴシック" panose="020B0609070205080204" pitchFamily="49" charset="-128"/>
                <a:ea typeface="ＭＳ ゴシック" panose="020B0609070205080204" pitchFamily="49" charset="-128"/>
                <a:cs typeface="ＭＳ 明朝"/>
              </a:rPr>
              <a:t>①</a:t>
            </a:r>
            <a:r>
              <a:rPr sz="1050" spc="475">
                <a:latin typeface="ＭＳ ゴシック" panose="020B0609070205080204" pitchFamily="49" charset="-128"/>
                <a:ea typeface="ＭＳ ゴシック" panose="020B0609070205080204" pitchFamily="49" charset="-128"/>
                <a:cs typeface="ＭＳ 明朝"/>
              </a:rPr>
              <a:t> </a:t>
            </a:r>
            <a:r>
              <a:rPr sz="1050" spc="-5">
                <a:latin typeface="ＭＳ ゴシック" panose="020B0609070205080204" pitchFamily="49" charset="-128"/>
                <a:ea typeface="ＭＳ ゴシック" panose="020B0609070205080204" pitchFamily="49" charset="-128"/>
                <a:cs typeface="ＭＳ 明朝"/>
              </a:rPr>
              <a:t>下記の１～５のいずれかの事由に該当する場合には、</a:t>
            </a:r>
            <a:r>
              <a:rPr lang="ja-JP" altLang="en-US" sz="1050" spc="-5">
                <a:latin typeface="ＭＳ ゴシック" panose="020B0609070205080204" pitchFamily="49" charset="-128"/>
                <a:ea typeface="ＭＳ ゴシック" panose="020B0609070205080204" pitchFamily="49" charset="-128"/>
                <a:cs typeface="ＭＳ 明朝"/>
              </a:rPr>
              <a:t>令和　　</a:t>
            </a:r>
            <a:r>
              <a:rPr sz="1050" spc="-5">
                <a:latin typeface="ＭＳ ゴシック" panose="020B0609070205080204" pitchFamily="49" charset="-128"/>
                <a:ea typeface="ＭＳ ゴシック" panose="020B0609070205080204" pitchFamily="49" charset="-128"/>
                <a:cs typeface="ＭＳ 明朝"/>
              </a:rPr>
              <a:t>年</a:t>
            </a:r>
            <a:r>
              <a:rPr lang="ja-JP" altLang="en-US" sz="1050" spc="-5">
                <a:latin typeface="ＭＳ ゴシック" panose="020B0609070205080204" pitchFamily="49" charset="-128"/>
                <a:ea typeface="ＭＳ ゴシック" panose="020B0609070205080204" pitchFamily="49" charset="-128"/>
                <a:cs typeface="ＭＳ 明朝"/>
              </a:rPr>
              <a:t>　</a:t>
            </a:r>
            <a:r>
              <a:rPr sz="1050" spc="-5">
                <a:latin typeface="ＭＳ ゴシック" panose="020B0609070205080204" pitchFamily="49" charset="-128"/>
                <a:ea typeface="ＭＳ ゴシック" panose="020B0609070205080204" pitchFamily="49" charset="-128"/>
                <a:cs typeface="ＭＳ 明朝"/>
              </a:rPr>
              <a:t>月</a:t>
            </a:r>
            <a:r>
              <a:rPr lang="ja-JP" altLang="en-US"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日から</a:t>
            </a:r>
            <a:r>
              <a:rPr lang="ja-JP" altLang="en-US" sz="1050" spc="-5">
                <a:latin typeface="ＭＳ ゴシック" panose="020B0609070205080204" pitchFamily="49" charset="-128"/>
                <a:ea typeface="ＭＳ ゴシック" panose="020B0609070205080204" pitchFamily="49" charset="-128"/>
                <a:cs typeface="ＭＳ 明朝"/>
              </a:rPr>
              <a:t>　　　　</a:t>
            </a:r>
            <a:r>
              <a:rPr lang="en-US" altLang="ja-JP"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日までの間に、現況届と併せて、別添の「児童扶養手当一部支給停止適用除外</a:t>
            </a:r>
            <a:r>
              <a:rPr lang="ja-JP" altLang="en-US" sz="1050" spc="-5">
                <a:latin typeface="ＭＳ ゴシック" panose="020B0609070205080204" pitchFamily="49" charset="-128"/>
                <a:ea typeface="ＭＳ ゴシック" panose="020B0609070205080204" pitchFamily="49" charset="-128"/>
                <a:cs typeface="ＭＳ 明朝"/>
              </a:rPr>
              <a:t>　</a:t>
            </a:r>
            <a:endParaRPr lang="en-US" altLang="ja-JP" sz="1050" spc="-5">
              <a:latin typeface="ＭＳ ゴシック" panose="020B0609070205080204" pitchFamily="49" charset="-128"/>
              <a:ea typeface="ＭＳ ゴシック" panose="020B0609070205080204" pitchFamily="49" charset="-128"/>
              <a:cs typeface="ＭＳ 明朝"/>
            </a:endParaRPr>
          </a:p>
          <a:p>
            <a:pPr marL="813435" marR="531495" indent="-139700" algn="just">
              <a:lnSpc>
                <a:spcPct val="102299"/>
              </a:lnSpc>
              <a:spcBef>
                <a:spcPts val="5"/>
              </a:spcBef>
            </a:pPr>
            <a:r>
              <a:rPr lang="en-US"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事由届出書」及び関係書類（以下「必要書類」という</a:t>
            </a:r>
            <a:r>
              <a:rPr sz="1050" spc="-5">
                <a:latin typeface="ＭＳ ゴシック" panose="020B0609070205080204" pitchFamily="49" charset="-128"/>
                <a:ea typeface="ＭＳ ゴシック" panose="020B0609070205080204" pitchFamily="49" charset="-128"/>
                <a:cs typeface="ＭＳ 明朝"/>
              </a:rPr>
              <a:t>。）</a:t>
            </a:r>
            <a:r>
              <a:rPr sz="1050" spc="-5" err="1">
                <a:latin typeface="ＭＳ ゴシック" panose="020B0609070205080204" pitchFamily="49" charset="-128"/>
                <a:ea typeface="ＭＳ ゴシック" panose="020B0609070205080204" pitchFamily="49" charset="-128"/>
                <a:cs typeface="ＭＳ 明朝"/>
              </a:rPr>
              <a:t>を下記の来庁先（市</a:t>
            </a:r>
            <a:endParaRPr lang="en-US" sz="1050" spc="-5">
              <a:latin typeface="ＭＳ ゴシック" panose="020B0609070205080204" pitchFamily="49" charset="-128"/>
              <a:ea typeface="ＭＳ ゴシック" panose="020B0609070205080204" pitchFamily="49" charset="-128"/>
              <a:cs typeface="ＭＳ 明朝"/>
            </a:endParaRPr>
          </a:p>
          <a:p>
            <a:pPr marL="813435" marR="531495" indent="-139700" algn="just">
              <a:lnSpc>
                <a:spcPct val="102299"/>
              </a:lnSpc>
              <a:spcBef>
                <a:spcPts val="5"/>
              </a:spcBef>
            </a:pPr>
            <a:r>
              <a:rPr lang="en-US"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町村）の窓口まで持参して下さい</a:t>
            </a:r>
            <a:r>
              <a:rPr sz="1050" spc="-5">
                <a:latin typeface="ＭＳ ゴシック" panose="020B0609070205080204" pitchFamily="49" charset="-128"/>
                <a:ea typeface="ＭＳ ゴシック" panose="020B0609070205080204" pitchFamily="49" charset="-128"/>
                <a:cs typeface="ＭＳ 明朝"/>
              </a:rPr>
              <a:t>。</a:t>
            </a: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spcBef>
                <a:spcPts val="5"/>
              </a:spcBef>
            </a:pPr>
            <a:endParaRPr sz="1050">
              <a:latin typeface="ＭＳ ゴシック" panose="020B0609070205080204" pitchFamily="49" charset="-128"/>
              <a:ea typeface="ＭＳ ゴシック" panose="020B0609070205080204" pitchFamily="49" charset="-128"/>
              <a:cs typeface="ＭＳ 明朝"/>
            </a:endParaRPr>
          </a:p>
          <a:p>
            <a:pPr marL="813435" marR="531495" indent="-139700" algn="just">
              <a:lnSpc>
                <a:spcPct val="102299"/>
              </a:lnSpc>
            </a:pPr>
            <a:r>
              <a:rPr sz="1050" spc="-20">
                <a:latin typeface="ＭＳ ゴシック" panose="020B0609070205080204" pitchFamily="49" charset="-128"/>
                <a:ea typeface="ＭＳ ゴシック" panose="020B0609070205080204" pitchFamily="49" charset="-128"/>
                <a:cs typeface="ＭＳ 明朝"/>
              </a:rPr>
              <a:t>※</a:t>
            </a:r>
            <a:r>
              <a:rPr sz="1050" spc="-5">
                <a:latin typeface="ＭＳ ゴシック" panose="020B0609070205080204" pitchFamily="49" charset="-128"/>
                <a:ea typeface="ＭＳ ゴシック" panose="020B0609070205080204" pitchFamily="49" charset="-128"/>
                <a:cs typeface="ＭＳ 明朝"/>
              </a:rPr>
              <a:t>次頁以降の注１から注３をよく読み、下記の１～５に関する状況を確認する ために必要な書類を添付して下さい。</a:t>
            </a: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pPr>
            <a:endParaRPr sz="1050">
              <a:latin typeface="ＭＳ ゴシック" panose="020B0609070205080204" pitchFamily="49" charset="-128"/>
              <a:ea typeface="ＭＳ ゴシック" panose="020B0609070205080204" pitchFamily="49" charset="-128"/>
              <a:cs typeface="ＭＳ 明朝"/>
            </a:endParaRPr>
          </a:p>
          <a:p>
            <a:pPr>
              <a:lnSpc>
                <a:spcPct val="100000"/>
              </a:lnSpc>
              <a:spcBef>
                <a:spcPts val="35"/>
              </a:spcBef>
            </a:pPr>
            <a:endParaRPr sz="1050">
              <a:latin typeface="ＭＳ ゴシック" panose="020B0609070205080204" pitchFamily="49" charset="-128"/>
              <a:ea typeface="ＭＳ ゴシック" panose="020B0609070205080204" pitchFamily="49" charset="-128"/>
              <a:cs typeface="ＭＳ 明朝"/>
            </a:endParaRPr>
          </a:p>
          <a:p>
            <a:pPr marL="812800" marR="391795" indent="-139065" algn="just">
              <a:lnSpc>
                <a:spcPct val="102299"/>
              </a:lnSpc>
            </a:pPr>
            <a:endParaRPr lang="en-US" sz="1050" spc="-20">
              <a:latin typeface="ＭＳ ゴシック" panose="020B0609070205080204" pitchFamily="49" charset="-128"/>
              <a:ea typeface="ＭＳ ゴシック" panose="020B0609070205080204" pitchFamily="49" charset="-128"/>
              <a:cs typeface="ＭＳ 明朝"/>
            </a:endParaRPr>
          </a:p>
          <a:p>
            <a:pPr marL="812800" marR="391795" indent="-139065" algn="just">
              <a:lnSpc>
                <a:spcPct val="102299"/>
              </a:lnSpc>
            </a:pPr>
            <a:r>
              <a:rPr sz="1050" spc="-20">
                <a:latin typeface="ＭＳ ゴシック" panose="020B0609070205080204" pitchFamily="49" charset="-128"/>
                <a:ea typeface="ＭＳ ゴシック" panose="020B0609070205080204" pitchFamily="49" charset="-128"/>
                <a:cs typeface="ＭＳ 明朝"/>
              </a:rPr>
              <a:t>②</a:t>
            </a:r>
            <a:r>
              <a:rPr sz="1050" spc="475">
                <a:latin typeface="ＭＳ ゴシック" panose="020B0609070205080204" pitchFamily="49" charset="-128"/>
                <a:ea typeface="ＭＳ ゴシック" panose="020B0609070205080204" pitchFamily="49" charset="-128"/>
                <a:cs typeface="ＭＳ 明朝"/>
              </a:rPr>
              <a:t> </a:t>
            </a:r>
            <a:r>
              <a:rPr sz="1050" spc="-5">
                <a:latin typeface="ＭＳ ゴシック" panose="020B0609070205080204" pitchFamily="49" charset="-128"/>
                <a:ea typeface="ＭＳ ゴシック" panose="020B0609070205080204" pitchFamily="49" charset="-128"/>
                <a:cs typeface="ＭＳ 明朝"/>
              </a:rPr>
              <a:t>上記の１～５に該当しない方は、</a:t>
            </a:r>
            <a:r>
              <a:rPr lang="ja-JP" altLang="en-US" sz="1050" spc="-5">
                <a:latin typeface="ＭＳ ゴシック" panose="020B0609070205080204" pitchFamily="49" charset="-128"/>
                <a:ea typeface="ＭＳ ゴシック" panose="020B0609070205080204" pitchFamily="49" charset="-128"/>
                <a:cs typeface="ＭＳ 明朝"/>
              </a:rPr>
              <a:t>令和　　年　　月</a:t>
            </a:r>
            <a:r>
              <a:rPr sz="1050" spc="-5" err="1">
                <a:latin typeface="ＭＳ ゴシック" panose="020B0609070205080204" pitchFamily="49" charset="-128"/>
                <a:ea typeface="ＭＳ ゴシック" panose="020B0609070205080204" pitchFamily="49" charset="-128"/>
                <a:cs typeface="ＭＳ 明朝"/>
              </a:rPr>
              <a:t>中の現況届時に、下記の来庁先（市町村）の窓口までご相談においで下さい。その上で、求職活動等を行った</a:t>
            </a:r>
            <a:r>
              <a:rPr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場合には、同年</a:t>
            </a:r>
            <a:r>
              <a:rPr lang="ja-JP" altLang="en-US" sz="1050" spc="-5">
                <a:latin typeface="ＭＳ ゴシック" panose="020B0609070205080204" pitchFamily="49" charset="-128"/>
                <a:ea typeface="ＭＳ ゴシック" panose="020B0609070205080204" pitchFamily="49" charset="-128"/>
                <a:cs typeface="ＭＳ 明朝"/>
              </a:rPr>
              <a:t>　　</a:t>
            </a:r>
            <a:r>
              <a:rPr sz="1050" spc="-5" err="1">
                <a:latin typeface="ＭＳ ゴシック" panose="020B0609070205080204" pitchFamily="49" charset="-128"/>
                <a:ea typeface="ＭＳ ゴシック" panose="020B0609070205080204" pitchFamily="49" charset="-128"/>
                <a:cs typeface="ＭＳ 明朝"/>
              </a:rPr>
              <a:t>月末日までに必要書類を下記郵送先（来庁先）まで郵送又は持参して下さい</a:t>
            </a:r>
            <a:r>
              <a:rPr sz="1050" spc="-5">
                <a:latin typeface="ＭＳ ゴシック" panose="020B0609070205080204" pitchFamily="49" charset="-128"/>
                <a:ea typeface="ＭＳ ゴシック" panose="020B0609070205080204" pitchFamily="49" charset="-128"/>
                <a:cs typeface="ＭＳ 明朝"/>
              </a:rPr>
              <a:t>。</a:t>
            </a:r>
            <a:endParaRPr sz="1050">
              <a:latin typeface="ＭＳ ゴシック" panose="020B0609070205080204" pitchFamily="49" charset="-128"/>
              <a:ea typeface="ＭＳ ゴシック" panose="020B0609070205080204" pitchFamily="49" charset="-128"/>
              <a:cs typeface="ＭＳ 明朝"/>
            </a:endParaRPr>
          </a:p>
          <a:p>
            <a:pPr>
              <a:lnSpc>
                <a:spcPct val="100000"/>
              </a:lnSpc>
              <a:spcBef>
                <a:spcPts val="5"/>
              </a:spcBef>
            </a:pPr>
            <a:endParaRPr sz="1050">
              <a:latin typeface="ＭＳ ゴシック" panose="020B0609070205080204" pitchFamily="49" charset="-128"/>
              <a:ea typeface="ＭＳ ゴシック" panose="020B0609070205080204" pitchFamily="49" charset="-128"/>
              <a:cs typeface="ＭＳ 明朝"/>
            </a:endParaRPr>
          </a:p>
          <a:p>
            <a:pPr marL="674370" marR="531495" indent="-139700">
              <a:lnSpc>
                <a:spcPct val="102299"/>
              </a:lnSpc>
              <a:buChar char="○"/>
              <a:tabLst>
                <a:tab pos="813435" algn="l"/>
                <a:tab pos="814069" algn="l"/>
              </a:tabLst>
            </a:pPr>
            <a:r>
              <a:rPr sz="1050" spc="-5" err="1">
                <a:latin typeface="ＭＳ ゴシック" panose="020B0609070205080204" pitchFamily="49" charset="-128"/>
                <a:ea typeface="ＭＳ ゴシック" panose="020B0609070205080204" pitchFamily="49" charset="-128"/>
                <a:cs typeface="ＭＳ 明朝"/>
              </a:rPr>
              <a:t>上記の手続きを行わなかった方は</a:t>
            </a:r>
            <a:r>
              <a:rPr sz="1050" spc="-5">
                <a:latin typeface="ＭＳ ゴシック" panose="020B0609070205080204" pitchFamily="49" charset="-128"/>
                <a:ea typeface="ＭＳ ゴシック" panose="020B0609070205080204" pitchFamily="49" charset="-128"/>
                <a:cs typeface="ＭＳ 明朝"/>
              </a:rPr>
              <a:t>、</a:t>
            </a:r>
            <a:r>
              <a:rPr lang="ja-JP" altLang="en-US" sz="1050" spc="-5">
                <a:latin typeface="ＭＳ ゴシック" panose="020B0609070205080204" pitchFamily="49" charset="-128"/>
                <a:ea typeface="ＭＳ ゴシック" panose="020B0609070205080204" pitchFamily="49" charset="-128"/>
                <a:cs typeface="ＭＳ 明朝"/>
              </a:rPr>
              <a:t>令和　　</a:t>
            </a:r>
            <a:r>
              <a:rPr sz="1050" spc="-5">
                <a:latin typeface="ＭＳ ゴシック" panose="020B0609070205080204" pitchFamily="49" charset="-128"/>
                <a:ea typeface="ＭＳ ゴシック" panose="020B0609070205080204" pitchFamily="49" charset="-128"/>
                <a:cs typeface="ＭＳ 明朝"/>
              </a:rPr>
              <a:t>年</a:t>
            </a:r>
            <a:r>
              <a:rPr lang="ja-JP" altLang="en-US" sz="1050" spc="-5">
                <a:latin typeface="ＭＳ ゴシック" panose="020B0609070205080204" pitchFamily="49" charset="-128"/>
                <a:ea typeface="ＭＳ ゴシック" panose="020B0609070205080204" pitchFamily="49" charset="-128"/>
                <a:cs typeface="ＭＳ 明朝"/>
              </a:rPr>
              <a:t>　</a:t>
            </a:r>
            <a:r>
              <a:rPr sz="1050" spc="-5">
                <a:latin typeface="ＭＳ ゴシック" panose="020B0609070205080204" pitchFamily="49" charset="-128"/>
                <a:ea typeface="ＭＳ ゴシック" panose="020B0609070205080204" pitchFamily="49" charset="-128"/>
                <a:cs typeface="ＭＳ 明朝"/>
              </a:rPr>
              <a:t>月分より児童扶養手当の２分の１が支給停止となる可能性がありますので、不明な点などがある場合には必ず下記来庁先（市町村の担当窓口）までご連絡下さい。</a:t>
            </a:r>
            <a:endParaRPr sz="1050">
              <a:latin typeface="ＭＳ ゴシック" panose="020B0609070205080204" pitchFamily="49" charset="-128"/>
              <a:ea typeface="ＭＳ ゴシック" panose="020B0609070205080204" pitchFamily="49" charset="-128"/>
              <a:cs typeface="ＭＳ 明朝"/>
            </a:endParaRPr>
          </a:p>
        </p:txBody>
      </p:sp>
      <p:sp>
        <p:nvSpPr>
          <p:cNvPr id="3" name="object 3"/>
          <p:cNvSpPr txBox="1"/>
          <p:nvPr/>
        </p:nvSpPr>
        <p:spPr>
          <a:xfrm>
            <a:off x="1702036" y="2913334"/>
            <a:ext cx="4151629" cy="249427"/>
          </a:xfrm>
          <a:prstGeom prst="rect">
            <a:avLst/>
          </a:prstGeom>
          <a:ln w="22860">
            <a:solidFill>
              <a:srgbClr val="000000"/>
            </a:solidFill>
          </a:ln>
        </p:spPr>
        <p:txBody>
          <a:bodyPr vert="horz" wrap="square" lIns="0" tIns="33655" rIns="0" bIns="0" rtlCol="0">
            <a:spAutoFit/>
          </a:bodyPr>
          <a:lstStyle/>
          <a:p>
            <a:pPr marL="40640" algn="ctr">
              <a:lnSpc>
                <a:spcPct val="100000"/>
              </a:lnSpc>
              <a:spcBef>
                <a:spcPts val="265"/>
              </a:spcBef>
            </a:pPr>
            <a:r>
              <a:rPr sz="1400" b="1" spc="40">
                <a:latin typeface="ＭＳ ゴシック" panose="020B0609070205080204" pitchFamily="49" charset="-128"/>
                <a:ea typeface="ＭＳ ゴシック" panose="020B0609070205080204" pitchFamily="49" charset="-128"/>
                <a:cs typeface="ＭＳ 明朝"/>
              </a:rPr>
              <a:t>児童扶養手当の受給に関する重要なお知らせ</a:t>
            </a:r>
            <a:endParaRPr sz="1400">
              <a:latin typeface="ＭＳ ゴシック" panose="020B0609070205080204" pitchFamily="49" charset="-128"/>
              <a:ea typeface="ＭＳ ゴシック" panose="020B0609070205080204" pitchFamily="49" charset="-128"/>
              <a:cs typeface="ＭＳ 明朝"/>
            </a:endParaRPr>
          </a:p>
        </p:txBody>
      </p:sp>
      <p:graphicFrame>
        <p:nvGraphicFramePr>
          <p:cNvPr id="13" name="表 12">
            <a:extLst>
              <a:ext uri="{FF2B5EF4-FFF2-40B4-BE49-F238E27FC236}">
                <a16:creationId xmlns:a16="http://schemas.microsoft.com/office/drawing/2014/main" id="{6F0FDFDB-B4EE-49D5-837E-E8E594E8A6B5}"/>
              </a:ext>
            </a:extLst>
          </p:cNvPr>
          <p:cNvGraphicFramePr>
            <a:graphicFrameLocks noGrp="1"/>
          </p:cNvGraphicFramePr>
          <p:nvPr/>
        </p:nvGraphicFramePr>
        <p:xfrm>
          <a:off x="106142" y="108370"/>
          <a:ext cx="5827644" cy="251460"/>
        </p:xfrm>
        <a:graphic>
          <a:graphicData uri="http://schemas.openxmlformats.org/drawingml/2006/table">
            <a:tbl>
              <a:tblPr firstRow="1" bandRow="1">
                <a:tableStyleId>{5C22544A-7EE6-4342-B048-85BDC9FD1C3A}</a:tableStyleId>
              </a:tblPr>
              <a:tblGrid>
                <a:gridCol w="2398644">
                  <a:extLst>
                    <a:ext uri="{9D8B030D-6E8A-4147-A177-3AD203B41FA5}">
                      <a16:colId xmlns:a16="http://schemas.microsoft.com/office/drawing/2014/main" val="946548730"/>
                    </a:ext>
                  </a:extLst>
                </a:gridCol>
                <a:gridCol w="3429000">
                  <a:extLst>
                    <a:ext uri="{9D8B030D-6E8A-4147-A177-3AD203B41FA5}">
                      <a16:colId xmlns:a16="http://schemas.microsoft.com/office/drawing/2014/main" val="4165498628"/>
                    </a:ext>
                  </a:extLst>
                </a:gridCol>
              </a:tblGrid>
              <a:tr h="13720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14.</a:t>
                      </a:r>
                      <a:r>
                        <a:rPr kumimoji="1" lang="ja-JP" altLang="en-US" sz="1050" b="0">
                          <a:solidFill>
                            <a:schemeClr val="tx1"/>
                          </a:solidFill>
                          <a:latin typeface="ＭＳ ゴシック" panose="020B0609070205080204" pitchFamily="49" charset="-128"/>
                          <a:ea typeface="ＭＳ ゴシック" panose="020B0609070205080204" pitchFamily="49" charset="-128"/>
                        </a:rPr>
                        <a:t>一部支給停止（１３条の３関係）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児童扶養手当の受給に関する重要なお知らせ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41" name="正方形/長方形 40">
            <a:extLst>
              <a:ext uri="{FF2B5EF4-FFF2-40B4-BE49-F238E27FC236}">
                <a16:creationId xmlns:a16="http://schemas.microsoft.com/office/drawing/2014/main" id="{7EA7F3ED-1601-4DC7-9052-8471BEE9316F}"/>
              </a:ext>
            </a:extLst>
          </p:cNvPr>
          <p:cNvSpPr/>
          <p:nvPr/>
        </p:nvSpPr>
        <p:spPr>
          <a:xfrm>
            <a:off x="4207692" y="9039860"/>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kern="0" dirty="0">
                <a:solidFill>
                  <a:schemeClr val="tx1"/>
                </a:solidFill>
                <a:latin typeface="ＭＳ ゴシック" panose="020B0609070205080204" pitchFamily="49" charset="-128"/>
                <a:ea typeface="ＭＳ ゴシック" panose="020B0609070205080204" pitchFamily="49" charset="-128"/>
                <a:cs typeface="SimSun"/>
              </a:rPr>
              <a:t>郵送先（来庁先）</a:t>
            </a:r>
            <a:endParaRPr kumimoji="0" lang="ja-JP" altLang="en-US" sz="1050" b="0" i="0" u="none" strike="noStrike" kern="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43" name="正方形/長方形 42">
            <a:extLst>
              <a:ext uri="{FF2B5EF4-FFF2-40B4-BE49-F238E27FC236}">
                <a16:creationId xmlns:a16="http://schemas.microsoft.com/office/drawing/2014/main" id="{66608F75-9073-4780-B245-BDDA57D1EC44}"/>
              </a:ext>
            </a:extLst>
          </p:cNvPr>
          <p:cNvSpPr/>
          <p:nvPr/>
        </p:nvSpPr>
        <p:spPr>
          <a:xfrm>
            <a:off x="1248485" y="6174844"/>
            <a:ext cx="5059531" cy="1106424"/>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ja-JP" altLang="en-US" sz="1050">
                <a:solidFill>
                  <a:schemeClr val="tx1"/>
                </a:solidFill>
              </a:rPr>
              <a:t>就業</a:t>
            </a:r>
            <a:r>
              <a:rPr kumimoji="1" lang="ja-JP" altLang="en-US" sz="1050">
                <a:solidFill>
                  <a:schemeClr val="tx1"/>
                </a:solidFill>
              </a:rPr>
              <a:t>している。</a:t>
            </a:r>
            <a:endParaRPr kumimoji="1" lang="en-US" altLang="ja-JP" sz="1050">
              <a:solidFill>
                <a:schemeClr val="tx1"/>
              </a:solidFill>
            </a:endParaRPr>
          </a:p>
          <a:p>
            <a:pPr marL="342900" indent="-342900">
              <a:buFont typeface="+mj-lt"/>
              <a:buAutoNum type="arabicPeriod"/>
            </a:pPr>
            <a:r>
              <a:rPr lang="ja-JP" altLang="en-US" sz="1050">
                <a:solidFill>
                  <a:schemeClr val="tx1"/>
                </a:solidFill>
              </a:rPr>
              <a:t>求職活動等の自立を図るための活動をしている。</a:t>
            </a:r>
            <a:endParaRPr lang="en-US" altLang="ja-JP" sz="1050">
              <a:solidFill>
                <a:schemeClr val="tx1"/>
              </a:solidFill>
            </a:endParaRPr>
          </a:p>
          <a:p>
            <a:pPr marL="342900" indent="-342900">
              <a:buFont typeface="+mj-lt"/>
              <a:buAutoNum type="arabicPeriod"/>
            </a:pPr>
            <a:r>
              <a:rPr kumimoji="1" lang="ja-JP" altLang="en-US" sz="1050">
                <a:solidFill>
                  <a:schemeClr val="tx1"/>
                </a:solidFill>
              </a:rPr>
              <a:t>身体上又は精神上の障害がある。</a:t>
            </a:r>
            <a:endParaRPr kumimoji="1" lang="en-US" altLang="ja-JP" sz="1050">
              <a:solidFill>
                <a:schemeClr val="tx1"/>
              </a:solidFill>
            </a:endParaRPr>
          </a:p>
          <a:p>
            <a:pPr marL="342900" indent="-342900">
              <a:buFont typeface="+mj-lt"/>
              <a:buAutoNum type="arabicPeriod"/>
            </a:pPr>
            <a:r>
              <a:rPr kumimoji="1" lang="ja-JP" altLang="en-US" sz="1050">
                <a:solidFill>
                  <a:schemeClr val="tx1"/>
                </a:solidFill>
              </a:rPr>
              <a:t>負傷</a:t>
            </a:r>
            <a:r>
              <a:rPr lang="ja-JP" altLang="en-US" sz="1050">
                <a:solidFill>
                  <a:schemeClr val="tx1"/>
                </a:solidFill>
              </a:rPr>
              <a:t>又は疾病等により就業することが困難である。</a:t>
            </a:r>
            <a:endParaRPr lang="en-US" altLang="ja-JP" sz="1050">
              <a:solidFill>
                <a:schemeClr val="tx1"/>
              </a:solidFill>
            </a:endParaRPr>
          </a:p>
          <a:p>
            <a:pPr marL="342900" indent="-342900">
              <a:buFont typeface="+mj-lt"/>
              <a:buAutoNum type="arabicPeriod"/>
            </a:pPr>
            <a:r>
              <a:rPr kumimoji="1" lang="ja-JP" altLang="en-US" sz="1050">
                <a:solidFill>
                  <a:schemeClr val="tx1"/>
                </a:solidFill>
              </a:rPr>
              <a:t>あなたが監護する児童又は親族が障害、負傷、疾病、要介護状態等にあり、あなたが介護する必要があるため、就業することが困難である。</a:t>
            </a:r>
          </a:p>
        </p:txBody>
      </p:sp>
      <p:sp>
        <p:nvSpPr>
          <p:cNvPr id="44" name="object 2">
            <a:extLst>
              <a:ext uri="{FF2B5EF4-FFF2-40B4-BE49-F238E27FC236}">
                <a16:creationId xmlns:a16="http://schemas.microsoft.com/office/drawing/2014/main" id="{860B5353-6877-48CB-8D85-442B0D6D048D}"/>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5" name="object 2">
            <a:extLst>
              <a:ext uri="{FF2B5EF4-FFF2-40B4-BE49-F238E27FC236}">
                <a16:creationId xmlns:a16="http://schemas.microsoft.com/office/drawing/2014/main" id="{BD96F0AA-E8E5-4DB8-A494-916EC36CCE78}"/>
              </a:ext>
            </a:extLst>
          </p:cNvPr>
          <p:cNvSpPr txBox="1"/>
          <p:nvPr/>
        </p:nvSpPr>
        <p:spPr>
          <a:xfrm>
            <a:off x="5174091" y="520434"/>
            <a:ext cx="1391480" cy="336631"/>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123456</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46" name="object 2">
            <a:extLst>
              <a:ext uri="{FF2B5EF4-FFF2-40B4-BE49-F238E27FC236}">
                <a16:creationId xmlns:a16="http://schemas.microsoft.com/office/drawing/2014/main" id="{4A3CC49A-9CD4-4599-8ABF-F0A34C98C15F}"/>
              </a:ext>
            </a:extLst>
          </p:cNvPr>
          <p:cNvSpPr txBox="1"/>
          <p:nvPr/>
        </p:nvSpPr>
        <p:spPr>
          <a:xfrm>
            <a:off x="604313" y="2625801"/>
            <a:ext cx="176022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様式</a:t>
            </a:r>
            <a:r>
              <a:rPr lang="en-US" altLang="ja-JP" sz="1050" spc="5">
                <a:solidFill>
                  <a:srgbClr val="00B0F0"/>
                </a:solidFill>
                <a:latin typeface="ＭＳ ゴシック" panose="020B0609070205080204" pitchFamily="49" charset="-128"/>
                <a:ea typeface="ＭＳ ゴシック" panose="020B0609070205080204" pitchFamily="49" charset="-128"/>
                <a:cs typeface="ＭＳ ゴシック"/>
              </a:rPr>
              <a:t>1-1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7" name="object 2">
            <a:extLst>
              <a:ext uri="{FF2B5EF4-FFF2-40B4-BE49-F238E27FC236}">
                <a16:creationId xmlns:a16="http://schemas.microsoft.com/office/drawing/2014/main" id="{E55FC141-F6F8-4DFF-A616-BF084F429192}"/>
              </a:ext>
            </a:extLst>
          </p:cNvPr>
          <p:cNvSpPr txBox="1"/>
          <p:nvPr/>
        </p:nvSpPr>
        <p:spPr>
          <a:xfrm>
            <a:off x="1351642" y="2087564"/>
            <a:ext cx="176022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証書番号（第　　　　　号）</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nvGrpSpPr>
          <p:cNvPr id="48" name="グループ化 47">
            <a:extLst>
              <a:ext uri="{FF2B5EF4-FFF2-40B4-BE49-F238E27FC236}">
                <a16:creationId xmlns:a16="http://schemas.microsoft.com/office/drawing/2014/main" id="{466A7394-0200-44D8-B3DF-E9DADAF5FADC}"/>
              </a:ext>
            </a:extLst>
          </p:cNvPr>
          <p:cNvGrpSpPr/>
          <p:nvPr/>
        </p:nvGrpSpPr>
        <p:grpSpPr>
          <a:xfrm>
            <a:off x="3796189" y="2065628"/>
            <a:ext cx="3115163" cy="562353"/>
            <a:chOff x="3625850" y="2826233"/>
            <a:chExt cx="3115163" cy="562353"/>
          </a:xfrm>
        </p:grpSpPr>
        <p:sp>
          <p:nvSpPr>
            <p:cNvPr id="51" name="object 2">
              <a:extLst>
                <a:ext uri="{FF2B5EF4-FFF2-40B4-BE49-F238E27FC236}">
                  <a16:creationId xmlns:a16="http://schemas.microsoft.com/office/drawing/2014/main" id="{1BAAEE36-9E6C-43FB-829F-B43DE923764B}"/>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52" name="object 8">
              <a:extLst>
                <a:ext uri="{FF2B5EF4-FFF2-40B4-BE49-F238E27FC236}">
                  <a16:creationId xmlns:a16="http://schemas.microsoft.com/office/drawing/2014/main" id="{2C468449-A1B5-49FA-AC10-1D51B8035FAF}"/>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53" name="object 2">
              <a:extLst>
                <a:ext uri="{FF2B5EF4-FFF2-40B4-BE49-F238E27FC236}">
                  <a16:creationId xmlns:a16="http://schemas.microsoft.com/office/drawing/2014/main" id="{4EA6767E-F679-4742-8F54-D4A404F27232}"/>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49" name="object 2">
            <a:extLst>
              <a:ext uri="{FF2B5EF4-FFF2-40B4-BE49-F238E27FC236}">
                <a16:creationId xmlns:a16="http://schemas.microsoft.com/office/drawing/2014/main" id="{4680EA60-2209-47B7-B6D3-1CEEE7DF62EE}"/>
              </a:ext>
            </a:extLst>
          </p:cNvPr>
          <p:cNvSpPr txBox="1"/>
          <p:nvPr/>
        </p:nvSpPr>
        <p:spPr>
          <a:xfrm>
            <a:off x="5383009" y="734077"/>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grpSp>
        <p:nvGrpSpPr>
          <p:cNvPr id="50" name="グループ化 49">
            <a:extLst>
              <a:ext uri="{FF2B5EF4-FFF2-40B4-BE49-F238E27FC236}">
                <a16:creationId xmlns:a16="http://schemas.microsoft.com/office/drawing/2014/main" id="{142B9BE8-2A5E-4CD1-9B4E-C68B0114A7F3}"/>
              </a:ext>
            </a:extLst>
          </p:cNvPr>
          <p:cNvGrpSpPr/>
          <p:nvPr/>
        </p:nvGrpSpPr>
        <p:grpSpPr>
          <a:xfrm>
            <a:off x="1067381" y="473107"/>
            <a:ext cx="2395805" cy="1546263"/>
            <a:chOff x="1384206" y="774699"/>
            <a:chExt cx="2395805" cy="1546263"/>
          </a:xfrm>
        </p:grpSpPr>
        <p:grpSp>
          <p:nvGrpSpPr>
            <p:cNvPr id="54" name="object 3">
              <a:extLst>
                <a:ext uri="{FF2B5EF4-FFF2-40B4-BE49-F238E27FC236}">
                  <a16:creationId xmlns:a16="http://schemas.microsoft.com/office/drawing/2014/main" id="{D0413AC9-0C2F-414C-96BD-2F3E7723FFFC}"/>
                </a:ext>
              </a:extLst>
            </p:cNvPr>
            <p:cNvGrpSpPr/>
            <p:nvPr/>
          </p:nvGrpSpPr>
          <p:grpSpPr>
            <a:xfrm>
              <a:off x="1600792" y="2086207"/>
              <a:ext cx="1955790" cy="91002"/>
              <a:chOff x="3671299" y="9382245"/>
              <a:chExt cx="1955790" cy="91002"/>
            </a:xfrm>
            <a:solidFill>
              <a:srgbClr val="00B0F0"/>
            </a:solidFill>
          </p:grpSpPr>
          <p:pic>
            <p:nvPicPr>
              <p:cNvPr id="56" name="object 4">
                <a:extLst>
                  <a:ext uri="{FF2B5EF4-FFF2-40B4-BE49-F238E27FC236}">
                    <a16:creationId xmlns:a16="http://schemas.microsoft.com/office/drawing/2014/main" id="{310A5D23-1E14-4F16-8A77-804BBE80906E}"/>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7" name="object 5">
                <a:extLst>
                  <a:ext uri="{FF2B5EF4-FFF2-40B4-BE49-F238E27FC236}">
                    <a16:creationId xmlns:a16="http://schemas.microsoft.com/office/drawing/2014/main" id="{1ACF3C2D-30A3-44D2-966F-757C3C38C8C9}"/>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8" name="object 6">
                <a:extLst>
                  <a:ext uri="{FF2B5EF4-FFF2-40B4-BE49-F238E27FC236}">
                    <a16:creationId xmlns:a16="http://schemas.microsoft.com/office/drawing/2014/main" id="{0C2A04A8-D736-45FC-BA16-0CFF985B7E72}"/>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9" name="object 7">
                <a:extLst>
                  <a:ext uri="{FF2B5EF4-FFF2-40B4-BE49-F238E27FC236}">
                    <a16:creationId xmlns:a16="http://schemas.microsoft.com/office/drawing/2014/main" id="{F2334879-D1A1-46EB-85F5-827DC9FCF0F9}"/>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0" name="object 8">
                <a:extLst>
                  <a:ext uri="{FF2B5EF4-FFF2-40B4-BE49-F238E27FC236}">
                    <a16:creationId xmlns:a16="http://schemas.microsoft.com/office/drawing/2014/main" id="{D2DABE8E-BC64-48CA-A514-42F72141C7D2}"/>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1" name="object 9">
                <a:extLst>
                  <a:ext uri="{FF2B5EF4-FFF2-40B4-BE49-F238E27FC236}">
                    <a16:creationId xmlns:a16="http://schemas.microsoft.com/office/drawing/2014/main" id="{034DC3CC-CF80-4FC5-AE9B-E06B251DB66F}"/>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62" name="object 10">
                <a:extLst>
                  <a:ext uri="{FF2B5EF4-FFF2-40B4-BE49-F238E27FC236}">
                    <a16:creationId xmlns:a16="http://schemas.microsoft.com/office/drawing/2014/main" id="{7CF08277-1C77-4E5D-BA20-CD0B14443A2F}"/>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63" name="object 11">
                <a:extLst>
                  <a:ext uri="{FF2B5EF4-FFF2-40B4-BE49-F238E27FC236}">
                    <a16:creationId xmlns:a16="http://schemas.microsoft.com/office/drawing/2014/main" id="{08328F5F-D34C-4686-82B7-177DAC2E18C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64" name="object 12">
                <a:extLst>
                  <a:ext uri="{FF2B5EF4-FFF2-40B4-BE49-F238E27FC236}">
                    <a16:creationId xmlns:a16="http://schemas.microsoft.com/office/drawing/2014/main" id="{47328646-92D8-41F5-9969-9A10403AB9DA}"/>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65" name="object 13">
                <a:extLst>
                  <a:ext uri="{FF2B5EF4-FFF2-40B4-BE49-F238E27FC236}">
                    <a16:creationId xmlns:a16="http://schemas.microsoft.com/office/drawing/2014/main" id="{482B4D36-6332-412F-9878-218D0E9F70E9}"/>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66" name="object 14">
                <a:extLst>
                  <a:ext uri="{FF2B5EF4-FFF2-40B4-BE49-F238E27FC236}">
                    <a16:creationId xmlns:a16="http://schemas.microsoft.com/office/drawing/2014/main" id="{67C623AC-1657-4ED2-A049-12096C3D1093}"/>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7" name="object 15">
                <a:extLst>
                  <a:ext uri="{FF2B5EF4-FFF2-40B4-BE49-F238E27FC236}">
                    <a16:creationId xmlns:a16="http://schemas.microsoft.com/office/drawing/2014/main" id="{48CA1C0C-AB8B-41E9-BE39-11573A593475}"/>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8" name="object 16">
                <a:extLst>
                  <a:ext uri="{FF2B5EF4-FFF2-40B4-BE49-F238E27FC236}">
                    <a16:creationId xmlns:a16="http://schemas.microsoft.com/office/drawing/2014/main" id="{C5EAF6DF-CAC5-4194-BE00-6D903E02901B}"/>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9" name="object 17">
                <a:extLst>
                  <a:ext uri="{FF2B5EF4-FFF2-40B4-BE49-F238E27FC236}">
                    <a16:creationId xmlns:a16="http://schemas.microsoft.com/office/drawing/2014/main" id="{DBDADC10-E02E-481F-80F7-C51A490D97F6}"/>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0" name="object 18">
                <a:extLst>
                  <a:ext uri="{FF2B5EF4-FFF2-40B4-BE49-F238E27FC236}">
                    <a16:creationId xmlns:a16="http://schemas.microsoft.com/office/drawing/2014/main" id="{4AF17DF3-E6E6-43D2-BA43-E06C5159FDEC}"/>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1" name="object 19">
                <a:extLst>
                  <a:ext uri="{FF2B5EF4-FFF2-40B4-BE49-F238E27FC236}">
                    <a16:creationId xmlns:a16="http://schemas.microsoft.com/office/drawing/2014/main" id="{64A9DAFD-BE34-4DE8-A456-7B2E2D4EF31C}"/>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72" name="object 20">
                <a:extLst>
                  <a:ext uri="{FF2B5EF4-FFF2-40B4-BE49-F238E27FC236}">
                    <a16:creationId xmlns:a16="http://schemas.microsoft.com/office/drawing/2014/main" id="{BB797438-CED3-4868-B640-859AB1787549}"/>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73" name="object 21">
                <a:extLst>
                  <a:ext uri="{FF2B5EF4-FFF2-40B4-BE49-F238E27FC236}">
                    <a16:creationId xmlns:a16="http://schemas.microsoft.com/office/drawing/2014/main" id="{40DEEB5F-8A35-41E8-AF0D-D032D278C276}"/>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74" name="object 22">
                <a:extLst>
                  <a:ext uri="{FF2B5EF4-FFF2-40B4-BE49-F238E27FC236}">
                    <a16:creationId xmlns:a16="http://schemas.microsoft.com/office/drawing/2014/main" id="{0DC42DEC-EFF4-45A9-9FDE-AD5784E57323}"/>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75" name="object 23">
                <a:extLst>
                  <a:ext uri="{FF2B5EF4-FFF2-40B4-BE49-F238E27FC236}">
                    <a16:creationId xmlns:a16="http://schemas.microsoft.com/office/drawing/2014/main" id="{1C657FD8-6554-4C84-8AE5-50601ADE81CC}"/>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76" name="object 24">
                <a:extLst>
                  <a:ext uri="{FF2B5EF4-FFF2-40B4-BE49-F238E27FC236}">
                    <a16:creationId xmlns:a16="http://schemas.microsoft.com/office/drawing/2014/main" id="{623867F5-6E84-4E4C-9239-ED9053802D69}"/>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7" name="object 25">
                <a:extLst>
                  <a:ext uri="{FF2B5EF4-FFF2-40B4-BE49-F238E27FC236}">
                    <a16:creationId xmlns:a16="http://schemas.microsoft.com/office/drawing/2014/main" id="{21DEF998-A17B-478F-A728-05E8E65A7387}"/>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8" name="object 26">
                <a:extLst>
                  <a:ext uri="{FF2B5EF4-FFF2-40B4-BE49-F238E27FC236}">
                    <a16:creationId xmlns:a16="http://schemas.microsoft.com/office/drawing/2014/main" id="{21FA38A0-AD01-4FE9-9052-8113AEF27341}"/>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55" name="正方形/長方形 54">
              <a:extLst>
                <a:ext uri="{FF2B5EF4-FFF2-40B4-BE49-F238E27FC236}">
                  <a16:creationId xmlns:a16="http://schemas.microsoft.com/office/drawing/2014/main" id="{4B406D73-AA37-4B40-93C7-16E9C709D962}"/>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92CDF7DD-A8F3-41D8-A5FA-AE4E0948A026}"/>
              </a:ext>
            </a:extLst>
          </p:cNvPr>
          <p:cNvSpPr txBox="1"/>
          <p:nvPr/>
        </p:nvSpPr>
        <p:spPr>
          <a:xfrm>
            <a:off x="549106" y="857009"/>
            <a:ext cx="6458288" cy="8979381"/>
          </a:xfrm>
          <a:prstGeom prst="rect">
            <a:avLst/>
          </a:prstGeom>
          <a:noFill/>
        </p:spPr>
        <p:txBody>
          <a:bodyPr wrap="square">
            <a:spAutoFit/>
          </a:bodyPr>
          <a:lstStyle/>
          <a:p>
            <a:pPr algn="l"/>
            <a:r>
              <a:rPr lang="ja-JP" altLang="en-US" sz="1050" b="0" i="0" u="none" strike="noStrike" baseline="0" dirty="0">
                <a:latin typeface="ＭＳ ゴシック" panose="020B0609070205080204" pitchFamily="49" charset="-128"/>
                <a:ea typeface="ＭＳ ゴシック" panose="020B0609070205080204" pitchFamily="49" charset="-128"/>
              </a:rPr>
              <a:t>（注１）「児童扶養手当の受給から５年を経過する等の要件」とは、下記の要件のことを指します。</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endParaRPr lang="en-US" altLang="ja-JP" sz="1050" dirty="0">
              <a:latin typeface="ＭＳ ゴシック" panose="020B0609070205080204" pitchFamily="49" charset="-128"/>
              <a:ea typeface="ＭＳ ゴシック" panose="020B0609070205080204" pitchFamily="49" charset="-128"/>
            </a:endParaRPr>
          </a:p>
          <a:p>
            <a:pPr indent="173038" algn="l"/>
            <a:r>
              <a:rPr lang="ja-JP" altLang="en-US" sz="1050" b="0" i="0" u="none" strike="noStrike" baseline="0" dirty="0">
                <a:latin typeface="ＭＳ ゴシック" panose="020B0609070205080204" pitchFamily="49" charset="-128"/>
                <a:ea typeface="ＭＳ ゴシック" panose="020B0609070205080204" pitchFamily="49" charset="-128"/>
              </a:rPr>
              <a:t>①　支給開始月の初日から起算して５年</a:t>
            </a:r>
          </a:p>
          <a:p>
            <a:pPr indent="173038" algn="l"/>
            <a:r>
              <a:rPr lang="ja-JP" altLang="en-US" sz="1050" b="0" i="0" u="none" strike="noStrike" baseline="0" dirty="0">
                <a:latin typeface="ＭＳ ゴシック" panose="020B0609070205080204" pitchFamily="49" charset="-128"/>
                <a:ea typeface="ＭＳ ゴシック" panose="020B0609070205080204" pitchFamily="49" charset="-128"/>
              </a:rPr>
              <a:t>または、</a:t>
            </a:r>
          </a:p>
          <a:p>
            <a:pPr indent="173038" algn="l"/>
            <a:r>
              <a:rPr lang="ja-JP" altLang="en-US" sz="1050" b="0" i="0" u="none" strike="noStrike" baseline="0" dirty="0">
                <a:latin typeface="ＭＳ ゴシック" panose="020B0609070205080204" pitchFamily="49" charset="-128"/>
                <a:ea typeface="ＭＳ ゴシック" panose="020B0609070205080204" pitchFamily="49" charset="-128"/>
              </a:rPr>
              <a:t>②　手当の支給要件に該当するに至った日の属する月の初日から起算して７年</a:t>
            </a:r>
          </a:p>
          <a:p>
            <a:pPr indent="173038" algn="l"/>
            <a:r>
              <a:rPr lang="ja-JP" altLang="en-US" sz="1050" b="0" i="0" u="none" strike="noStrike" baseline="0" dirty="0">
                <a:latin typeface="ＭＳ ゴシック" panose="020B0609070205080204" pitchFamily="49" charset="-128"/>
                <a:ea typeface="ＭＳ ゴシック" panose="020B0609070205080204" pitchFamily="49" charset="-128"/>
              </a:rPr>
              <a:t>のうちいずれか早い方を経過したとき</a:t>
            </a:r>
          </a:p>
          <a:p>
            <a:pPr algn="l"/>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en-US" altLang="ja-JP" sz="1050" b="0" i="0" u="none" strike="noStrike" baseline="0" dirty="0">
                <a:latin typeface="ＭＳ ゴシック" panose="020B0609070205080204" pitchFamily="49" charset="-128"/>
                <a:ea typeface="ＭＳ ゴシック" panose="020B0609070205080204" pitchFamily="49" charset="-128"/>
              </a:rPr>
              <a:t>※</a:t>
            </a:r>
            <a:r>
              <a:rPr lang="ja-JP" altLang="en-US" sz="1050" b="0" i="0" u="none" strike="noStrike" baseline="0" dirty="0">
                <a:latin typeface="ＭＳ ゴシック" panose="020B0609070205080204" pitchFamily="49" charset="-128"/>
                <a:ea typeface="ＭＳ ゴシック" panose="020B0609070205080204" pitchFamily="49" charset="-128"/>
              </a:rPr>
              <a:t>　ただし、手当の認定請求（額改定請求を含む。）をした日において３歳未満の児童を監護する場合は、この児童が３歳に達した日の属する月の翌月の初日から起算して５年を経過したときとします。</a:t>
            </a:r>
          </a:p>
          <a:p>
            <a:pPr algn="l"/>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endParaRPr lang="en-US" altLang="ja-JP" sz="1050" dirty="0">
              <a:latin typeface="ＭＳ ゴシック" panose="020B0609070205080204" pitchFamily="49" charset="-128"/>
              <a:ea typeface="ＭＳ ゴシック" panose="020B0609070205080204" pitchFamily="49" charset="-128"/>
            </a:endParaRPr>
          </a:p>
          <a:p>
            <a:pPr algn="l"/>
            <a:r>
              <a:rPr lang="ja-JP" altLang="en-US" sz="1050" b="0" i="0" u="none" strike="noStrike" baseline="0" dirty="0">
                <a:latin typeface="ＭＳ ゴシック" panose="020B0609070205080204" pitchFamily="49" charset="-128"/>
                <a:ea typeface="ＭＳ ゴシック" panose="020B0609070205080204" pitchFamily="49" charset="-128"/>
              </a:rPr>
              <a:t>（注２）「児童扶養手当一部支給停止適用除外事由届出書」に添付する関係書類とは、</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以下の①、②、③、④のいずれかを指します。</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endParaRPr lang="en-US" altLang="ja-JP" sz="1050" dirty="0">
              <a:latin typeface="ＭＳ ゴシック" panose="020B0609070205080204" pitchFamily="49" charset="-128"/>
              <a:ea typeface="ＭＳ ゴシック" panose="020B0609070205080204" pitchFamily="49" charset="-128"/>
            </a:endParaRPr>
          </a:p>
          <a:p>
            <a:pPr marL="358775" indent="-185738" algn="l"/>
            <a:r>
              <a:rPr lang="ja-JP" altLang="en-US" sz="1050" b="0" i="0" u="none" strike="noStrike" baseline="0" dirty="0">
                <a:latin typeface="ＭＳ ゴシック" panose="020B0609070205080204" pitchFamily="49" charset="-128"/>
                <a:ea typeface="ＭＳ ゴシック" panose="020B0609070205080204" pitchFamily="49" charset="-128"/>
              </a:rPr>
              <a:t>①　あなたが就業している、又は、求職活動等の自立を図るための活動をしている場合は</a:t>
            </a:r>
            <a:br>
              <a:rPr lang="en-US" altLang="ja-JP" sz="1050" b="0" i="0" u="none" strike="noStrike" baseline="0" dirty="0">
                <a:latin typeface="ＭＳ ゴシック" panose="020B0609070205080204" pitchFamily="49" charset="-128"/>
                <a:ea typeface="ＭＳ ゴシック" panose="020B0609070205080204" pitchFamily="49" charset="-128"/>
              </a:rPr>
            </a:br>
            <a:r>
              <a:rPr lang="en-US" altLang="ja-JP" sz="1050" b="0" i="0" u="none" strike="noStrike" baseline="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次のいずれかの書類</a:t>
            </a:r>
            <a:endParaRPr lang="en-US" altLang="ja-JP" sz="1050" dirty="0">
              <a:latin typeface="ＭＳ ゴシック" panose="020B0609070205080204" pitchFamily="49" charset="-128"/>
              <a:ea typeface="ＭＳ ゴシック" panose="020B0609070205080204" pitchFamily="49" charset="-128"/>
            </a:endParaRPr>
          </a:p>
          <a:p>
            <a:pPr algn="l"/>
            <a:endParaRPr lang="en-US" altLang="ja-JP" sz="1050" dirty="0">
              <a:latin typeface="ＭＳ ゴシック" panose="020B0609070205080204" pitchFamily="49" charset="-128"/>
              <a:ea typeface="ＭＳ ゴシック" panose="020B0609070205080204" pitchFamily="49" charset="-128"/>
            </a:endParaRPr>
          </a:p>
          <a:p>
            <a:pPr indent="531813" algn="l"/>
            <a:r>
              <a:rPr lang="ja-JP" altLang="en-US" sz="1050" b="0" i="0" u="none" strike="noStrike" baseline="0" dirty="0">
                <a:latin typeface="ＭＳ ゴシック" panose="020B0609070205080204" pitchFamily="49" charset="-128"/>
                <a:ea typeface="ＭＳ ゴシック" panose="020B0609070205080204" pitchFamily="49" charset="-128"/>
              </a:rPr>
              <a:t>○　雇用されている場合は、</a:t>
            </a:r>
          </a:p>
          <a:p>
            <a:pPr indent="890588" algn="l"/>
            <a:r>
              <a:rPr lang="ja-JP" altLang="en-US" sz="1050" b="0" i="0" u="none" strike="noStrike" baseline="0" dirty="0">
                <a:latin typeface="ＭＳ ゴシック" panose="020B0609070205080204" pitchFamily="49" charset="-128"/>
                <a:ea typeface="ＭＳ ゴシック" panose="020B0609070205080204" pitchFamily="49" charset="-128"/>
              </a:rPr>
              <a:t>・雇用証明書</a:t>
            </a:r>
          </a:p>
          <a:p>
            <a:pPr indent="890588" algn="l"/>
            <a:r>
              <a:rPr lang="ja-JP" altLang="en-US" sz="1050" b="0" i="0" u="none" strike="noStrike" baseline="0" dirty="0">
                <a:latin typeface="ＭＳ ゴシック" panose="020B0609070205080204" pitchFamily="49" charset="-128"/>
                <a:ea typeface="ＭＳ ゴシック" panose="020B0609070205080204" pitchFamily="49" charset="-128"/>
              </a:rPr>
              <a:t>・賃金支払明細書の写し</a:t>
            </a:r>
          </a:p>
          <a:p>
            <a:pPr indent="890588" algn="l"/>
            <a:r>
              <a:rPr lang="ja-JP" altLang="en-US" sz="1050" b="0" i="0" u="none" strike="noStrike" baseline="0" dirty="0">
                <a:latin typeface="ＭＳ ゴシック" panose="020B0609070205080204" pitchFamily="49" charset="-128"/>
                <a:ea typeface="ＭＳ ゴシック" panose="020B0609070205080204" pitchFamily="49" charset="-128"/>
              </a:rPr>
              <a:t>・健康保険証の写し　　　等</a:t>
            </a:r>
          </a:p>
          <a:p>
            <a:pPr indent="531813" algn="l"/>
            <a:r>
              <a:rPr lang="ja-JP" altLang="en-US" sz="1050" b="0" i="0" u="none" strike="noStrike" baseline="0" dirty="0">
                <a:latin typeface="ＭＳ ゴシック" panose="020B0609070205080204" pitchFamily="49" charset="-128"/>
                <a:ea typeface="ＭＳ ゴシック" panose="020B0609070205080204" pitchFamily="49" charset="-128"/>
              </a:rPr>
              <a:t>○　自営業に従事している場合は、自営業従事申告書等</a:t>
            </a:r>
          </a:p>
          <a:p>
            <a:pPr indent="531813" algn="l"/>
            <a:r>
              <a:rPr lang="ja-JP" altLang="en-US" sz="1050" b="0" i="0" u="none" strike="noStrike" baseline="0" dirty="0">
                <a:latin typeface="ＭＳ ゴシック" panose="020B0609070205080204" pitchFamily="49" charset="-128"/>
                <a:ea typeface="ＭＳ ゴシック" panose="020B0609070205080204" pitchFamily="49" charset="-128"/>
              </a:rPr>
              <a:t>○　求職活動等を行っている場合は、</a:t>
            </a:r>
          </a:p>
          <a:p>
            <a:pPr indent="890588" algn="l"/>
            <a:r>
              <a:rPr lang="ja-JP" altLang="en-US" sz="1050" b="0" i="0" u="none" strike="noStrike" baseline="0" dirty="0">
                <a:latin typeface="ＭＳ ゴシック" panose="020B0609070205080204" pitchFamily="49" charset="-128"/>
                <a:ea typeface="ＭＳ ゴシック" panose="020B0609070205080204" pitchFamily="49" charset="-128"/>
              </a:rPr>
              <a:t>・求職活動等申告書及び申告内容に関する証明書</a:t>
            </a:r>
          </a:p>
          <a:p>
            <a:pPr marL="890588" algn="l"/>
            <a:r>
              <a:rPr lang="ja-JP" altLang="en-US" sz="1050" b="0" i="0" u="none" strike="noStrike" baseline="0" dirty="0">
                <a:latin typeface="ＭＳ ゴシック" panose="020B0609070205080204" pitchFamily="49" charset="-128"/>
                <a:ea typeface="ＭＳ ゴシック" panose="020B0609070205080204" pitchFamily="49" charset="-128"/>
              </a:rPr>
              <a:t>・雇用保険法に規定する求職者給付（傷病手当を除く）を受給している場合は、</a:t>
            </a:r>
            <a:br>
              <a:rPr lang="en-US" altLang="ja-JP" sz="1050" dirty="0">
                <a:latin typeface="ＭＳ ゴシック" panose="020B0609070205080204" pitchFamily="49" charset="-128"/>
                <a:ea typeface="ＭＳ ゴシック" panose="020B0609070205080204" pitchFamily="49" charset="-128"/>
              </a:rPr>
            </a:br>
            <a:r>
              <a:rPr lang="en-US" altLang="ja-JP"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受給資格者の写し　　等</a:t>
            </a:r>
            <a:endParaRPr lang="en-US" altLang="ja-JP" sz="1050" dirty="0">
              <a:latin typeface="ＭＳ ゴシック" panose="020B0609070205080204" pitchFamily="49" charset="-128"/>
              <a:ea typeface="ＭＳ ゴシック" panose="020B0609070205080204" pitchFamily="49" charset="-128"/>
            </a:endParaRPr>
          </a:p>
          <a:p>
            <a:pPr indent="531813" algn="l"/>
            <a:r>
              <a:rPr lang="ja-JP" altLang="en-US" sz="1050" b="0" i="0" u="none" strike="noStrike" baseline="0" dirty="0">
                <a:latin typeface="ＭＳ ゴシック" panose="020B0609070205080204" pitchFamily="49" charset="-128"/>
                <a:ea typeface="ＭＳ ゴシック" panose="020B0609070205080204" pitchFamily="49" charset="-128"/>
              </a:rPr>
              <a:t>○　公共職業訓練を受けている場合は、職業安定所による受講指示書の写し等</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marL="717550" indent="-185738" algn="l"/>
            <a:r>
              <a:rPr lang="ja-JP" altLang="en-US" sz="1050" b="0" i="0" u="none" strike="noStrike" baseline="0" dirty="0">
                <a:latin typeface="ＭＳ ゴシック" panose="020B0609070205080204" pitchFamily="49" charset="-128"/>
                <a:ea typeface="ＭＳ ゴシック" panose="020B0609070205080204" pitchFamily="49" charset="-128"/>
              </a:rPr>
              <a:t>○　職業能力の開発及び向上のため専修学校その他養成機関に在学している場合は、</a:t>
            </a:r>
            <a:br>
              <a:rPr lang="en-US" altLang="ja-JP" sz="1050" b="0" i="0" u="none" strike="noStrike" baseline="0" dirty="0">
                <a:latin typeface="ＭＳ ゴシック" panose="020B0609070205080204" pitchFamily="49" charset="-128"/>
                <a:ea typeface="ＭＳ ゴシック" panose="020B0609070205080204" pitchFamily="49" charset="-128"/>
              </a:rPr>
            </a:br>
            <a:r>
              <a:rPr lang="en-US" altLang="ja-JP" sz="1050" b="0" i="0" u="none" strike="noStrike" baseline="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在学証明書等</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endParaRPr lang="en-US" altLang="ja-JP" sz="1050" dirty="0">
              <a:latin typeface="ＭＳ ゴシック" panose="020B0609070205080204" pitchFamily="49" charset="-128"/>
              <a:ea typeface="ＭＳ ゴシック" panose="020B0609070205080204" pitchFamily="49" charset="-128"/>
            </a:endParaRPr>
          </a:p>
          <a:p>
            <a:pPr indent="173038"/>
            <a:r>
              <a:rPr lang="ja-JP" altLang="en-US" sz="1050" dirty="0">
                <a:latin typeface="ＭＳ ゴシック" panose="020B0609070205080204" pitchFamily="49" charset="-128"/>
                <a:ea typeface="ＭＳ ゴシック" panose="020B0609070205080204" pitchFamily="49" charset="-128"/>
              </a:rPr>
              <a:t>②　あなたが身体上又は精神上の障害を有している場合は次のいずれかの書類</a:t>
            </a:r>
          </a:p>
          <a:p>
            <a:pPr marL="717550" indent="-185738"/>
            <a:r>
              <a:rPr lang="ja-JP" altLang="en-US" sz="1050" dirty="0">
                <a:latin typeface="ＭＳ ゴシック" panose="020B0609070205080204" pitchFamily="49" charset="-128"/>
                <a:ea typeface="ＭＳ ゴシック" panose="020B0609070205080204" pitchFamily="49" charset="-128"/>
              </a:rPr>
              <a:t>○　国民年金法及び厚生年金保険法による障害等級の１級又は２級に該当することが確認できる</a:t>
            </a:r>
            <a:r>
              <a:rPr lang="en-US" altLang="ja-JP" sz="1050" dirty="0">
                <a:latin typeface="ＭＳ ゴシック" panose="020B0609070205080204" pitchFamily="49" charset="-128"/>
                <a:ea typeface="ＭＳ ゴシック" panose="020B0609070205080204" pitchFamily="49" charset="-128"/>
              </a:rPr>
              <a:t> </a:t>
            </a:r>
          </a:p>
          <a:p>
            <a:pPr marL="717550" indent="-185738"/>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書類</a:t>
            </a:r>
          </a:p>
          <a:p>
            <a:pPr indent="531813"/>
            <a:r>
              <a:rPr lang="ja-JP" altLang="en-US" sz="1050" dirty="0">
                <a:latin typeface="ＭＳ ゴシック" panose="020B0609070205080204" pitchFamily="49" charset="-128"/>
                <a:ea typeface="ＭＳ ゴシック" panose="020B0609070205080204" pitchFamily="49" charset="-128"/>
              </a:rPr>
              <a:t>○　身体障害者手帳１級、２級、３級のいずれかの写し</a:t>
            </a:r>
          </a:p>
          <a:p>
            <a:pPr indent="531813"/>
            <a:r>
              <a:rPr lang="ja-JP" altLang="en-US" sz="1050" dirty="0">
                <a:latin typeface="ＭＳ ゴシック" panose="020B0609070205080204" pitchFamily="49" charset="-128"/>
                <a:ea typeface="ＭＳ ゴシック" panose="020B0609070205080204" pitchFamily="49" charset="-128"/>
              </a:rPr>
              <a:t>○　療育手帳（Ａ）の写し</a:t>
            </a:r>
          </a:p>
          <a:p>
            <a:pPr marL="531813"/>
            <a:r>
              <a:rPr lang="ja-JP" altLang="en-US" sz="1050" dirty="0">
                <a:latin typeface="ＭＳ ゴシック" panose="020B0609070205080204" pitchFamily="49" charset="-128"/>
                <a:ea typeface="ＭＳ ゴシック" panose="020B0609070205080204" pitchFamily="49" charset="-128"/>
              </a:rPr>
              <a:t>○　精神障害者手帳１級、２級のいずれかの写し</a:t>
            </a:r>
            <a:br>
              <a:rPr lang="en-US" altLang="ja-JP" sz="1050" dirty="0">
                <a:latin typeface="ＭＳ ゴシック" panose="020B0609070205080204" pitchFamily="49" charset="-128"/>
                <a:ea typeface="ＭＳ ゴシック" panose="020B0609070205080204" pitchFamily="49" charset="-128"/>
              </a:rPr>
            </a:b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　上記書類について、手当の支給機関に既に提出したことがあり、障害状態が固定している等の場合は省略することができます。</a:t>
            </a:r>
            <a:endParaRPr lang="en-US" altLang="ja-JP" sz="1050" dirty="0">
              <a:latin typeface="ＭＳ ゴシック" panose="020B0609070205080204" pitchFamily="49" charset="-128"/>
              <a:ea typeface="ＭＳ ゴシック" panose="020B0609070205080204" pitchFamily="49" charset="-128"/>
            </a:endParaRPr>
          </a:p>
          <a:p>
            <a:pPr marL="531813"/>
            <a:endParaRPr lang="ja-JP" altLang="en-US" sz="1050" dirty="0">
              <a:latin typeface="ＭＳ ゴシック" panose="020B0609070205080204" pitchFamily="49" charset="-128"/>
              <a:ea typeface="ＭＳ ゴシック" panose="020B0609070205080204" pitchFamily="49" charset="-128"/>
            </a:endParaRPr>
          </a:p>
          <a:p>
            <a:pPr marL="717550" indent="-185738"/>
            <a:r>
              <a:rPr lang="ja-JP" altLang="en-US" sz="1050" dirty="0">
                <a:latin typeface="ＭＳ ゴシック" panose="020B0609070205080204" pitchFamily="49" charset="-128"/>
                <a:ea typeface="ＭＳ ゴシック" panose="020B0609070205080204" pitchFamily="49" charset="-128"/>
              </a:rPr>
              <a:t>○　児童扶養手当法施行令別表第１に定める障害状態（下記（参考）を参照）に関する医師の診断書及び特定の傷病に係るエックス線直接撮影写真</a:t>
            </a:r>
          </a:p>
          <a:p>
            <a:pPr marL="531813"/>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　障害状態に関する診断書及びエックス線直接撮影写真は、手当の支給機関に既に提出したことがあり、障害状態が固定している等の場合は、省略することができます。</a:t>
            </a:r>
            <a:br>
              <a:rPr lang="en-US" altLang="ja-JP" sz="1050" dirty="0">
                <a:latin typeface="ＭＳ ゴシック" panose="020B0609070205080204" pitchFamily="49" charset="-128"/>
                <a:ea typeface="ＭＳ ゴシック" panose="020B0609070205080204" pitchFamily="49" charset="-128"/>
              </a:rPr>
            </a:br>
            <a:endParaRPr lang="ja-JP" altLang="en-US" sz="1050" dirty="0">
              <a:latin typeface="ＭＳ ゴシック" panose="020B0609070205080204" pitchFamily="49" charset="-128"/>
              <a:ea typeface="ＭＳ ゴシック" panose="020B0609070205080204" pitchFamily="49" charset="-128"/>
            </a:endParaRPr>
          </a:p>
          <a:p>
            <a:pPr indent="173038"/>
            <a:r>
              <a:rPr lang="ja-JP" altLang="en-US" sz="1050" dirty="0">
                <a:latin typeface="ＭＳ ゴシック" panose="020B0609070205080204" pitchFamily="49" charset="-128"/>
                <a:ea typeface="ＭＳ ゴシック" panose="020B0609070205080204" pitchFamily="49" charset="-128"/>
              </a:rPr>
              <a:t>③　あなたが負傷・疾病等により就業することが困難な場合は次のいずれかの書類</a:t>
            </a:r>
          </a:p>
          <a:p>
            <a:pPr indent="531813"/>
            <a:r>
              <a:rPr lang="ja-JP" altLang="en-US" sz="1050" dirty="0">
                <a:latin typeface="ＭＳ ゴシック" panose="020B0609070205080204" pitchFamily="49" charset="-128"/>
                <a:ea typeface="ＭＳ ゴシック" panose="020B0609070205080204" pitchFamily="49" charset="-128"/>
              </a:rPr>
              <a:t>○　特定疾患医療受給者証の写し －</a:t>
            </a:r>
          </a:p>
          <a:p>
            <a:pPr indent="531813"/>
            <a:r>
              <a:rPr lang="ja-JP" altLang="en-US" sz="1050" dirty="0">
                <a:latin typeface="ＭＳ ゴシック" panose="020B0609070205080204" pitchFamily="49" charset="-128"/>
                <a:ea typeface="ＭＳ ゴシック" panose="020B0609070205080204" pitchFamily="49" charset="-128"/>
              </a:rPr>
              <a:t>○　特定医療費（指定難病）受給者証の写し</a:t>
            </a:r>
          </a:p>
          <a:p>
            <a:pPr indent="531813"/>
            <a:r>
              <a:rPr lang="ja-JP" altLang="en-US" sz="1050" dirty="0">
                <a:latin typeface="ＭＳ ゴシック" panose="020B0609070205080204" pitchFamily="49" charset="-128"/>
                <a:ea typeface="ＭＳ ゴシック" panose="020B0609070205080204" pitchFamily="49" charset="-128"/>
              </a:rPr>
              <a:t>○　特定疾病療養受療証の写し</a:t>
            </a:r>
          </a:p>
          <a:p>
            <a:pPr indent="531813"/>
            <a:r>
              <a:rPr lang="ja-JP" altLang="en-US" sz="1050" dirty="0">
                <a:latin typeface="ＭＳ ゴシック" panose="020B0609070205080204" pitchFamily="49" charset="-128"/>
                <a:ea typeface="ＭＳ ゴシック" panose="020B0609070205080204" pitchFamily="49" charset="-128"/>
              </a:rPr>
              <a:t>○　相当期間、負傷・疾病により療養等が必要であることを証する医師の診断書</a:t>
            </a:r>
          </a:p>
          <a:p>
            <a:pPr indent="531813"/>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　診断書は、かかりつけ医に作成してもらって下さい。</a:t>
            </a:r>
          </a:p>
          <a:p>
            <a:pPr indent="531813"/>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　かかりつけ医がいない場合は、市町村の窓口にご相談の上、必要に応じ、保健所等の公的な</a:t>
            </a:r>
            <a:endParaRPr lang="en-US" altLang="ja-JP" sz="1050" dirty="0">
              <a:latin typeface="ＭＳ ゴシック" panose="020B0609070205080204" pitchFamily="49" charset="-128"/>
              <a:ea typeface="ＭＳ ゴシック" panose="020B0609070205080204" pitchFamily="49" charset="-128"/>
            </a:endParaRPr>
          </a:p>
          <a:p>
            <a:pPr indent="531813"/>
            <a:r>
              <a:rPr lang="ja-JP" altLang="en-US" sz="1050" dirty="0">
                <a:latin typeface="ＭＳ ゴシック" panose="020B0609070205080204" pitchFamily="49" charset="-128"/>
                <a:ea typeface="ＭＳ ゴシック" panose="020B0609070205080204" pitchFamily="49" charset="-128"/>
              </a:rPr>
              <a:t>相談窓口に相談して下さい。</a:t>
            </a:r>
          </a:p>
          <a:p>
            <a:pPr indent="531813"/>
            <a:r>
              <a:rPr lang="ja-JP" altLang="en-US" sz="1050" dirty="0">
                <a:latin typeface="ＭＳ ゴシック" panose="020B0609070205080204" pitchFamily="49" charset="-128"/>
                <a:ea typeface="ＭＳ ゴシック" panose="020B0609070205080204" pitchFamily="49" charset="-128"/>
              </a:rPr>
              <a:t>○　その他、疾病・負傷又は要介護状態等により就業が困難であることを明らかにできる書類</a:t>
            </a:r>
          </a:p>
        </p:txBody>
      </p:sp>
      <p:sp>
        <p:nvSpPr>
          <p:cNvPr id="12" name="object 2">
            <a:extLst>
              <a:ext uri="{FF2B5EF4-FFF2-40B4-BE49-F238E27FC236}">
                <a16:creationId xmlns:a16="http://schemas.microsoft.com/office/drawing/2014/main" id="{AD5CBC46-90EF-419A-BEBA-EFF6845034DF}"/>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13" name="表 12">
            <a:extLst>
              <a:ext uri="{FF2B5EF4-FFF2-40B4-BE49-F238E27FC236}">
                <a16:creationId xmlns:a16="http://schemas.microsoft.com/office/drawing/2014/main" id="{A413CAEC-3BE3-4717-818D-A55DC292077D}"/>
              </a:ext>
            </a:extLst>
          </p:cNvPr>
          <p:cNvGraphicFramePr>
            <a:graphicFrameLocks noGrp="1"/>
          </p:cNvGraphicFramePr>
          <p:nvPr/>
        </p:nvGraphicFramePr>
        <p:xfrm>
          <a:off x="106142" y="108370"/>
          <a:ext cx="5827644" cy="251460"/>
        </p:xfrm>
        <a:graphic>
          <a:graphicData uri="http://schemas.openxmlformats.org/drawingml/2006/table">
            <a:tbl>
              <a:tblPr firstRow="1" bandRow="1">
                <a:tableStyleId>{5C22544A-7EE6-4342-B048-85BDC9FD1C3A}</a:tableStyleId>
              </a:tblPr>
              <a:tblGrid>
                <a:gridCol w="2398644">
                  <a:extLst>
                    <a:ext uri="{9D8B030D-6E8A-4147-A177-3AD203B41FA5}">
                      <a16:colId xmlns:a16="http://schemas.microsoft.com/office/drawing/2014/main" val="946548730"/>
                    </a:ext>
                  </a:extLst>
                </a:gridCol>
                <a:gridCol w="3429000">
                  <a:extLst>
                    <a:ext uri="{9D8B030D-6E8A-4147-A177-3AD203B41FA5}">
                      <a16:colId xmlns:a16="http://schemas.microsoft.com/office/drawing/2014/main" val="4165498628"/>
                    </a:ext>
                  </a:extLst>
                </a:gridCol>
              </a:tblGrid>
              <a:tr h="13720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14.</a:t>
                      </a:r>
                      <a:r>
                        <a:rPr kumimoji="1" lang="ja-JP" altLang="en-US" sz="1050" b="0">
                          <a:solidFill>
                            <a:schemeClr val="tx1"/>
                          </a:solidFill>
                          <a:latin typeface="ＭＳ ゴシック" panose="020B0609070205080204" pitchFamily="49" charset="-128"/>
                          <a:ea typeface="ＭＳ ゴシック" panose="020B0609070205080204" pitchFamily="49" charset="-128"/>
                        </a:rPr>
                        <a:t>一部支給停止（１３条の３関係）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児童扶養手当の受給に関する重要なお知らせ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26276491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D6FEB1-89AF-4AE3-AD70-F0ACFC7CD8E3}"/>
              </a:ext>
            </a:extLst>
          </p:cNvPr>
          <p:cNvSpPr txBox="1"/>
          <p:nvPr/>
        </p:nvSpPr>
        <p:spPr>
          <a:xfrm>
            <a:off x="612539" y="599929"/>
            <a:ext cx="6331423" cy="9787295"/>
          </a:xfrm>
          <a:prstGeom prst="rect">
            <a:avLst/>
          </a:prstGeom>
          <a:noFill/>
        </p:spPr>
        <p:txBody>
          <a:bodyPr wrap="square">
            <a:spAutoFit/>
          </a:bodyPr>
          <a:lstStyle/>
          <a:p>
            <a:pPr algn="l"/>
            <a:r>
              <a:rPr lang="ja-JP" altLang="en-US" sz="1050" b="0" i="0" u="none" strike="noStrike" baseline="0" dirty="0">
                <a:latin typeface="ＭＳ ゴシック" panose="020B0609070205080204" pitchFamily="49" charset="-128"/>
                <a:ea typeface="ＭＳ ゴシック" panose="020B0609070205080204" pitchFamily="49" charset="-128"/>
              </a:rPr>
              <a:t>④　あなたが監護する児童又はあなたの親族が障害、疾病、負傷又は要介護状態等にあることにより、あなたがこれらの方の介護を行う必要があり、就労が困難である場合は、児童や親族が障害、疾病、負傷、又は要介護状態等にあることを確認できる次のいずれかの書類に加えて、あなたが介護を行わなければならない事情を明らかにできる書類（民生委員の証明など）</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endParaRPr lang="ja-JP" altLang="en-US"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b="0" i="0" u="none" strike="noStrike" baseline="0" dirty="0">
                <a:latin typeface="ＭＳ ゴシック" panose="020B0609070205080204" pitchFamily="49" charset="-128"/>
                <a:ea typeface="ＭＳ ゴシック" panose="020B0609070205080204" pitchFamily="49" charset="-128"/>
              </a:rPr>
              <a:t>　　　　○　国民年金法及び厚生年金保険法による障害等級の１級又は２級に該当することが確認でき</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b="0" i="0" u="none" strike="noStrike" baseline="0" dirty="0">
                <a:latin typeface="ＭＳ ゴシック" panose="020B0609070205080204" pitchFamily="49" charset="-128"/>
                <a:ea typeface="ＭＳ ゴシック" panose="020B0609070205080204" pitchFamily="49" charset="-128"/>
              </a:rPr>
              <a:t>　　　　　  る書類</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身体障害者手帳１級、２級、３級のいずれかの写し</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療育手帳（Ａ）の写し</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精神障害者手帳１級、２級のいずれかの写し</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tabLst>
                <a:tab pos="812800" algn="l"/>
              </a:tabLst>
            </a:pPr>
            <a:r>
              <a:rPr lang="en-US" altLang="ja-JP" sz="1050" b="0" i="0" u="none" strike="noStrike" baseline="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　上記書類について、手当の支給機関に既に提出したことがあり、障害状態が固定して</a:t>
            </a:r>
            <a:br>
              <a:rPr lang="en-US" altLang="ja-JP" sz="1050" b="0" i="0" u="none" strike="noStrike" baseline="0" dirty="0">
                <a:latin typeface="ＭＳ ゴシック" panose="020B0609070205080204" pitchFamily="49" charset="-128"/>
                <a:ea typeface="ＭＳ ゴシック" panose="020B0609070205080204" pitchFamily="49" charset="-128"/>
              </a:rPr>
            </a:br>
            <a:r>
              <a:rPr lang="en-US" altLang="ja-JP" sz="1050" b="0" i="0" u="none" strike="noStrike" baseline="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いる等の場合は省略することができます。</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児童扶養手当法施行令別表１に定める障害状態に関する医師の診断書及び特定の傷病に係　　　　</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るエックス線直接撮影写真</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a:t>
            </a:r>
            <a:r>
              <a:rPr lang="en-US" altLang="ja-JP" sz="1050" b="0" i="0" u="none" strike="noStrike" baseline="0" dirty="0">
                <a:latin typeface="ＭＳ ゴシック" panose="020B0609070205080204" pitchFamily="49" charset="-128"/>
                <a:ea typeface="ＭＳ ゴシック" panose="020B0609070205080204" pitchFamily="49" charset="-128"/>
              </a:rPr>
              <a:t>※</a:t>
            </a:r>
            <a:r>
              <a:rPr lang="ja-JP" altLang="en-US" sz="1050" b="0" i="0" u="none" strike="noStrike" baseline="0" dirty="0">
                <a:latin typeface="ＭＳ ゴシック" panose="020B0609070205080204" pitchFamily="49" charset="-128"/>
                <a:ea typeface="ＭＳ ゴシック" panose="020B0609070205080204" pitchFamily="49" charset="-128"/>
              </a:rPr>
              <a:t>　障害状態に関する診断書及びエックス線直接撮影写真は、手当の支給機関に既に提出</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したことがあり、障害状態が固定している等の場合は、省略することができます。</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特定疾患医療受給者証の写し</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特定医療費（指定難病）受給者証の写し</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特定疾病療養受療証の写し</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相当期間、負傷・疾病により療養等が必要であることを証する医師の診断書</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a:t>
            </a:r>
            <a:r>
              <a:rPr lang="en-US" altLang="ja-JP" sz="1050" b="0" i="0" u="none" strike="noStrike" baseline="0" dirty="0">
                <a:latin typeface="ＭＳ ゴシック" panose="020B0609070205080204" pitchFamily="49" charset="-128"/>
                <a:ea typeface="ＭＳ ゴシック" panose="020B0609070205080204" pitchFamily="49" charset="-128"/>
              </a:rPr>
              <a:t>※</a:t>
            </a:r>
            <a:r>
              <a:rPr lang="ja-JP" altLang="en-US" sz="1050" b="0" i="0" u="none" strike="noStrike" baseline="0" dirty="0">
                <a:latin typeface="ＭＳ ゴシック" panose="020B0609070205080204" pitchFamily="49" charset="-128"/>
                <a:ea typeface="ＭＳ ゴシック" panose="020B0609070205080204" pitchFamily="49" charset="-128"/>
              </a:rPr>
              <a:t>　診断書は、かかりつけ医に作成してもらって下さい。</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a:t>
            </a:r>
            <a:r>
              <a:rPr lang="en-US" altLang="ja-JP" sz="1050" b="0" i="0" u="none" strike="noStrike" baseline="0" dirty="0">
                <a:latin typeface="ＭＳ ゴシック" panose="020B0609070205080204" pitchFamily="49" charset="-128"/>
                <a:ea typeface="ＭＳ ゴシック" panose="020B0609070205080204" pitchFamily="49" charset="-128"/>
              </a:rPr>
              <a:t>※</a:t>
            </a:r>
            <a:r>
              <a:rPr lang="ja-JP" altLang="en-US" sz="1050" b="0" i="0" u="none" strike="noStrike" baseline="0" dirty="0">
                <a:latin typeface="ＭＳ ゴシック" panose="020B0609070205080204" pitchFamily="49" charset="-128"/>
                <a:ea typeface="ＭＳ ゴシック" panose="020B0609070205080204" pitchFamily="49" charset="-128"/>
              </a:rPr>
              <a:t>　かかりつけ医がいない場合は、市町村の窓口にご相談の上、必要に応じ、保健所等の</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公的な相談窓口に相談して下さい。</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親族が要介護状態にあることを明らかにできる書類</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　児童又は親族が障害、</a:t>
            </a:r>
            <a:r>
              <a:rPr lang="ja-JP" altLang="en-US" sz="1050" dirty="0">
                <a:latin typeface="ＭＳ ゴシック" panose="020B0609070205080204" pitchFamily="49" charset="-128"/>
                <a:ea typeface="ＭＳ ゴシック" panose="020B0609070205080204" pitchFamily="49" charset="-128"/>
              </a:rPr>
              <a:t>疾病</a:t>
            </a:r>
            <a:r>
              <a:rPr lang="ja-JP" altLang="en-US" sz="1050" b="0" i="0" u="none" strike="noStrike" baseline="0" dirty="0">
                <a:latin typeface="ＭＳ ゴシック" panose="020B0609070205080204" pitchFamily="49" charset="-128"/>
                <a:ea typeface="ＭＳ ゴシック" panose="020B0609070205080204" pitchFamily="49" charset="-128"/>
              </a:rPr>
              <a:t>・負傷、又は要介護状態等に類する状態にあることにより介護</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が必要であることを明らかにできる書類</a:t>
            </a:r>
          </a:p>
          <a:p>
            <a:pPr algn="l"/>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b="0" i="0" u="none" strike="noStrike" baseline="0" dirty="0">
                <a:latin typeface="ＭＳ ゴシック" panose="020B0609070205080204" pitchFamily="49" charset="-128"/>
                <a:ea typeface="ＭＳ ゴシック" panose="020B0609070205080204" pitchFamily="49" charset="-128"/>
              </a:rPr>
              <a:t>（注３）上記（注２）に掲げる関係書類については、令　和　　　年　　　月　から　令　和　　　年　　　月 までの間のいずれかの時点におけるあなたの状況が明らかとなるものを添付してください。</a:t>
            </a:r>
          </a:p>
          <a:p>
            <a:pPr algn="l"/>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b="0" i="0" u="none" strike="noStrike" baseline="0" dirty="0">
                <a:latin typeface="ＭＳ ゴシック" panose="020B0609070205080204" pitchFamily="49" charset="-128"/>
                <a:ea typeface="ＭＳ ゴシック" panose="020B0609070205080204" pitchFamily="49" charset="-128"/>
              </a:rPr>
              <a:t>（参考）児童扶養手当法施行令別表第１</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一　次に掲げる視覚障害</a:t>
            </a:r>
          </a:p>
          <a:p>
            <a:pPr algn="l">
              <a:tabLst>
                <a:tab pos="266700" algn="l"/>
                <a:tab pos="363538" algn="l"/>
              </a:tabLst>
            </a:pPr>
            <a:r>
              <a:rPr lang="en-US" altLang="ja-JP"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イ　両眼の視力がそれぞれ〇・〇七以下のもの</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tabLst>
                <a:tab pos="266700" algn="l"/>
                <a:tab pos="363538" algn="l"/>
              </a:tabLst>
            </a:pPr>
            <a:r>
              <a:rPr lang="en-US" altLang="ja-JP"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ロ　一眼の視力が〇・〇八、他眼の視力が手動弁以下のもの</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tabLst>
                <a:tab pos="266700" algn="l"/>
                <a:tab pos="542925" algn="l"/>
              </a:tabLst>
            </a:pPr>
            <a:r>
              <a:rPr lang="en-US" altLang="ja-JP"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ハ　ゴールドマン型視野計による測定の結果、両眼のＩ／四視標による周辺視野角度の和がそれぞ</a:t>
            </a:r>
            <a:r>
              <a:rPr lang="en-US" altLang="ja-JP" sz="1050" b="0" i="0" u="none" strike="noStrike" baseline="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れ八〇度以下かつＩ／二視標による両眼中心視野角度が五六度以下のもの</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tabLst>
                <a:tab pos="266700" algn="l"/>
                <a:tab pos="542925" algn="l"/>
              </a:tabLst>
            </a:pPr>
            <a:r>
              <a:rPr lang="en-US" altLang="ja-JP"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ニ　自動視野計による測定の結果、両眼開放視認点数が七〇点以下かつ両眼中心視野視認点数が四</a:t>
            </a:r>
            <a:r>
              <a:rPr lang="en-US" altLang="ja-JP" sz="1050" b="0" i="0" u="none" strike="noStrike" baseline="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〇点以下のもの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二　両耳の聴力レベルが九〇デシベル以上のもの</a:t>
            </a: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三　平衡機能に著しい障害を有するもの －</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四　そしやくの機能を欠くもの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五　音声又は言語機能に著しい障害を有するもの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六　両上肢のおや指及びひとさし指又は中指を欠くもの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七　両上肢のおや指及びひとさし指又は中指の機能に著しい障害を有するもの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八　一上肢の機能に著しい障害を有するもの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九　一上肢のすべての指を欠くもの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　一上肢のすべての指の機能に著しい障害を有するもの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十一　両下肢のすべての指を欠くもの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十二　一下肢の機能に著しい障害を有するもの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十三　一下肢を足関節以上で欠くもの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十四　体幹の機能に歩くことができない程度の障害を有するもの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十五　前各号に掲げるもののほか、身体の機能の障害又は長期にわたる安静を必要とする病状が前各</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号と同程度以上と認められる状態であつて、日常生活が著しい制限を受けるか、又は日常生活</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に著しい制限を加えることを必要とする程度のもの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十六　精神の障害であつて、前各号と同程度以上と認められる程度のもの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十七　身体の機能の障害若しくは病状又は精神の障害が重複する場合であつて、その状態が前各号と</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同程度以上と認められる程度のもの</a:t>
            </a:r>
          </a:p>
          <a:p>
            <a:pPr algn="l"/>
            <a:r>
              <a:rPr lang="ja-JP" altLang="en-US" sz="1050" b="0" i="0" u="none" strike="noStrike" baseline="0" dirty="0">
                <a:latin typeface="ＭＳ ゴシック" panose="020B0609070205080204" pitchFamily="49" charset="-128"/>
                <a:ea typeface="ＭＳ ゴシック" panose="020B0609070205080204" pitchFamily="49" charset="-128"/>
              </a:rPr>
              <a:t>　（備考）視力の測定は、万国式試視力表によるものとし、屈折異常があるものについては、矯正視力</a:t>
            </a:r>
            <a:endParaRPr lang="en-US" altLang="ja-JP" sz="1050" b="0" i="0" u="none" strike="noStrike" baseline="0" dirty="0">
              <a:latin typeface="ＭＳ ゴシック" panose="020B0609070205080204" pitchFamily="49" charset="-128"/>
              <a:ea typeface="ＭＳ ゴシック" panose="020B0609070205080204" pitchFamily="49" charset="-128"/>
            </a:endParaRPr>
          </a:p>
          <a:p>
            <a:pPr algn="l"/>
            <a:r>
              <a:rPr lang="ja-JP" altLang="en-US" sz="1050" dirty="0">
                <a:latin typeface="ＭＳ ゴシック" panose="020B0609070205080204" pitchFamily="49" charset="-128"/>
                <a:ea typeface="ＭＳ ゴシック" panose="020B0609070205080204" pitchFamily="49" charset="-128"/>
              </a:rPr>
              <a:t>　　　　　</a:t>
            </a:r>
            <a:r>
              <a:rPr lang="ja-JP" altLang="en-US" sz="1050" b="0" i="0" u="none" strike="noStrike" baseline="0" dirty="0">
                <a:latin typeface="ＭＳ ゴシック" panose="020B0609070205080204" pitchFamily="49" charset="-128"/>
                <a:ea typeface="ＭＳ ゴシック" panose="020B0609070205080204" pitchFamily="49" charset="-128"/>
              </a:rPr>
              <a:t>によつて測定する。</a:t>
            </a:r>
            <a:endParaRPr lang="ja-JP" altLang="en-US" sz="1050" dirty="0">
              <a:latin typeface="ＭＳ ゴシック" panose="020B0609070205080204" pitchFamily="49" charset="-128"/>
              <a:ea typeface="ＭＳ ゴシック" panose="020B0609070205080204" pitchFamily="49" charset="-128"/>
            </a:endParaRPr>
          </a:p>
        </p:txBody>
      </p:sp>
      <p:sp>
        <p:nvSpPr>
          <p:cNvPr id="4" name="object 2">
            <a:extLst>
              <a:ext uri="{FF2B5EF4-FFF2-40B4-BE49-F238E27FC236}">
                <a16:creationId xmlns:a16="http://schemas.microsoft.com/office/drawing/2014/main" id="{8A234ADF-9AD0-4BA5-A00D-8D2E372FDDDD}"/>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-3-</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5" name="表 4">
            <a:extLst>
              <a:ext uri="{FF2B5EF4-FFF2-40B4-BE49-F238E27FC236}">
                <a16:creationId xmlns:a16="http://schemas.microsoft.com/office/drawing/2014/main" id="{996655EE-A14E-4650-8198-D66961957485}"/>
              </a:ext>
            </a:extLst>
          </p:cNvPr>
          <p:cNvGraphicFramePr>
            <a:graphicFrameLocks noGrp="1"/>
          </p:cNvGraphicFramePr>
          <p:nvPr/>
        </p:nvGraphicFramePr>
        <p:xfrm>
          <a:off x="106142" y="108370"/>
          <a:ext cx="5827644" cy="251460"/>
        </p:xfrm>
        <a:graphic>
          <a:graphicData uri="http://schemas.openxmlformats.org/drawingml/2006/table">
            <a:tbl>
              <a:tblPr firstRow="1" bandRow="1">
                <a:tableStyleId>{5C22544A-7EE6-4342-B048-85BDC9FD1C3A}</a:tableStyleId>
              </a:tblPr>
              <a:tblGrid>
                <a:gridCol w="2398644">
                  <a:extLst>
                    <a:ext uri="{9D8B030D-6E8A-4147-A177-3AD203B41FA5}">
                      <a16:colId xmlns:a16="http://schemas.microsoft.com/office/drawing/2014/main" val="946548730"/>
                    </a:ext>
                  </a:extLst>
                </a:gridCol>
                <a:gridCol w="3429000">
                  <a:extLst>
                    <a:ext uri="{9D8B030D-6E8A-4147-A177-3AD203B41FA5}">
                      <a16:colId xmlns:a16="http://schemas.microsoft.com/office/drawing/2014/main" val="4165498628"/>
                    </a:ext>
                  </a:extLst>
                </a:gridCol>
              </a:tblGrid>
              <a:tr h="13720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14.</a:t>
                      </a:r>
                      <a:r>
                        <a:rPr kumimoji="1" lang="ja-JP" altLang="en-US" sz="1050" b="0">
                          <a:solidFill>
                            <a:schemeClr val="tx1"/>
                          </a:solidFill>
                          <a:latin typeface="ＭＳ ゴシック" panose="020B0609070205080204" pitchFamily="49" charset="-128"/>
                          <a:ea typeface="ＭＳ ゴシック" panose="020B0609070205080204" pitchFamily="49" charset="-128"/>
                        </a:rPr>
                        <a:t>一部支給停止（１３条の３関係）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児童扶養手当の受給に関する重要なお知らせ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40148695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09577" y="2072954"/>
            <a:ext cx="2026920" cy="175048"/>
          </a:xfrm>
          <a:prstGeom prst="rect">
            <a:avLst/>
          </a:prstGeom>
        </p:spPr>
        <p:txBody>
          <a:bodyPr vert="horz" wrap="square" lIns="0" tIns="13335" rIns="0" bIns="0" rtlCol="0">
            <a:spAutoFit/>
          </a:bodyPr>
          <a:lstStyle/>
          <a:p>
            <a:pPr marL="12700">
              <a:lnSpc>
                <a:spcPct val="100000"/>
              </a:lnSpc>
              <a:spcBef>
                <a:spcPts val="105"/>
              </a:spcBef>
            </a:pPr>
            <a:r>
              <a:rPr sz="1050" spc="5">
                <a:solidFill>
                  <a:srgbClr val="00B0F0"/>
                </a:solidFill>
                <a:latin typeface="ＭＳ ゴシック"/>
                <a:cs typeface="ＭＳ ゴシック"/>
              </a:rPr>
              <a:t>様式</a:t>
            </a:r>
            <a:r>
              <a:rPr sz="1050" spc="-10">
                <a:solidFill>
                  <a:srgbClr val="00B0F0"/>
                </a:solidFill>
                <a:latin typeface="ＭＳ ゴシック"/>
                <a:cs typeface="ＭＳ ゴシック"/>
              </a:rPr>
              <a:t>第</a:t>
            </a:r>
            <a:r>
              <a:rPr sz="1050" spc="5">
                <a:solidFill>
                  <a:srgbClr val="00B0F0"/>
                </a:solidFill>
                <a:latin typeface="ＭＳ ゴシック"/>
                <a:cs typeface="ＭＳ ゴシック"/>
              </a:rPr>
              <a:t>五</a:t>
            </a:r>
            <a:r>
              <a:rPr sz="1050" spc="-10">
                <a:solidFill>
                  <a:srgbClr val="00B0F0"/>
                </a:solidFill>
                <a:latin typeface="ＭＳ ゴシック"/>
                <a:cs typeface="ＭＳ ゴシック"/>
              </a:rPr>
              <a:t>号</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四</a:t>
            </a:r>
            <a:r>
              <a:rPr sz="1050">
                <a:solidFill>
                  <a:srgbClr val="00B0F0"/>
                </a:solidFill>
                <a:latin typeface="ＭＳ 明朝"/>
                <a:cs typeface="ＭＳ 明朝"/>
              </a:rPr>
              <a:t>(</a:t>
            </a:r>
            <a:r>
              <a:rPr sz="1050" spc="-10">
                <a:solidFill>
                  <a:srgbClr val="00B0F0"/>
                </a:solidFill>
                <a:latin typeface="ＭＳ ゴシック"/>
                <a:cs typeface="ＭＳ ゴシック"/>
              </a:rPr>
              <a:t>第</a:t>
            </a:r>
            <a:r>
              <a:rPr sz="1050" spc="5">
                <a:solidFill>
                  <a:srgbClr val="00B0F0"/>
                </a:solidFill>
                <a:latin typeface="ＭＳ ゴシック"/>
                <a:cs typeface="ＭＳ ゴシック"/>
              </a:rPr>
              <a:t>三</a:t>
            </a:r>
            <a:r>
              <a:rPr sz="1050" spc="-10">
                <a:solidFill>
                  <a:srgbClr val="00B0F0"/>
                </a:solidFill>
                <a:latin typeface="ＭＳ ゴシック"/>
                <a:cs typeface="ＭＳ ゴシック"/>
              </a:rPr>
              <a:t>条の</a:t>
            </a:r>
            <a:r>
              <a:rPr sz="1050" spc="5">
                <a:solidFill>
                  <a:srgbClr val="00B0F0"/>
                </a:solidFill>
                <a:latin typeface="ＭＳ ゴシック"/>
                <a:cs typeface="ＭＳ ゴシック"/>
              </a:rPr>
              <a:t>四関</a:t>
            </a:r>
            <a:r>
              <a:rPr sz="1050" spc="-10">
                <a:solidFill>
                  <a:srgbClr val="00B0F0"/>
                </a:solidFill>
                <a:latin typeface="ＭＳ ゴシック"/>
                <a:cs typeface="ＭＳ ゴシック"/>
              </a:rPr>
              <a:t>係</a:t>
            </a:r>
            <a:r>
              <a:rPr sz="1050">
                <a:solidFill>
                  <a:srgbClr val="00B0F0"/>
                </a:solidFill>
                <a:latin typeface="ＭＳ 明朝"/>
                <a:cs typeface="ＭＳ 明朝"/>
              </a:rPr>
              <a:t>)</a:t>
            </a:r>
          </a:p>
        </p:txBody>
      </p:sp>
      <p:sp>
        <p:nvSpPr>
          <p:cNvPr id="3" name="object 3"/>
          <p:cNvSpPr txBox="1"/>
          <p:nvPr/>
        </p:nvSpPr>
        <p:spPr>
          <a:xfrm>
            <a:off x="3443152" y="2047306"/>
            <a:ext cx="225425" cy="186690"/>
          </a:xfrm>
          <a:prstGeom prst="rect">
            <a:avLst/>
          </a:prstGeom>
        </p:spPr>
        <p:txBody>
          <a:bodyPr vert="horz" wrap="square" lIns="0" tIns="13335" rIns="0" bIns="0" rtlCol="0">
            <a:spAutoFit/>
          </a:bodyPr>
          <a:lstStyle/>
          <a:p>
            <a:pPr marL="12700">
              <a:lnSpc>
                <a:spcPct val="100000"/>
              </a:lnSpc>
              <a:spcBef>
                <a:spcPts val="105"/>
              </a:spcBef>
            </a:pPr>
            <a:r>
              <a:rPr sz="1050" spc="-15">
                <a:latin typeface="ＭＳ 明朝"/>
                <a:cs typeface="ＭＳ 明朝"/>
              </a:rPr>
              <a:t>(</a:t>
            </a:r>
            <a:r>
              <a:rPr sz="1050" spc="5">
                <a:latin typeface="ＭＳ ゴシック"/>
                <a:cs typeface="ＭＳ ゴシック"/>
              </a:rPr>
              <a:t>表</a:t>
            </a:r>
            <a:endParaRPr sz="1050">
              <a:latin typeface="ＭＳ ゴシック"/>
              <a:cs typeface="ＭＳ ゴシック"/>
            </a:endParaRPr>
          </a:p>
        </p:txBody>
      </p:sp>
      <p:sp>
        <p:nvSpPr>
          <p:cNvPr id="4" name="object 4"/>
          <p:cNvSpPr txBox="1"/>
          <p:nvPr/>
        </p:nvSpPr>
        <p:spPr>
          <a:xfrm>
            <a:off x="3887925" y="2047306"/>
            <a:ext cx="227329" cy="186690"/>
          </a:xfrm>
          <a:prstGeom prst="rect">
            <a:avLst/>
          </a:prstGeom>
        </p:spPr>
        <p:txBody>
          <a:bodyPr vert="horz" wrap="square" lIns="0" tIns="13335" rIns="0" bIns="0" rtlCol="0">
            <a:spAutoFit/>
          </a:bodyPr>
          <a:lstStyle/>
          <a:p>
            <a:pPr marL="12700">
              <a:lnSpc>
                <a:spcPct val="100000"/>
              </a:lnSpc>
              <a:spcBef>
                <a:spcPts val="105"/>
              </a:spcBef>
            </a:pPr>
            <a:r>
              <a:rPr sz="1050" spc="5">
                <a:latin typeface="ＭＳ ゴシック"/>
                <a:cs typeface="ＭＳ ゴシック"/>
              </a:rPr>
              <a:t>面</a:t>
            </a:r>
            <a:r>
              <a:rPr sz="1050">
                <a:latin typeface="ＭＳ 明朝"/>
                <a:cs typeface="ＭＳ 明朝"/>
              </a:rPr>
              <a:t>)</a:t>
            </a:r>
          </a:p>
        </p:txBody>
      </p:sp>
      <p:graphicFrame>
        <p:nvGraphicFramePr>
          <p:cNvPr id="5" name="object 5"/>
          <p:cNvGraphicFramePr>
            <a:graphicFrameLocks noGrp="1"/>
          </p:cNvGraphicFramePr>
          <p:nvPr>
            <p:extLst>
              <p:ext uri="{D42A27DB-BD31-4B8C-83A1-F6EECF244321}">
                <p14:modId xmlns:p14="http://schemas.microsoft.com/office/powerpoint/2010/main" val="4265257400"/>
              </p:ext>
            </p:extLst>
          </p:nvPr>
        </p:nvGraphicFramePr>
        <p:xfrm>
          <a:off x="1109577" y="2286000"/>
          <a:ext cx="5478141" cy="6980554"/>
        </p:xfrm>
        <a:graphic>
          <a:graphicData uri="http://schemas.openxmlformats.org/drawingml/2006/table">
            <a:tbl>
              <a:tblPr firstRow="1" bandRow="1">
                <a:tableStyleId>{2D5ABB26-0587-4C30-8999-92F81FD0307C}</a:tableStyleId>
              </a:tblPr>
              <a:tblGrid>
                <a:gridCol w="928369">
                  <a:extLst>
                    <a:ext uri="{9D8B030D-6E8A-4147-A177-3AD203B41FA5}">
                      <a16:colId xmlns:a16="http://schemas.microsoft.com/office/drawing/2014/main" val="20000"/>
                    </a:ext>
                  </a:extLst>
                </a:gridCol>
                <a:gridCol w="358775">
                  <a:extLst>
                    <a:ext uri="{9D8B030D-6E8A-4147-A177-3AD203B41FA5}">
                      <a16:colId xmlns:a16="http://schemas.microsoft.com/office/drawing/2014/main" val="20001"/>
                    </a:ext>
                  </a:extLst>
                </a:gridCol>
                <a:gridCol w="140969">
                  <a:extLst>
                    <a:ext uri="{9D8B030D-6E8A-4147-A177-3AD203B41FA5}">
                      <a16:colId xmlns:a16="http://schemas.microsoft.com/office/drawing/2014/main" val="20002"/>
                    </a:ext>
                  </a:extLst>
                </a:gridCol>
                <a:gridCol w="276860">
                  <a:extLst>
                    <a:ext uri="{9D8B030D-6E8A-4147-A177-3AD203B41FA5}">
                      <a16:colId xmlns:a16="http://schemas.microsoft.com/office/drawing/2014/main" val="20003"/>
                    </a:ext>
                  </a:extLst>
                </a:gridCol>
                <a:gridCol w="260985">
                  <a:extLst>
                    <a:ext uri="{9D8B030D-6E8A-4147-A177-3AD203B41FA5}">
                      <a16:colId xmlns:a16="http://schemas.microsoft.com/office/drawing/2014/main" val="20004"/>
                    </a:ext>
                  </a:extLst>
                </a:gridCol>
                <a:gridCol w="206375">
                  <a:extLst>
                    <a:ext uri="{9D8B030D-6E8A-4147-A177-3AD203B41FA5}">
                      <a16:colId xmlns:a16="http://schemas.microsoft.com/office/drawing/2014/main" val="20005"/>
                    </a:ext>
                  </a:extLst>
                </a:gridCol>
                <a:gridCol w="400685">
                  <a:extLst>
                    <a:ext uri="{9D8B030D-6E8A-4147-A177-3AD203B41FA5}">
                      <a16:colId xmlns:a16="http://schemas.microsoft.com/office/drawing/2014/main" val="20006"/>
                    </a:ext>
                  </a:extLst>
                </a:gridCol>
                <a:gridCol w="132714">
                  <a:extLst>
                    <a:ext uri="{9D8B030D-6E8A-4147-A177-3AD203B41FA5}">
                      <a16:colId xmlns:a16="http://schemas.microsoft.com/office/drawing/2014/main" val="20007"/>
                    </a:ext>
                  </a:extLst>
                </a:gridCol>
                <a:gridCol w="708660">
                  <a:extLst>
                    <a:ext uri="{9D8B030D-6E8A-4147-A177-3AD203B41FA5}">
                      <a16:colId xmlns:a16="http://schemas.microsoft.com/office/drawing/2014/main" val="20008"/>
                    </a:ext>
                  </a:extLst>
                </a:gridCol>
                <a:gridCol w="283210">
                  <a:extLst>
                    <a:ext uri="{9D8B030D-6E8A-4147-A177-3AD203B41FA5}">
                      <a16:colId xmlns:a16="http://schemas.microsoft.com/office/drawing/2014/main" val="20009"/>
                    </a:ext>
                  </a:extLst>
                </a:gridCol>
                <a:gridCol w="549910">
                  <a:extLst>
                    <a:ext uri="{9D8B030D-6E8A-4147-A177-3AD203B41FA5}">
                      <a16:colId xmlns:a16="http://schemas.microsoft.com/office/drawing/2014/main" val="20010"/>
                    </a:ext>
                  </a:extLst>
                </a:gridCol>
                <a:gridCol w="479425">
                  <a:extLst>
                    <a:ext uri="{9D8B030D-6E8A-4147-A177-3AD203B41FA5}">
                      <a16:colId xmlns:a16="http://schemas.microsoft.com/office/drawing/2014/main" val="20011"/>
                    </a:ext>
                  </a:extLst>
                </a:gridCol>
                <a:gridCol w="272414">
                  <a:extLst>
                    <a:ext uri="{9D8B030D-6E8A-4147-A177-3AD203B41FA5}">
                      <a16:colId xmlns:a16="http://schemas.microsoft.com/office/drawing/2014/main" val="20012"/>
                    </a:ext>
                  </a:extLst>
                </a:gridCol>
                <a:gridCol w="478790">
                  <a:extLst>
                    <a:ext uri="{9D8B030D-6E8A-4147-A177-3AD203B41FA5}">
                      <a16:colId xmlns:a16="http://schemas.microsoft.com/office/drawing/2014/main" val="20013"/>
                    </a:ext>
                  </a:extLst>
                </a:gridCol>
              </a:tblGrid>
              <a:tr h="231610">
                <a:tc>
                  <a:txBody>
                    <a:bodyPr/>
                    <a:lstStyle/>
                    <a:p>
                      <a:pPr marL="74295">
                        <a:lnSpc>
                          <a:spcPct val="100000"/>
                        </a:lnSpc>
                        <a:spcBef>
                          <a:spcPts val="665"/>
                        </a:spcBef>
                      </a:pPr>
                      <a:r>
                        <a:rPr sz="1050" spc="5" dirty="0">
                          <a:solidFill>
                            <a:srgbClr val="00B0F0"/>
                          </a:solidFill>
                          <a:latin typeface="ＭＳ ゴシック"/>
                          <a:cs typeface="ＭＳ ゴシック"/>
                        </a:rPr>
                        <a:t>※※第</a:t>
                      </a:r>
                      <a:endParaRPr sz="1050" dirty="0">
                        <a:solidFill>
                          <a:srgbClr val="00B0F0"/>
                        </a:solidFill>
                        <a:latin typeface="ＭＳ ゴシック"/>
                        <a:cs typeface="ＭＳ ゴシック"/>
                      </a:endParaRPr>
                    </a:p>
                  </a:txBody>
                  <a:tcPr marL="0" marR="0" marT="84455"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marL="88900">
                        <a:lnSpc>
                          <a:spcPct val="100000"/>
                        </a:lnSpc>
                        <a:spcBef>
                          <a:spcPts val="665"/>
                        </a:spcBef>
                      </a:pPr>
                      <a:r>
                        <a:rPr sz="1050">
                          <a:solidFill>
                            <a:srgbClr val="00B0F0"/>
                          </a:solidFill>
                          <a:latin typeface="ＭＳ ゴシック"/>
                          <a:cs typeface="ＭＳ ゴシック"/>
                        </a:rPr>
                        <a:t>号</a:t>
                      </a:r>
                    </a:p>
                  </a:txBody>
                  <a:tcPr marL="0" marR="0" marT="84455" marB="0">
                    <a:lnR w="6350">
                      <a:solidFill>
                        <a:srgbClr val="000000"/>
                      </a:solidFill>
                      <a:prstDash val="solid"/>
                    </a:lnR>
                    <a:lnT w="6350">
                      <a:solidFill>
                        <a:srgbClr val="000000"/>
                      </a:solidFill>
                      <a:prstDash val="solid"/>
                    </a:lnT>
                    <a:lnB w="6350">
                      <a:solidFill>
                        <a:srgbClr val="000000"/>
                      </a:solidFill>
                      <a:prstDash val="solid"/>
                    </a:lnB>
                  </a:tcPr>
                </a:tc>
                <a:tc gridSpan="12">
                  <a:txBody>
                    <a:bodyPr/>
                    <a:lstStyle/>
                    <a:p>
                      <a:pPr>
                        <a:lnSpc>
                          <a:spcPct val="100000"/>
                        </a:lnSpc>
                      </a:pPr>
                      <a:endParaRPr sz="1000" dirty="0">
                        <a:solidFill>
                          <a:srgbClr val="00B0F0"/>
                        </a:solidFill>
                        <a:latin typeface="Times New Roman"/>
                        <a:cs typeface="Times New Roman"/>
                      </a:endParaRPr>
                    </a:p>
                  </a:txBody>
                  <a:tcPr marL="0" marR="0" marT="0" marB="0">
                    <a:lnL w="6350">
                      <a:solidFill>
                        <a:srgbClr val="000000"/>
                      </a:solidFill>
                      <a:prstDash val="solid"/>
                    </a:lnL>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33705">
                <a:tc gridSpan="8">
                  <a:txBody>
                    <a:bodyPr/>
                    <a:lstStyle/>
                    <a:p>
                      <a:pPr marL="208279" marR="1863725" indent="-134620">
                        <a:lnSpc>
                          <a:spcPct val="107600"/>
                        </a:lnSpc>
                        <a:spcBef>
                          <a:spcPts val="254"/>
                        </a:spcBef>
                        <a:tabLst>
                          <a:tab pos="695960" algn="l"/>
                        </a:tabLst>
                      </a:pPr>
                      <a:r>
                        <a:rPr sz="1050">
                          <a:solidFill>
                            <a:srgbClr val="00B0F0"/>
                          </a:solidFill>
                          <a:latin typeface="ＭＳ ゴシック"/>
                          <a:cs typeface="ＭＳ ゴシック"/>
                        </a:rPr>
                        <a:t>※</a:t>
                      </a:r>
                      <a:r>
                        <a:rPr sz="1050" spc="-430">
                          <a:solidFill>
                            <a:srgbClr val="00B0F0"/>
                          </a:solidFill>
                          <a:latin typeface="ＭＳ ゴシック"/>
                          <a:cs typeface="ＭＳ ゴシック"/>
                        </a:rPr>
                        <a:t> </a:t>
                      </a:r>
                      <a:r>
                        <a:rPr sz="1050">
                          <a:solidFill>
                            <a:srgbClr val="00B0F0"/>
                          </a:solidFill>
                          <a:latin typeface="ＭＳ ゴシック"/>
                          <a:cs typeface="ＭＳ ゴシック"/>
                        </a:rPr>
                        <a:t>経	由 </a:t>
                      </a:r>
                      <a:r>
                        <a:rPr sz="1050" spc="5">
                          <a:solidFill>
                            <a:srgbClr val="00B0F0"/>
                          </a:solidFill>
                          <a:latin typeface="ＭＳ ゴシック"/>
                          <a:cs typeface="ＭＳ ゴシック"/>
                        </a:rPr>
                        <a:t>町</a:t>
                      </a:r>
                      <a:r>
                        <a:rPr sz="1050" spc="220">
                          <a:solidFill>
                            <a:srgbClr val="00B0F0"/>
                          </a:solidFill>
                          <a:latin typeface="ＭＳ ゴシック"/>
                          <a:cs typeface="ＭＳ ゴシック"/>
                        </a:rPr>
                        <a:t> </a:t>
                      </a:r>
                      <a:r>
                        <a:rPr sz="1050" spc="5">
                          <a:solidFill>
                            <a:srgbClr val="00B0F0"/>
                          </a:solidFill>
                          <a:latin typeface="ＭＳ ゴシック"/>
                          <a:cs typeface="ＭＳ ゴシック"/>
                        </a:rPr>
                        <a:t>村</a:t>
                      </a:r>
                      <a:r>
                        <a:rPr sz="1050" spc="220">
                          <a:solidFill>
                            <a:srgbClr val="00B0F0"/>
                          </a:solidFill>
                          <a:latin typeface="ＭＳ ゴシック"/>
                          <a:cs typeface="ＭＳ ゴシック"/>
                        </a:rPr>
                        <a:t> </a:t>
                      </a:r>
                      <a:r>
                        <a:rPr sz="1050" spc="5">
                          <a:solidFill>
                            <a:srgbClr val="00B0F0"/>
                          </a:solidFill>
                          <a:latin typeface="ＭＳ ゴシック"/>
                          <a:cs typeface="ＭＳ ゴシック"/>
                        </a:rPr>
                        <a:t>名</a:t>
                      </a:r>
                      <a:endParaRPr sz="1050">
                        <a:solidFill>
                          <a:srgbClr val="00B0F0"/>
                        </a:solidFill>
                        <a:latin typeface="ＭＳ ゴシック"/>
                        <a:cs typeface="ＭＳ ゴシック"/>
                      </a:endParaRPr>
                    </a:p>
                  </a:txBody>
                  <a:tcPr marL="0" marR="0" marT="3238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207010" marR="89535" indent="-134620">
                        <a:lnSpc>
                          <a:spcPct val="107600"/>
                        </a:lnSpc>
                        <a:spcBef>
                          <a:spcPts val="254"/>
                        </a:spcBef>
                      </a:pPr>
                      <a:r>
                        <a:rPr sz="1050" dirty="0">
                          <a:solidFill>
                            <a:srgbClr val="00B0F0"/>
                          </a:solidFill>
                          <a:latin typeface="ＭＳ ゴシック"/>
                          <a:cs typeface="ＭＳ ゴシック"/>
                        </a:rPr>
                        <a:t>※</a:t>
                      </a:r>
                      <a:r>
                        <a:rPr sz="1050" spc="-355" dirty="0">
                          <a:solidFill>
                            <a:srgbClr val="00B0F0"/>
                          </a:solidFill>
                          <a:latin typeface="ＭＳ ゴシック"/>
                          <a:cs typeface="ＭＳ ゴシック"/>
                        </a:rPr>
                        <a:t> </a:t>
                      </a:r>
                      <a:r>
                        <a:rPr sz="1050" spc="165" dirty="0" err="1">
                          <a:solidFill>
                            <a:srgbClr val="00B0F0"/>
                          </a:solidFill>
                          <a:latin typeface="ＭＳ ゴシック"/>
                          <a:cs typeface="ＭＳ ゴシック"/>
                        </a:rPr>
                        <a:t>市</a:t>
                      </a:r>
                      <a:r>
                        <a:rPr sz="1050" spc="155" dirty="0" err="1">
                          <a:solidFill>
                            <a:srgbClr val="00B0F0"/>
                          </a:solidFill>
                          <a:latin typeface="ＭＳ ゴシック"/>
                          <a:cs typeface="ＭＳ ゴシック"/>
                        </a:rPr>
                        <a:t>区</a:t>
                      </a:r>
                      <a:r>
                        <a:rPr sz="1050" spc="165" dirty="0" err="1">
                          <a:solidFill>
                            <a:srgbClr val="00B0F0"/>
                          </a:solidFill>
                          <a:latin typeface="ＭＳ ゴシック"/>
                          <a:cs typeface="ＭＳ ゴシック"/>
                        </a:rPr>
                        <a:t>町</a:t>
                      </a:r>
                      <a:r>
                        <a:rPr sz="1050" dirty="0" err="1">
                          <a:solidFill>
                            <a:srgbClr val="00B0F0"/>
                          </a:solidFill>
                          <a:latin typeface="ＭＳ ゴシック"/>
                          <a:cs typeface="ＭＳ ゴシック"/>
                        </a:rPr>
                        <a:t>村</a:t>
                      </a:r>
                      <a:r>
                        <a:rPr sz="1050" dirty="0">
                          <a:solidFill>
                            <a:srgbClr val="00B0F0"/>
                          </a:solidFill>
                          <a:latin typeface="ＭＳ ゴシック"/>
                          <a:cs typeface="ＭＳ ゴシック"/>
                        </a:rPr>
                        <a:t> </a:t>
                      </a:r>
                      <a:r>
                        <a:rPr sz="1050" spc="-145" dirty="0" err="1">
                          <a:solidFill>
                            <a:srgbClr val="00B0F0"/>
                          </a:solidFill>
                          <a:latin typeface="ＭＳ ゴシック"/>
                          <a:cs typeface="ＭＳ ゴシック"/>
                        </a:rPr>
                        <a:t>受付年</a:t>
                      </a:r>
                      <a:r>
                        <a:rPr sz="1050" dirty="0" err="1">
                          <a:solidFill>
                            <a:srgbClr val="00B0F0"/>
                          </a:solidFill>
                          <a:latin typeface="ＭＳ ゴシック"/>
                          <a:cs typeface="ＭＳ ゴシック"/>
                        </a:rPr>
                        <a:t>月日</a:t>
                      </a:r>
                      <a:endParaRPr sz="1050" dirty="0">
                        <a:solidFill>
                          <a:srgbClr val="00B0F0"/>
                        </a:solidFill>
                        <a:latin typeface="ＭＳ ゴシック"/>
                        <a:cs typeface="ＭＳ ゴシック"/>
                      </a:endParaRPr>
                    </a:p>
                  </a:txBody>
                  <a:tcPr marL="0" marR="0" marT="32384" marB="0">
                    <a:lnL w="6350">
                      <a:solidFill>
                        <a:srgbClr val="000000"/>
                      </a:solidFill>
                      <a:prstDash val="solid"/>
                    </a:lnL>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spcBef>
                          <a:spcPts val="40"/>
                        </a:spcBef>
                      </a:pPr>
                      <a:endParaRPr sz="1450">
                        <a:solidFill>
                          <a:srgbClr val="00B0F0"/>
                        </a:solidFill>
                        <a:latin typeface="Times New Roman"/>
                        <a:cs typeface="Times New Roman"/>
                      </a:endParaRPr>
                    </a:p>
                    <a:p>
                      <a:pPr marL="97155">
                        <a:lnSpc>
                          <a:spcPct val="100000"/>
                        </a:lnSpc>
                      </a:pPr>
                      <a:r>
                        <a:rPr sz="1050">
                          <a:solidFill>
                            <a:srgbClr val="00B0F0"/>
                          </a:solidFill>
                          <a:latin typeface="ＭＳ ゴシック"/>
                          <a:cs typeface="ＭＳ ゴシック"/>
                        </a:rPr>
                        <a:t>令和</a:t>
                      </a:r>
                    </a:p>
                  </a:txBody>
                  <a:tcPr marL="0" marR="0" marT="5080" marB="0">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450">
                        <a:solidFill>
                          <a:srgbClr val="00B0F0"/>
                        </a:solidFill>
                        <a:latin typeface="Times New Roman"/>
                        <a:cs typeface="Times New Roman"/>
                      </a:endParaRPr>
                    </a:p>
                    <a:p>
                      <a:pPr marL="83185">
                        <a:lnSpc>
                          <a:spcPct val="100000"/>
                        </a:lnSpc>
                      </a:pPr>
                      <a:r>
                        <a:rPr sz="1050">
                          <a:solidFill>
                            <a:srgbClr val="00B0F0"/>
                          </a:solidFill>
                          <a:latin typeface="ＭＳ ゴシック"/>
                          <a:cs typeface="ＭＳ ゴシック"/>
                        </a:rPr>
                        <a:t>年</a:t>
                      </a:r>
                    </a:p>
                  </a:txBody>
                  <a:tcPr marL="0" marR="0" marT="5080" marB="0">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450">
                        <a:solidFill>
                          <a:srgbClr val="00B0F0"/>
                        </a:solidFill>
                        <a:latin typeface="Times New Roman"/>
                        <a:cs typeface="Times New Roman"/>
                      </a:endParaRPr>
                    </a:p>
                    <a:p>
                      <a:pPr marL="5080">
                        <a:lnSpc>
                          <a:spcPct val="100000"/>
                        </a:lnSpc>
                      </a:pPr>
                      <a:r>
                        <a:rPr sz="1050">
                          <a:solidFill>
                            <a:srgbClr val="00B0F0"/>
                          </a:solidFill>
                          <a:latin typeface="ＭＳ ゴシック"/>
                          <a:cs typeface="ＭＳ ゴシック"/>
                        </a:rPr>
                        <a:t>月</a:t>
                      </a:r>
                    </a:p>
                  </a:txBody>
                  <a:tcPr marL="0" marR="0" marT="5080" marB="0">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450">
                        <a:solidFill>
                          <a:srgbClr val="00B0F0"/>
                        </a:solidFill>
                        <a:latin typeface="Times New Roman"/>
                        <a:cs typeface="Times New Roman"/>
                      </a:endParaRPr>
                    </a:p>
                    <a:p>
                      <a:pPr marL="134620">
                        <a:lnSpc>
                          <a:spcPct val="100000"/>
                        </a:lnSpc>
                      </a:pPr>
                      <a:r>
                        <a:rPr sz="1050">
                          <a:solidFill>
                            <a:srgbClr val="00B0F0"/>
                          </a:solidFill>
                          <a:latin typeface="ＭＳ ゴシック"/>
                          <a:cs typeface="ＭＳ ゴシック"/>
                        </a:rPr>
                        <a:t>日</a:t>
                      </a:r>
                    </a:p>
                  </a:txBody>
                  <a:tcPr marL="0" marR="0" marT="5080"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33705">
                <a:tc>
                  <a:txBody>
                    <a:bodyPr/>
                    <a:lstStyle/>
                    <a:p>
                      <a:pPr marR="89535" algn="r">
                        <a:lnSpc>
                          <a:spcPct val="100000"/>
                        </a:lnSpc>
                        <a:spcBef>
                          <a:spcPts val="355"/>
                        </a:spcBef>
                        <a:tabLst>
                          <a:tab pos="621665" algn="l"/>
                        </a:tabLst>
                      </a:pPr>
                      <a:r>
                        <a:rPr sz="1050" spc="5" dirty="0">
                          <a:solidFill>
                            <a:srgbClr val="00B0F0"/>
                          </a:solidFill>
                          <a:latin typeface="ＭＳ ゴシック"/>
                          <a:cs typeface="ＭＳ ゴシック"/>
                        </a:rPr>
                        <a:t>※</a:t>
                      </a:r>
                      <a:r>
                        <a:rPr sz="1050" spc="-430" dirty="0">
                          <a:solidFill>
                            <a:srgbClr val="00B0F0"/>
                          </a:solidFill>
                          <a:latin typeface="ＭＳ ゴシック"/>
                          <a:cs typeface="ＭＳ ゴシック"/>
                        </a:rPr>
                        <a:t> </a:t>
                      </a:r>
                      <a:r>
                        <a:rPr sz="1050" spc="5" dirty="0">
                          <a:solidFill>
                            <a:srgbClr val="00B0F0"/>
                          </a:solidFill>
                          <a:latin typeface="ＭＳ ゴシック"/>
                          <a:cs typeface="ＭＳ ゴシック"/>
                        </a:rPr>
                        <a:t>町	村</a:t>
                      </a:r>
                      <a:endParaRPr sz="1050" dirty="0">
                        <a:solidFill>
                          <a:srgbClr val="00B0F0"/>
                        </a:solidFill>
                        <a:latin typeface="ＭＳ ゴシック"/>
                        <a:cs typeface="ＭＳ ゴシック"/>
                      </a:endParaRPr>
                    </a:p>
                    <a:p>
                      <a:pPr marR="100330" algn="r">
                        <a:lnSpc>
                          <a:spcPct val="100000"/>
                        </a:lnSpc>
                        <a:spcBef>
                          <a:spcPts val="105"/>
                        </a:spcBef>
                        <a:tabLst>
                          <a:tab pos="476884" algn="l"/>
                        </a:tabLst>
                      </a:pPr>
                      <a:r>
                        <a:rPr sz="1050" spc="5" dirty="0">
                          <a:solidFill>
                            <a:srgbClr val="00B0F0"/>
                          </a:solidFill>
                          <a:latin typeface="ＭＳ ゴシック"/>
                          <a:cs typeface="ＭＳ ゴシック"/>
                        </a:rPr>
                        <a:t>提	出</a:t>
                      </a:r>
                      <a:endParaRPr sz="1050" dirty="0">
                        <a:solidFill>
                          <a:srgbClr val="00B0F0"/>
                        </a:solidFill>
                        <a:latin typeface="ＭＳ ゴシック"/>
                        <a:cs typeface="ＭＳ ゴシック"/>
                      </a:endParaRPr>
                    </a:p>
                  </a:txBody>
                  <a:tcPr marL="0" marR="0" marT="45085" marB="0">
                    <a:lnL w="6350">
                      <a:solidFill>
                        <a:srgbClr val="000000"/>
                      </a:solidFill>
                      <a:prstDash val="solid"/>
                    </a:lnL>
                    <a:lnT w="6350">
                      <a:solidFill>
                        <a:srgbClr val="000000"/>
                      </a:solidFill>
                      <a:prstDash val="solid"/>
                    </a:lnT>
                    <a:lnB w="6350">
                      <a:solidFill>
                        <a:srgbClr val="000000"/>
                      </a:solidFill>
                      <a:prstDash val="solid"/>
                    </a:lnB>
                  </a:tcPr>
                </a:tc>
                <a:tc gridSpan="2">
                  <a:txBody>
                    <a:bodyPr/>
                    <a:lstStyle/>
                    <a:p>
                      <a:pPr marL="97155" marR="125730">
                        <a:lnSpc>
                          <a:spcPct val="108600"/>
                        </a:lnSpc>
                        <a:spcBef>
                          <a:spcPts val="245"/>
                        </a:spcBef>
                      </a:pPr>
                      <a:r>
                        <a:rPr sz="1050">
                          <a:solidFill>
                            <a:srgbClr val="00B0F0"/>
                          </a:solidFill>
                          <a:latin typeface="ＭＳ ゴシック"/>
                          <a:cs typeface="ＭＳ ゴシック"/>
                        </a:rPr>
                        <a:t>令和 </a:t>
                      </a:r>
                      <a:r>
                        <a:rPr sz="1050" spc="5">
                          <a:solidFill>
                            <a:srgbClr val="00B0F0"/>
                          </a:solidFill>
                          <a:latin typeface="ＭＳ ゴシック"/>
                          <a:cs typeface="ＭＳ ゴシック"/>
                        </a:rPr>
                        <a:t>第</a:t>
                      </a:r>
                      <a:endParaRPr sz="1050">
                        <a:solidFill>
                          <a:srgbClr val="00B0F0"/>
                        </a:solidFill>
                        <a:latin typeface="ＭＳ ゴシック"/>
                        <a:cs typeface="ＭＳ ゴシック"/>
                      </a:endParaRPr>
                    </a:p>
                  </a:txBody>
                  <a:tcPr marL="0" marR="0" marT="31115" marB="0">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133350">
                        <a:lnSpc>
                          <a:spcPct val="100000"/>
                        </a:lnSpc>
                        <a:spcBef>
                          <a:spcPts val="355"/>
                        </a:spcBef>
                      </a:pPr>
                      <a:r>
                        <a:rPr sz="1050">
                          <a:solidFill>
                            <a:srgbClr val="00B0F0"/>
                          </a:solidFill>
                          <a:latin typeface="ＭＳ ゴシック"/>
                          <a:cs typeface="ＭＳ ゴシック"/>
                        </a:rPr>
                        <a:t>年</a:t>
                      </a:r>
                    </a:p>
                  </a:txBody>
                  <a:tcPr marL="0" marR="0" marT="45085" marB="0">
                    <a:lnT w="6350">
                      <a:solidFill>
                        <a:srgbClr val="000000"/>
                      </a:solidFill>
                      <a:prstDash val="solid"/>
                    </a:lnT>
                    <a:lnB w="6350">
                      <a:solidFill>
                        <a:srgbClr val="000000"/>
                      </a:solidFill>
                      <a:prstDash val="solid"/>
                    </a:lnB>
                  </a:tcPr>
                </a:tc>
                <a:tc gridSpan="2">
                  <a:txBody>
                    <a:bodyPr/>
                    <a:lstStyle/>
                    <a:p>
                      <a:pPr marL="255904">
                        <a:lnSpc>
                          <a:spcPct val="100000"/>
                        </a:lnSpc>
                        <a:spcBef>
                          <a:spcPts val="355"/>
                        </a:spcBef>
                      </a:pPr>
                      <a:r>
                        <a:rPr sz="1050">
                          <a:solidFill>
                            <a:srgbClr val="00B0F0"/>
                          </a:solidFill>
                          <a:latin typeface="ＭＳ ゴシック"/>
                          <a:cs typeface="ＭＳ ゴシック"/>
                        </a:rPr>
                        <a:t>月</a:t>
                      </a:r>
                    </a:p>
                  </a:txBody>
                  <a:tcPr marL="0" marR="0" marT="45085" marB="0">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189865" marR="67310">
                        <a:lnSpc>
                          <a:spcPct val="108600"/>
                        </a:lnSpc>
                        <a:spcBef>
                          <a:spcPts val="245"/>
                        </a:spcBef>
                      </a:pPr>
                      <a:r>
                        <a:rPr sz="1050">
                          <a:solidFill>
                            <a:srgbClr val="00B0F0"/>
                          </a:solidFill>
                          <a:latin typeface="ＭＳ ゴシック"/>
                          <a:cs typeface="ＭＳ ゴシック"/>
                        </a:rPr>
                        <a:t>日 号</a:t>
                      </a:r>
                    </a:p>
                  </a:txBody>
                  <a:tcPr marL="0" marR="0" marT="31115" marB="0">
                    <a:lnT w="6350">
                      <a:solidFill>
                        <a:srgbClr val="000000"/>
                      </a:solidFill>
                      <a:prstDash val="solid"/>
                    </a:lnT>
                    <a:lnB w="6350">
                      <a:solidFill>
                        <a:srgbClr val="000000"/>
                      </a:solidFill>
                      <a:prstDash val="solid"/>
                    </a:lnB>
                  </a:tcPr>
                </a:tc>
                <a:tc>
                  <a:txBody>
                    <a:bodyPr/>
                    <a:lstStyle/>
                    <a:p>
                      <a:pPr>
                        <a:lnSpc>
                          <a:spcPct val="100000"/>
                        </a:lnSpc>
                      </a:pPr>
                      <a:endParaRPr sz="1000">
                        <a:solidFill>
                          <a:srgbClr val="00B0F0"/>
                        </a:solidFill>
                        <a:latin typeface="Times New Roman"/>
                        <a:cs typeface="Times New Roman"/>
                      </a:endParaRPr>
                    </a:p>
                  </a:txBody>
                  <a:tcPr marL="0" marR="0" marT="0" marB="0">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207010" marR="92075" indent="-134620">
                        <a:lnSpc>
                          <a:spcPct val="108600"/>
                        </a:lnSpc>
                        <a:spcBef>
                          <a:spcPts val="245"/>
                        </a:spcBef>
                        <a:tabLst>
                          <a:tab pos="691515" algn="l"/>
                        </a:tabLst>
                      </a:pPr>
                      <a:r>
                        <a:rPr sz="1050" spc="85">
                          <a:solidFill>
                            <a:srgbClr val="00B0F0"/>
                          </a:solidFill>
                          <a:latin typeface="ＭＳ ゴシック"/>
                          <a:cs typeface="ＭＳ ゴシック"/>
                        </a:rPr>
                        <a:t>※</a:t>
                      </a:r>
                      <a:r>
                        <a:rPr sz="1050">
                          <a:solidFill>
                            <a:srgbClr val="00B0F0"/>
                          </a:solidFill>
                          <a:latin typeface="ＭＳ ゴシック"/>
                          <a:cs typeface="ＭＳ ゴシック"/>
                        </a:rPr>
                        <a:t>町	村 </a:t>
                      </a:r>
                      <a:r>
                        <a:rPr sz="1050" spc="5">
                          <a:solidFill>
                            <a:srgbClr val="00B0F0"/>
                          </a:solidFill>
                          <a:latin typeface="ＭＳ ゴシック"/>
                          <a:cs typeface="ＭＳ ゴシック"/>
                        </a:rPr>
                        <a:t>再</a:t>
                      </a:r>
                      <a:r>
                        <a:rPr sz="1050" spc="220">
                          <a:solidFill>
                            <a:srgbClr val="00B0F0"/>
                          </a:solidFill>
                          <a:latin typeface="ＭＳ ゴシック"/>
                          <a:cs typeface="ＭＳ ゴシック"/>
                        </a:rPr>
                        <a:t> </a:t>
                      </a:r>
                      <a:r>
                        <a:rPr sz="1050" spc="5">
                          <a:solidFill>
                            <a:srgbClr val="00B0F0"/>
                          </a:solidFill>
                          <a:latin typeface="ＭＳ ゴシック"/>
                          <a:cs typeface="ＭＳ ゴシック"/>
                        </a:rPr>
                        <a:t>提</a:t>
                      </a:r>
                      <a:r>
                        <a:rPr sz="1050" spc="220">
                          <a:solidFill>
                            <a:srgbClr val="00B0F0"/>
                          </a:solidFill>
                          <a:latin typeface="ＭＳ ゴシック"/>
                          <a:cs typeface="ＭＳ ゴシック"/>
                        </a:rPr>
                        <a:t> </a:t>
                      </a:r>
                      <a:r>
                        <a:rPr sz="1050" spc="5">
                          <a:solidFill>
                            <a:srgbClr val="00B0F0"/>
                          </a:solidFill>
                          <a:latin typeface="ＭＳ ゴシック"/>
                          <a:cs typeface="ＭＳ ゴシック"/>
                        </a:rPr>
                        <a:t>出</a:t>
                      </a:r>
                      <a:endParaRPr sz="1050">
                        <a:solidFill>
                          <a:srgbClr val="00B0F0"/>
                        </a:solidFill>
                        <a:latin typeface="ＭＳ ゴシック"/>
                        <a:cs typeface="ＭＳ ゴシック"/>
                      </a:endParaRPr>
                    </a:p>
                  </a:txBody>
                  <a:tcPr marL="0" marR="0" marT="31115" marB="0">
                    <a:lnL w="6350">
                      <a:solidFill>
                        <a:srgbClr val="000000"/>
                      </a:solidFill>
                      <a:prstDash val="solid"/>
                    </a:lnL>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97155" marR="175260">
                        <a:lnSpc>
                          <a:spcPct val="108600"/>
                        </a:lnSpc>
                        <a:spcBef>
                          <a:spcPts val="245"/>
                        </a:spcBef>
                      </a:pPr>
                      <a:r>
                        <a:rPr sz="1050" dirty="0" err="1">
                          <a:solidFill>
                            <a:srgbClr val="00B0F0"/>
                          </a:solidFill>
                          <a:latin typeface="ＭＳ ゴシック"/>
                          <a:cs typeface="ＭＳ ゴシック"/>
                        </a:rPr>
                        <a:t>令和</a:t>
                      </a:r>
                      <a:r>
                        <a:rPr sz="1050" dirty="0">
                          <a:solidFill>
                            <a:srgbClr val="00B0F0"/>
                          </a:solidFill>
                          <a:latin typeface="ＭＳ ゴシック"/>
                          <a:cs typeface="ＭＳ ゴシック"/>
                        </a:rPr>
                        <a:t> </a:t>
                      </a:r>
                      <a:r>
                        <a:rPr sz="1050" spc="5" dirty="0">
                          <a:solidFill>
                            <a:srgbClr val="00B0F0"/>
                          </a:solidFill>
                          <a:latin typeface="ＭＳ ゴシック"/>
                          <a:cs typeface="ＭＳ ゴシック"/>
                        </a:rPr>
                        <a:t>第</a:t>
                      </a:r>
                      <a:endParaRPr sz="1050" dirty="0">
                        <a:solidFill>
                          <a:srgbClr val="00B0F0"/>
                        </a:solidFill>
                        <a:latin typeface="ＭＳ ゴシック"/>
                        <a:cs typeface="ＭＳ ゴシック"/>
                      </a:endParaRPr>
                    </a:p>
                  </a:txBody>
                  <a:tcPr marL="0" marR="0" marT="31115" marB="0">
                    <a:lnT w="6350">
                      <a:solidFill>
                        <a:srgbClr val="000000"/>
                      </a:solidFill>
                      <a:prstDash val="solid"/>
                    </a:lnT>
                    <a:lnB w="6350">
                      <a:solidFill>
                        <a:srgbClr val="000000"/>
                      </a:solidFill>
                      <a:prstDash val="solid"/>
                    </a:lnB>
                  </a:tcPr>
                </a:tc>
                <a:tc>
                  <a:txBody>
                    <a:bodyPr/>
                    <a:lstStyle/>
                    <a:p>
                      <a:pPr marL="83185">
                        <a:lnSpc>
                          <a:spcPct val="100000"/>
                        </a:lnSpc>
                        <a:spcBef>
                          <a:spcPts val="355"/>
                        </a:spcBef>
                      </a:pPr>
                      <a:r>
                        <a:rPr sz="1050">
                          <a:solidFill>
                            <a:srgbClr val="00B0F0"/>
                          </a:solidFill>
                          <a:latin typeface="ＭＳ ゴシック"/>
                          <a:cs typeface="ＭＳ ゴシック"/>
                        </a:rPr>
                        <a:t>年</a:t>
                      </a:r>
                    </a:p>
                  </a:txBody>
                  <a:tcPr marL="0" marR="0" marT="45085" marB="0">
                    <a:lnT w="6350">
                      <a:solidFill>
                        <a:srgbClr val="000000"/>
                      </a:solidFill>
                      <a:prstDash val="solid"/>
                    </a:lnT>
                    <a:lnB w="6350">
                      <a:solidFill>
                        <a:srgbClr val="000000"/>
                      </a:solidFill>
                      <a:prstDash val="solid"/>
                    </a:lnB>
                  </a:tcPr>
                </a:tc>
                <a:tc>
                  <a:txBody>
                    <a:bodyPr/>
                    <a:lstStyle/>
                    <a:p>
                      <a:pPr marL="5080">
                        <a:lnSpc>
                          <a:spcPct val="100000"/>
                        </a:lnSpc>
                        <a:spcBef>
                          <a:spcPts val="355"/>
                        </a:spcBef>
                      </a:pPr>
                      <a:r>
                        <a:rPr sz="1050">
                          <a:solidFill>
                            <a:srgbClr val="00B0F0"/>
                          </a:solidFill>
                          <a:latin typeface="ＭＳ ゴシック"/>
                          <a:cs typeface="ＭＳ ゴシック"/>
                        </a:rPr>
                        <a:t>月</a:t>
                      </a:r>
                    </a:p>
                  </a:txBody>
                  <a:tcPr marL="0" marR="0" marT="45085" marB="0">
                    <a:lnT w="6350">
                      <a:solidFill>
                        <a:srgbClr val="000000"/>
                      </a:solidFill>
                      <a:prstDash val="solid"/>
                    </a:lnT>
                    <a:lnB w="6350">
                      <a:solidFill>
                        <a:srgbClr val="000000"/>
                      </a:solidFill>
                      <a:prstDash val="solid"/>
                    </a:lnB>
                  </a:tcPr>
                </a:tc>
                <a:tc>
                  <a:txBody>
                    <a:bodyPr/>
                    <a:lstStyle/>
                    <a:p>
                      <a:pPr marL="134620" marR="200660">
                        <a:lnSpc>
                          <a:spcPct val="108600"/>
                        </a:lnSpc>
                        <a:spcBef>
                          <a:spcPts val="245"/>
                        </a:spcBef>
                      </a:pPr>
                      <a:r>
                        <a:rPr sz="1050">
                          <a:solidFill>
                            <a:srgbClr val="00B0F0"/>
                          </a:solidFill>
                          <a:latin typeface="ＭＳ ゴシック"/>
                          <a:cs typeface="ＭＳ ゴシック"/>
                        </a:rPr>
                        <a:t>日 号</a:t>
                      </a:r>
                    </a:p>
                  </a:txBody>
                  <a:tcPr marL="0" marR="0" marT="31115"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42900">
                <a:tc gridSpan="14">
                  <a:txBody>
                    <a:bodyPr/>
                    <a:lstStyle/>
                    <a:p>
                      <a:pPr algn="ctr">
                        <a:lnSpc>
                          <a:spcPct val="100000"/>
                        </a:lnSpc>
                        <a:spcBef>
                          <a:spcPts val="675"/>
                        </a:spcBef>
                      </a:pPr>
                      <a:r>
                        <a:rPr sz="1050" u="dbl" dirty="0" err="1">
                          <a:solidFill>
                            <a:srgbClr val="00B0F0"/>
                          </a:solidFill>
                          <a:uFill>
                            <a:solidFill>
                              <a:srgbClr val="000000"/>
                            </a:solidFill>
                          </a:uFill>
                          <a:latin typeface="ＭＳ ゴシック"/>
                          <a:cs typeface="ＭＳ ゴシック"/>
                        </a:rPr>
                        <a:t>児童</a:t>
                      </a:r>
                      <a:r>
                        <a:rPr sz="1050" u="dbl" spc="-15" dirty="0" err="1">
                          <a:solidFill>
                            <a:srgbClr val="00B0F0"/>
                          </a:solidFill>
                          <a:uFill>
                            <a:solidFill>
                              <a:srgbClr val="000000"/>
                            </a:solidFill>
                          </a:uFill>
                          <a:latin typeface="ＭＳ ゴシック"/>
                          <a:cs typeface="ＭＳ ゴシック"/>
                        </a:rPr>
                        <a:t>扶</a:t>
                      </a:r>
                      <a:r>
                        <a:rPr sz="1050" u="dbl" dirty="0" err="1">
                          <a:solidFill>
                            <a:srgbClr val="00B0F0"/>
                          </a:solidFill>
                          <a:uFill>
                            <a:solidFill>
                              <a:srgbClr val="000000"/>
                            </a:solidFill>
                          </a:uFill>
                          <a:latin typeface="ＭＳ ゴシック"/>
                          <a:cs typeface="ＭＳ ゴシック"/>
                        </a:rPr>
                        <a:t>養</a:t>
                      </a:r>
                      <a:r>
                        <a:rPr sz="1050" u="dbl" spc="-15" dirty="0" err="1">
                          <a:solidFill>
                            <a:srgbClr val="00B0F0"/>
                          </a:solidFill>
                          <a:uFill>
                            <a:solidFill>
                              <a:srgbClr val="000000"/>
                            </a:solidFill>
                          </a:uFill>
                          <a:latin typeface="ＭＳ ゴシック"/>
                          <a:cs typeface="ＭＳ ゴシック"/>
                        </a:rPr>
                        <a:t>手</a:t>
                      </a:r>
                      <a:r>
                        <a:rPr sz="1050" u="dbl" dirty="0" err="1">
                          <a:solidFill>
                            <a:srgbClr val="00B0F0"/>
                          </a:solidFill>
                          <a:uFill>
                            <a:solidFill>
                              <a:srgbClr val="000000"/>
                            </a:solidFill>
                          </a:uFill>
                          <a:latin typeface="ＭＳ ゴシック"/>
                          <a:cs typeface="ＭＳ ゴシック"/>
                        </a:rPr>
                        <a:t>当</a:t>
                      </a:r>
                      <a:r>
                        <a:rPr sz="1050" u="dbl" spc="-15" dirty="0" err="1">
                          <a:solidFill>
                            <a:srgbClr val="00B0F0"/>
                          </a:solidFill>
                          <a:uFill>
                            <a:solidFill>
                              <a:srgbClr val="000000"/>
                            </a:solidFill>
                          </a:uFill>
                          <a:latin typeface="ＭＳ ゴシック"/>
                          <a:cs typeface="ＭＳ ゴシック"/>
                        </a:rPr>
                        <a:t>一</a:t>
                      </a:r>
                      <a:r>
                        <a:rPr sz="1050" u="dbl" dirty="0" err="1">
                          <a:solidFill>
                            <a:srgbClr val="00B0F0"/>
                          </a:solidFill>
                          <a:uFill>
                            <a:solidFill>
                              <a:srgbClr val="000000"/>
                            </a:solidFill>
                          </a:uFill>
                          <a:latin typeface="ＭＳ ゴシック"/>
                          <a:cs typeface="ＭＳ ゴシック"/>
                        </a:rPr>
                        <a:t>部</a:t>
                      </a:r>
                      <a:r>
                        <a:rPr sz="1050" u="dbl" spc="-15" dirty="0" err="1">
                          <a:solidFill>
                            <a:srgbClr val="00B0F0"/>
                          </a:solidFill>
                          <a:uFill>
                            <a:solidFill>
                              <a:srgbClr val="000000"/>
                            </a:solidFill>
                          </a:uFill>
                          <a:latin typeface="ＭＳ ゴシック"/>
                          <a:cs typeface="ＭＳ ゴシック"/>
                        </a:rPr>
                        <a:t>支</a:t>
                      </a:r>
                      <a:r>
                        <a:rPr sz="1050" u="dbl" dirty="0" err="1">
                          <a:solidFill>
                            <a:srgbClr val="00B0F0"/>
                          </a:solidFill>
                          <a:uFill>
                            <a:solidFill>
                              <a:srgbClr val="000000"/>
                            </a:solidFill>
                          </a:uFill>
                          <a:latin typeface="ＭＳ ゴシック"/>
                          <a:cs typeface="ＭＳ ゴシック"/>
                        </a:rPr>
                        <a:t>給</a:t>
                      </a:r>
                      <a:r>
                        <a:rPr sz="1050" u="dbl" spc="-15" dirty="0" err="1">
                          <a:solidFill>
                            <a:srgbClr val="00B0F0"/>
                          </a:solidFill>
                          <a:uFill>
                            <a:solidFill>
                              <a:srgbClr val="000000"/>
                            </a:solidFill>
                          </a:uFill>
                          <a:latin typeface="ＭＳ ゴシック"/>
                          <a:cs typeface="ＭＳ ゴシック"/>
                        </a:rPr>
                        <a:t>停</a:t>
                      </a:r>
                      <a:r>
                        <a:rPr sz="1050" u="dbl" dirty="0" err="1">
                          <a:solidFill>
                            <a:srgbClr val="00B0F0"/>
                          </a:solidFill>
                          <a:uFill>
                            <a:solidFill>
                              <a:srgbClr val="000000"/>
                            </a:solidFill>
                          </a:uFill>
                          <a:latin typeface="ＭＳ ゴシック"/>
                          <a:cs typeface="ＭＳ ゴシック"/>
                        </a:rPr>
                        <a:t>止適</a:t>
                      </a:r>
                      <a:r>
                        <a:rPr sz="1050" u="dbl" spc="-15" dirty="0" err="1">
                          <a:solidFill>
                            <a:srgbClr val="00B0F0"/>
                          </a:solidFill>
                          <a:uFill>
                            <a:solidFill>
                              <a:srgbClr val="000000"/>
                            </a:solidFill>
                          </a:uFill>
                          <a:latin typeface="ＭＳ ゴシック"/>
                          <a:cs typeface="ＭＳ ゴシック"/>
                        </a:rPr>
                        <a:t>用</a:t>
                      </a:r>
                      <a:r>
                        <a:rPr sz="1050" u="dbl" dirty="0" err="1">
                          <a:solidFill>
                            <a:srgbClr val="00B0F0"/>
                          </a:solidFill>
                          <a:uFill>
                            <a:solidFill>
                              <a:srgbClr val="000000"/>
                            </a:solidFill>
                          </a:uFill>
                          <a:latin typeface="ＭＳ ゴシック"/>
                          <a:cs typeface="ＭＳ ゴシック"/>
                        </a:rPr>
                        <a:t>除</a:t>
                      </a:r>
                      <a:r>
                        <a:rPr sz="1050" u="dbl" spc="-15" dirty="0" err="1">
                          <a:solidFill>
                            <a:srgbClr val="00B0F0"/>
                          </a:solidFill>
                          <a:uFill>
                            <a:solidFill>
                              <a:srgbClr val="000000"/>
                            </a:solidFill>
                          </a:uFill>
                          <a:latin typeface="ＭＳ ゴシック"/>
                          <a:cs typeface="ＭＳ ゴシック"/>
                        </a:rPr>
                        <a:t>外</a:t>
                      </a:r>
                      <a:r>
                        <a:rPr sz="1050" u="dbl" dirty="0" err="1">
                          <a:solidFill>
                            <a:srgbClr val="00B0F0"/>
                          </a:solidFill>
                          <a:uFill>
                            <a:solidFill>
                              <a:srgbClr val="000000"/>
                            </a:solidFill>
                          </a:uFill>
                          <a:latin typeface="ＭＳ ゴシック"/>
                          <a:cs typeface="ＭＳ ゴシック"/>
                        </a:rPr>
                        <a:t>事</a:t>
                      </a:r>
                      <a:r>
                        <a:rPr sz="1050" u="dbl" spc="-15" dirty="0" err="1">
                          <a:solidFill>
                            <a:srgbClr val="00B0F0"/>
                          </a:solidFill>
                          <a:uFill>
                            <a:solidFill>
                              <a:srgbClr val="000000"/>
                            </a:solidFill>
                          </a:uFill>
                          <a:latin typeface="ＭＳ ゴシック"/>
                          <a:cs typeface="ＭＳ ゴシック"/>
                        </a:rPr>
                        <a:t>由</a:t>
                      </a:r>
                      <a:r>
                        <a:rPr sz="1050" u="dbl" dirty="0" err="1">
                          <a:solidFill>
                            <a:srgbClr val="00B0F0"/>
                          </a:solidFill>
                          <a:uFill>
                            <a:solidFill>
                              <a:srgbClr val="000000"/>
                            </a:solidFill>
                          </a:uFill>
                          <a:latin typeface="ＭＳ ゴシック"/>
                          <a:cs typeface="ＭＳ ゴシック"/>
                        </a:rPr>
                        <a:t>届</a:t>
                      </a:r>
                      <a:r>
                        <a:rPr sz="1050" u="dbl" spc="-15" dirty="0" err="1">
                          <a:solidFill>
                            <a:srgbClr val="00B0F0"/>
                          </a:solidFill>
                          <a:uFill>
                            <a:solidFill>
                              <a:srgbClr val="000000"/>
                            </a:solidFill>
                          </a:uFill>
                          <a:latin typeface="ＭＳ ゴシック"/>
                          <a:cs typeface="ＭＳ ゴシック"/>
                        </a:rPr>
                        <a:t>出</a:t>
                      </a:r>
                      <a:r>
                        <a:rPr sz="1050" u="dbl" dirty="0" err="1">
                          <a:solidFill>
                            <a:srgbClr val="00B0F0"/>
                          </a:solidFill>
                          <a:uFill>
                            <a:solidFill>
                              <a:srgbClr val="000000"/>
                            </a:solidFill>
                          </a:uFill>
                          <a:latin typeface="ＭＳ ゴシック"/>
                          <a:cs typeface="ＭＳ ゴシック"/>
                        </a:rPr>
                        <a:t>書</a:t>
                      </a:r>
                      <a:endParaRPr sz="1050" dirty="0">
                        <a:solidFill>
                          <a:srgbClr val="00B0F0"/>
                        </a:solidFill>
                        <a:latin typeface="ＭＳ ゴシック"/>
                        <a:cs typeface="ＭＳ ゴシック"/>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490855">
                <a:tc gridSpan="9">
                  <a:txBody>
                    <a:bodyPr/>
                    <a:lstStyle/>
                    <a:p>
                      <a:pPr marL="116839">
                        <a:lnSpc>
                          <a:spcPct val="107900"/>
                        </a:lnSpc>
                        <a:spcBef>
                          <a:spcPts val="145"/>
                        </a:spcBef>
                        <a:tabLst>
                          <a:tab pos="650240" algn="l"/>
                          <a:tab pos="3402965" algn="l"/>
                        </a:tabLst>
                      </a:pPr>
                      <a:r>
                        <a:rPr sz="1050" dirty="0">
                          <a:solidFill>
                            <a:srgbClr val="00B0F0"/>
                          </a:solidFill>
                          <a:latin typeface="ＭＳ 明朝"/>
                          <a:cs typeface="ＭＳ 明朝"/>
                        </a:rPr>
                        <a:t>(</a:t>
                      </a:r>
                      <a:r>
                        <a:rPr lang="ja-JP" altLang="en-US" sz="1050" spc="-5" dirty="0">
                          <a:solidFill>
                            <a:srgbClr val="00B0F0"/>
                          </a:solidFill>
                          <a:latin typeface="ＭＳ ゴシック"/>
                          <a:cs typeface="ＭＳ ゴシック"/>
                        </a:rPr>
                        <a:t>振り仮名（フリガナ） </a:t>
                      </a:r>
                      <a:r>
                        <a:rPr sz="1050" dirty="0">
                          <a:solidFill>
                            <a:srgbClr val="00B0F0"/>
                          </a:solidFill>
                          <a:latin typeface="ＭＳ 明朝"/>
                          <a:cs typeface="ＭＳ 明朝"/>
                        </a:rPr>
                        <a:t>)  </a:t>
                      </a:r>
                      <a:r>
                        <a:rPr sz="1050" spc="-150" dirty="0">
                          <a:solidFill>
                            <a:srgbClr val="00B0F0"/>
                          </a:solidFill>
                          <a:latin typeface="ＭＳ 明朝"/>
                          <a:cs typeface="ＭＳ 明朝"/>
                        </a:rPr>
                        <a:t> </a:t>
                      </a:r>
                      <a:r>
                        <a:rPr sz="1050" u="dash" dirty="0">
                          <a:solidFill>
                            <a:srgbClr val="00B0F0"/>
                          </a:solidFill>
                          <a:uFill>
                            <a:solidFill>
                              <a:srgbClr val="000000"/>
                            </a:solidFill>
                          </a:uFill>
                          <a:latin typeface="ＭＳ 明朝"/>
                          <a:cs typeface="ＭＳ 明朝"/>
                        </a:rPr>
                        <a:t> 	</a:t>
                      </a:r>
                      <a:r>
                        <a:rPr sz="1050" u="dash" dirty="0">
                          <a:solidFill>
                            <a:srgbClr val="00B0F0"/>
                          </a:solidFill>
                          <a:uFill>
                            <a:solidFill>
                              <a:srgbClr val="000000"/>
                            </a:solidFill>
                          </a:uFill>
                          <a:latin typeface="ＭＳ ゴシック"/>
                          <a:cs typeface="ＭＳ ゴシック"/>
                        </a:rPr>
                        <a:t> </a:t>
                      </a:r>
                      <a:r>
                        <a:rPr sz="1050" spc="5" dirty="0">
                          <a:solidFill>
                            <a:srgbClr val="00B0F0"/>
                          </a:solidFill>
                          <a:latin typeface="ＭＳ ゴシック"/>
                          <a:cs typeface="ＭＳ ゴシック"/>
                        </a:rPr>
                        <a:t>氏	名</a:t>
                      </a:r>
                      <a:endParaRPr sz="1050" dirty="0">
                        <a:solidFill>
                          <a:srgbClr val="00B0F0"/>
                        </a:solidFill>
                        <a:latin typeface="ＭＳ ゴシック"/>
                        <a:cs typeface="ＭＳ ゴシック"/>
                      </a:endParaRPr>
                    </a:p>
                  </a:txBody>
                  <a:tcPr marL="0" marR="0" marT="184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a:lnSpc>
                          <a:spcPct val="100000"/>
                        </a:lnSpc>
                      </a:pPr>
                      <a:endParaRPr sz="1100">
                        <a:solidFill>
                          <a:srgbClr val="00B0F0"/>
                        </a:solidFill>
                        <a:latin typeface="Times New Roman"/>
                        <a:cs typeface="Times New Roman"/>
                      </a:endParaRPr>
                    </a:p>
                    <a:p>
                      <a:pPr marL="147320">
                        <a:lnSpc>
                          <a:spcPct val="100000"/>
                        </a:lnSpc>
                        <a:spcBef>
                          <a:spcPts val="5"/>
                        </a:spcBef>
                      </a:pPr>
                      <a:r>
                        <a:rPr sz="1050">
                          <a:solidFill>
                            <a:srgbClr val="00B0F0"/>
                          </a:solidFill>
                          <a:latin typeface="ＭＳ ゴシック"/>
                          <a:cs typeface="ＭＳ ゴシック"/>
                        </a:rPr>
                        <a:t>証書</a:t>
                      </a:r>
                      <a:r>
                        <a:rPr sz="1050" spc="-15">
                          <a:solidFill>
                            <a:srgbClr val="00B0F0"/>
                          </a:solidFill>
                          <a:latin typeface="ＭＳ ゴシック"/>
                          <a:cs typeface="ＭＳ ゴシック"/>
                        </a:rPr>
                        <a:t>番</a:t>
                      </a:r>
                      <a:r>
                        <a:rPr sz="1050">
                          <a:solidFill>
                            <a:srgbClr val="00B0F0"/>
                          </a:solidFill>
                          <a:latin typeface="ＭＳ ゴシック"/>
                          <a:cs typeface="ＭＳ ゴシック"/>
                        </a:rPr>
                        <a:t>号</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1100">
                        <a:solidFill>
                          <a:srgbClr val="00B0F0"/>
                        </a:solidFill>
                        <a:latin typeface="Times New Roman"/>
                        <a:cs typeface="Times New Roman"/>
                      </a:endParaRPr>
                    </a:p>
                    <a:p>
                      <a:pPr marL="212725">
                        <a:lnSpc>
                          <a:spcPct val="100000"/>
                        </a:lnSpc>
                        <a:spcBef>
                          <a:spcPts val="5"/>
                        </a:spcBef>
                      </a:pPr>
                      <a:r>
                        <a:rPr sz="1050">
                          <a:solidFill>
                            <a:srgbClr val="00B0F0"/>
                          </a:solidFill>
                          <a:latin typeface="ＭＳ ゴシック"/>
                          <a:cs typeface="ＭＳ ゴシック"/>
                        </a:rPr>
                        <a:t>第</a:t>
                      </a:r>
                    </a:p>
                  </a:txBody>
                  <a:tcPr marL="0" marR="0" marT="0"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a:lnSpc>
                          <a:spcPct val="100000"/>
                        </a:lnSpc>
                      </a:pPr>
                      <a:endParaRPr sz="1000">
                        <a:solidFill>
                          <a:srgbClr val="00B0F0"/>
                        </a:solidFill>
                        <a:latin typeface="Times New Roman"/>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100">
                        <a:solidFill>
                          <a:srgbClr val="00B0F0"/>
                        </a:solidFill>
                        <a:latin typeface="Times New Roman"/>
                        <a:cs typeface="Times New Roman"/>
                      </a:endParaRPr>
                    </a:p>
                    <a:p>
                      <a:pPr marL="131445">
                        <a:lnSpc>
                          <a:spcPct val="100000"/>
                        </a:lnSpc>
                        <a:spcBef>
                          <a:spcPts val="5"/>
                        </a:spcBef>
                      </a:pPr>
                      <a:r>
                        <a:rPr sz="1050">
                          <a:solidFill>
                            <a:srgbClr val="00B0F0"/>
                          </a:solidFill>
                          <a:latin typeface="ＭＳ ゴシック"/>
                          <a:cs typeface="ＭＳ ゴシック"/>
                        </a:rPr>
                        <a:t>号</a:t>
                      </a:r>
                    </a:p>
                  </a:txBody>
                  <a:tcPr marL="0" marR="0" marT="0"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464820">
                <a:tc gridSpan="14">
                  <a:txBody>
                    <a:bodyPr/>
                    <a:lstStyle/>
                    <a:p>
                      <a:pPr>
                        <a:lnSpc>
                          <a:spcPct val="100000"/>
                        </a:lnSpc>
                        <a:spcBef>
                          <a:spcPts val="5"/>
                        </a:spcBef>
                      </a:pPr>
                      <a:endParaRPr sz="1000" dirty="0">
                        <a:solidFill>
                          <a:srgbClr val="00B0F0"/>
                        </a:solidFill>
                        <a:latin typeface="Times New Roman"/>
                        <a:cs typeface="Times New Roman"/>
                      </a:endParaRPr>
                    </a:p>
                    <a:p>
                      <a:pPr marL="116839">
                        <a:lnSpc>
                          <a:spcPct val="100000"/>
                        </a:lnSpc>
                        <a:tabLst>
                          <a:tab pos="650240" algn="l"/>
                        </a:tabLst>
                      </a:pPr>
                      <a:r>
                        <a:rPr sz="1050" spc="5" dirty="0">
                          <a:solidFill>
                            <a:srgbClr val="00B0F0"/>
                          </a:solidFill>
                          <a:latin typeface="ＭＳ ゴシック"/>
                          <a:cs typeface="ＭＳ ゴシック"/>
                        </a:rPr>
                        <a:t>住	所</a:t>
                      </a:r>
                      <a:endParaRPr sz="1050" dirty="0">
                        <a:solidFill>
                          <a:srgbClr val="00B0F0"/>
                        </a:solidFill>
                        <a:latin typeface="ＭＳ ゴシック"/>
                        <a:cs typeface="ＭＳ ゴシック"/>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2342515">
                <a:tc gridSpan="14">
                  <a:txBody>
                    <a:bodyPr/>
                    <a:lstStyle/>
                    <a:p>
                      <a:pPr marL="136525">
                        <a:lnSpc>
                          <a:spcPct val="100000"/>
                        </a:lnSpc>
                        <a:spcBef>
                          <a:spcPts val="30"/>
                        </a:spcBef>
                      </a:pPr>
                      <a:r>
                        <a:rPr sz="1050" spc="5" dirty="0" err="1">
                          <a:solidFill>
                            <a:srgbClr val="00B0F0"/>
                          </a:solidFill>
                          <a:latin typeface="ＭＳ ゴシック"/>
                          <a:cs typeface="ＭＳ ゴシック"/>
                        </a:rPr>
                        <a:t>次</a:t>
                      </a:r>
                      <a:r>
                        <a:rPr sz="1050" spc="-10" dirty="0" err="1">
                          <a:solidFill>
                            <a:srgbClr val="00B0F0"/>
                          </a:solidFill>
                          <a:latin typeface="ＭＳ ゴシック"/>
                          <a:cs typeface="ＭＳ ゴシック"/>
                        </a:rPr>
                        <a:t>の</a:t>
                      </a:r>
                      <a:r>
                        <a:rPr sz="1050" spc="-5" dirty="0">
                          <a:solidFill>
                            <a:srgbClr val="00B0F0"/>
                          </a:solidFill>
                          <a:latin typeface="ＭＳ 明朝"/>
                          <a:cs typeface="ＭＳ 明朝"/>
                        </a:rPr>
                        <a:t>(1)</a:t>
                      </a:r>
                      <a:r>
                        <a:rPr sz="1050" spc="5" dirty="0" err="1">
                          <a:solidFill>
                            <a:srgbClr val="00B0F0"/>
                          </a:solidFill>
                          <a:latin typeface="ＭＳ ゴシック"/>
                          <a:cs typeface="ＭＳ ゴシック"/>
                        </a:rPr>
                        <a:t>から</a:t>
                      </a:r>
                      <a:r>
                        <a:rPr sz="1050" spc="-5" dirty="0">
                          <a:solidFill>
                            <a:srgbClr val="00B0F0"/>
                          </a:solidFill>
                          <a:latin typeface="ＭＳ 明朝"/>
                          <a:cs typeface="ＭＳ 明朝"/>
                        </a:rPr>
                        <a:t>(4)</a:t>
                      </a:r>
                      <a:r>
                        <a:rPr sz="1050" spc="-10" dirty="0" err="1">
                          <a:solidFill>
                            <a:srgbClr val="00B0F0"/>
                          </a:solidFill>
                          <a:latin typeface="ＭＳ ゴシック"/>
                          <a:cs typeface="ＭＳ ゴシック"/>
                        </a:rPr>
                        <a:t>ま</a:t>
                      </a:r>
                      <a:r>
                        <a:rPr sz="1050" spc="5" dirty="0" err="1">
                          <a:solidFill>
                            <a:srgbClr val="00B0F0"/>
                          </a:solidFill>
                          <a:latin typeface="ＭＳ ゴシック"/>
                          <a:cs typeface="ＭＳ ゴシック"/>
                        </a:rPr>
                        <a:t>で</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中か</a:t>
                      </a:r>
                      <a:r>
                        <a:rPr sz="1050" spc="-10" dirty="0" err="1">
                          <a:solidFill>
                            <a:srgbClr val="00B0F0"/>
                          </a:solidFill>
                          <a:latin typeface="ＭＳ ゴシック"/>
                          <a:cs typeface="ＭＳ ゴシック"/>
                        </a:rPr>
                        <a:t>ら</a:t>
                      </a:r>
                      <a:r>
                        <a:rPr sz="1050" spc="5" dirty="0" err="1">
                          <a:solidFill>
                            <a:srgbClr val="00B0F0"/>
                          </a:solidFill>
                          <a:latin typeface="ＭＳ ゴシック"/>
                          <a:cs typeface="ＭＳ ゴシック"/>
                        </a:rPr>
                        <a:t>該</a:t>
                      </a:r>
                      <a:r>
                        <a:rPr sz="1050" spc="-10" dirty="0" err="1">
                          <a:solidFill>
                            <a:srgbClr val="00B0F0"/>
                          </a:solidFill>
                          <a:latin typeface="ＭＳ ゴシック"/>
                          <a:cs typeface="ＭＳ ゴシック"/>
                        </a:rPr>
                        <a:t>当</a:t>
                      </a:r>
                      <a:r>
                        <a:rPr sz="1050" spc="5" dirty="0" err="1">
                          <a:solidFill>
                            <a:srgbClr val="00B0F0"/>
                          </a:solidFill>
                          <a:latin typeface="ＭＳ ゴシック"/>
                          <a:cs typeface="ＭＳ ゴシック"/>
                        </a:rPr>
                        <a:t>す</a:t>
                      </a:r>
                      <a:r>
                        <a:rPr sz="1050" spc="-10" dirty="0" err="1">
                          <a:solidFill>
                            <a:srgbClr val="00B0F0"/>
                          </a:solidFill>
                          <a:latin typeface="ＭＳ ゴシック"/>
                          <a:cs typeface="ＭＳ ゴシック"/>
                        </a:rPr>
                        <a:t>る</a:t>
                      </a:r>
                      <a:r>
                        <a:rPr sz="1050" spc="5" dirty="0" err="1">
                          <a:solidFill>
                            <a:srgbClr val="00B0F0"/>
                          </a:solidFill>
                          <a:latin typeface="ＭＳ ゴシック"/>
                          <a:cs typeface="ＭＳ ゴシック"/>
                        </a:rPr>
                        <a:t>児</a:t>
                      </a:r>
                      <a:r>
                        <a:rPr sz="1050" spc="-10" dirty="0" err="1">
                          <a:solidFill>
                            <a:srgbClr val="00B0F0"/>
                          </a:solidFill>
                          <a:latin typeface="ＭＳ ゴシック"/>
                          <a:cs typeface="ＭＳ ゴシック"/>
                        </a:rPr>
                        <a:t>童</a:t>
                      </a:r>
                      <a:r>
                        <a:rPr sz="1050" spc="5" dirty="0" err="1">
                          <a:solidFill>
                            <a:srgbClr val="00B0F0"/>
                          </a:solidFill>
                          <a:latin typeface="ＭＳ ゴシック"/>
                          <a:cs typeface="ＭＳ ゴシック"/>
                        </a:rPr>
                        <a:t>扶</a:t>
                      </a:r>
                      <a:r>
                        <a:rPr sz="1050" spc="-10" dirty="0" err="1">
                          <a:solidFill>
                            <a:srgbClr val="00B0F0"/>
                          </a:solidFill>
                          <a:latin typeface="ＭＳ ゴシック"/>
                          <a:cs typeface="ＭＳ ゴシック"/>
                        </a:rPr>
                        <a:t>養</a:t>
                      </a:r>
                      <a:r>
                        <a:rPr sz="1050" spc="5" dirty="0" err="1">
                          <a:solidFill>
                            <a:srgbClr val="00B0F0"/>
                          </a:solidFill>
                          <a:latin typeface="ＭＳ ゴシック"/>
                          <a:cs typeface="ＭＳ ゴシック"/>
                        </a:rPr>
                        <a:t>手当</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一</a:t>
                      </a:r>
                      <a:r>
                        <a:rPr sz="1050" spc="-10" dirty="0" err="1">
                          <a:solidFill>
                            <a:srgbClr val="00B0F0"/>
                          </a:solidFill>
                          <a:latin typeface="ＭＳ ゴシック"/>
                          <a:cs typeface="ＭＳ ゴシック"/>
                        </a:rPr>
                        <a:t>部</a:t>
                      </a:r>
                      <a:r>
                        <a:rPr sz="1050" spc="5" dirty="0" err="1">
                          <a:solidFill>
                            <a:srgbClr val="00B0F0"/>
                          </a:solidFill>
                          <a:latin typeface="ＭＳ ゴシック"/>
                          <a:cs typeface="ＭＳ ゴシック"/>
                        </a:rPr>
                        <a:t>支</a:t>
                      </a:r>
                      <a:r>
                        <a:rPr sz="1050" spc="-10" dirty="0" err="1">
                          <a:solidFill>
                            <a:srgbClr val="00B0F0"/>
                          </a:solidFill>
                          <a:latin typeface="ＭＳ ゴシック"/>
                          <a:cs typeface="ＭＳ ゴシック"/>
                        </a:rPr>
                        <a:t>給</a:t>
                      </a:r>
                      <a:r>
                        <a:rPr sz="1050" spc="5" dirty="0" err="1">
                          <a:solidFill>
                            <a:srgbClr val="00B0F0"/>
                          </a:solidFill>
                          <a:latin typeface="ＭＳ ゴシック"/>
                          <a:cs typeface="ＭＳ ゴシック"/>
                        </a:rPr>
                        <a:t>停</a:t>
                      </a:r>
                      <a:r>
                        <a:rPr sz="1050" spc="-10" dirty="0" err="1">
                          <a:solidFill>
                            <a:srgbClr val="00B0F0"/>
                          </a:solidFill>
                          <a:latin typeface="ＭＳ ゴシック"/>
                          <a:cs typeface="ＭＳ ゴシック"/>
                        </a:rPr>
                        <a:t>止</a:t>
                      </a:r>
                      <a:r>
                        <a:rPr sz="1050" spc="5" dirty="0" err="1">
                          <a:solidFill>
                            <a:srgbClr val="00B0F0"/>
                          </a:solidFill>
                          <a:latin typeface="ＭＳ ゴシック"/>
                          <a:cs typeface="ＭＳ ゴシック"/>
                        </a:rPr>
                        <a:t>適</a:t>
                      </a:r>
                      <a:r>
                        <a:rPr sz="1050" spc="-10" dirty="0" err="1">
                          <a:solidFill>
                            <a:srgbClr val="00B0F0"/>
                          </a:solidFill>
                          <a:latin typeface="ＭＳ ゴシック"/>
                          <a:cs typeface="ＭＳ ゴシック"/>
                        </a:rPr>
                        <a:t>用</a:t>
                      </a:r>
                      <a:r>
                        <a:rPr sz="1050" spc="5" dirty="0" err="1">
                          <a:solidFill>
                            <a:srgbClr val="00B0F0"/>
                          </a:solidFill>
                          <a:latin typeface="ＭＳ ゴシック"/>
                          <a:cs typeface="ＭＳ ゴシック"/>
                        </a:rPr>
                        <a:t>除外</a:t>
                      </a:r>
                      <a:r>
                        <a:rPr sz="1050" spc="-10" dirty="0" err="1">
                          <a:solidFill>
                            <a:srgbClr val="00B0F0"/>
                          </a:solidFill>
                          <a:latin typeface="ＭＳ ゴシック"/>
                          <a:cs typeface="ＭＳ ゴシック"/>
                        </a:rPr>
                        <a:t>事</a:t>
                      </a:r>
                      <a:r>
                        <a:rPr sz="1050" spc="5" dirty="0" err="1">
                          <a:solidFill>
                            <a:srgbClr val="00B0F0"/>
                          </a:solidFill>
                          <a:latin typeface="ＭＳ ゴシック"/>
                          <a:cs typeface="ＭＳ ゴシック"/>
                        </a:rPr>
                        <a:t>由</a:t>
                      </a:r>
                      <a:r>
                        <a:rPr sz="1050" spc="-10" dirty="0" err="1">
                          <a:solidFill>
                            <a:srgbClr val="00B0F0"/>
                          </a:solidFill>
                          <a:latin typeface="ＭＳ ゴシック"/>
                          <a:cs typeface="ＭＳ ゴシック"/>
                        </a:rPr>
                        <a:t>を</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p>
                      <a:pPr marL="2540">
                        <a:lnSpc>
                          <a:spcPct val="100000"/>
                        </a:lnSpc>
                        <a:spcBef>
                          <a:spcPts val="95"/>
                        </a:spcBef>
                      </a:pPr>
                      <a:r>
                        <a:rPr sz="1050" dirty="0" err="1">
                          <a:solidFill>
                            <a:srgbClr val="00B0F0"/>
                          </a:solidFill>
                          <a:latin typeface="ＭＳ ゴシック"/>
                          <a:cs typeface="ＭＳ ゴシック"/>
                        </a:rPr>
                        <a:t>で囲</a:t>
                      </a:r>
                      <a:r>
                        <a:rPr sz="1050" spc="-15" dirty="0" err="1">
                          <a:solidFill>
                            <a:srgbClr val="00B0F0"/>
                          </a:solidFill>
                          <a:latin typeface="ＭＳ ゴシック"/>
                          <a:cs typeface="ＭＳ ゴシック"/>
                        </a:rPr>
                        <a:t>み</a:t>
                      </a:r>
                      <a:r>
                        <a:rPr sz="1050" dirty="0" err="1">
                          <a:solidFill>
                            <a:srgbClr val="00B0F0"/>
                          </a:solidFill>
                          <a:latin typeface="ＭＳ ゴシック"/>
                          <a:cs typeface="ＭＳ ゴシック"/>
                        </a:rPr>
                        <a:t>、</a:t>
                      </a:r>
                      <a:r>
                        <a:rPr sz="1050" spc="-15" dirty="0" err="1">
                          <a:solidFill>
                            <a:srgbClr val="00B0F0"/>
                          </a:solidFill>
                          <a:latin typeface="ＭＳ ゴシック"/>
                          <a:cs typeface="ＭＳ ゴシック"/>
                        </a:rPr>
                        <a:t>そ</a:t>
                      </a:r>
                      <a:r>
                        <a:rPr sz="1050" dirty="0" err="1">
                          <a:solidFill>
                            <a:srgbClr val="00B0F0"/>
                          </a:solidFill>
                          <a:latin typeface="ＭＳ ゴシック"/>
                          <a:cs typeface="ＭＳ ゴシック"/>
                        </a:rPr>
                        <a:t>の</a:t>
                      </a:r>
                      <a:r>
                        <a:rPr sz="1050" spc="-15" dirty="0" err="1">
                          <a:solidFill>
                            <a:srgbClr val="00B0F0"/>
                          </a:solidFill>
                          <a:latin typeface="ＭＳ ゴシック"/>
                          <a:cs typeface="ＭＳ ゴシック"/>
                        </a:rPr>
                        <a:t>事</a:t>
                      </a:r>
                      <a:r>
                        <a:rPr sz="1050" dirty="0" err="1">
                          <a:solidFill>
                            <a:srgbClr val="00B0F0"/>
                          </a:solidFill>
                          <a:latin typeface="ＭＳ ゴシック"/>
                          <a:cs typeface="ＭＳ ゴシック"/>
                        </a:rPr>
                        <a:t>実</a:t>
                      </a:r>
                      <a:r>
                        <a:rPr sz="1050" spc="-15" dirty="0" err="1">
                          <a:solidFill>
                            <a:srgbClr val="00B0F0"/>
                          </a:solidFill>
                          <a:latin typeface="ＭＳ ゴシック"/>
                          <a:cs typeface="ＭＳ ゴシック"/>
                        </a:rPr>
                        <a:t>を</a:t>
                      </a:r>
                      <a:r>
                        <a:rPr sz="1050" dirty="0" err="1">
                          <a:solidFill>
                            <a:srgbClr val="00B0F0"/>
                          </a:solidFill>
                          <a:latin typeface="ＭＳ ゴシック"/>
                          <a:cs typeface="ＭＳ ゴシック"/>
                        </a:rPr>
                        <a:t>明</a:t>
                      </a:r>
                      <a:r>
                        <a:rPr sz="1050" spc="-15" dirty="0" err="1">
                          <a:solidFill>
                            <a:srgbClr val="00B0F0"/>
                          </a:solidFill>
                          <a:latin typeface="ＭＳ ゴシック"/>
                          <a:cs typeface="ＭＳ ゴシック"/>
                        </a:rPr>
                        <a:t>ら</a:t>
                      </a:r>
                      <a:r>
                        <a:rPr sz="1050" dirty="0" err="1">
                          <a:solidFill>
                            <a:srgbClr val="00B0F0"/>
                          </a:solidFill>
                          <a:latin typeface="ＭＳ ゴシック"/>
                          <a:cs typeface="ＭＳ ゴシック"/>
                        </a:rPr>
                        <a:t>かに</a:t>
                      </a:r>
                      <a:r>
                        <a:rPr sz="1050" spc="-15" dirty="0" err="1">
                          <a:solidFill>
                            <a:srgbClr val="00B0F0"/>
                          </a:solidFill>
                          <a:latin typeface="ＭＳ ゴシック"/>
                          <a:cs typeface="ＭＳ ゴシック"/>
                        </a:rPr>
                        <a:t>で</a:t>
                      </a:r>
                      <a:r>
                        <a:rPr sz="1050" dirty="0" err="1">
                          <a:solidFill>
                            <a:srgbClr val="00B0F0"/>
                          </a:solidFill>
                          <a:latin typeface="ＭＳ ゴシック"/>
                          <a:cs typeface="ＭＳ ゴシック"/>
                        </a:rPr>
                        <a:t>き</a:t>
                      </a:r>
                      <a:r>
                        <a:rPr sz="1050" spc="-15" dirty="0" err="1">
                          <a:solidFill>
                            <a:srgbClr val="00B0F0"/>
                          </a:solidFill>
                          <a:latin typeface="ＭＳ ゴシック"/>
                          <a:cs typeface="ＭＳ ゴシック"/>
                        </a:rPr>
                        <a:t>る</a:t>
                      </a:r>
                      <a:r>
                        <a:rPr sz="1050" dirty="0" err="1">
                          <a:solidFill>
                            <a:srgbClr val="00B0F0"/>
                          </a:solidFill>
                          <a:latin typeface="ＭＳ ゴシック"/>
                          <a:cs typeface="ＭＳ ゴシック"/>
                        </a:rPr>
                        <a:t>書</a:t>
                      </a:r>
                      <a:r>
                        <a:rPr sz="1050" spc="-15" dirty="0" err="1">
                          <a:solidFill>
                            <a:srgbClr val="00B0F0"/>
                          </a:solidFill>
                          <a:latin typeface="ＭＳ ゴシック"/>
                          <a:cs typeface="ＭＳ ゴシック"/>
                        </a:rPr>
                        <a:t>類</a:t>
                      </a:r>
                      <a:r>
                        <a:rPr sz="1050" dirty="0" err="1">
                          <a:solidFill>
                            <a:srgbClr val="00B0F0"/>
                          </a:solidFill>
                          <a:latin typeface="ＭＳ ゴシック"/>
                          <a:cs typeface="ＭＳ ゴシック"/>
                        </a:rPr>
                        <a:t>を</a:t>
                      </a:r>
                      <a:r>
                        <a:rPr sz="1050" spc="-15" dirty="0" err="1">
                          <a:solidFill>
                            <a:srgbClr val="00B0F0"/>
                          </a:solidFill>
                          <a:latin typeface="ＭＳ ゴシック"/>
                          <a:cs typeface="ＭＳ ゴシック"/>
                        </a:rPr>
                        <a:t>添</a:t>
                      </a:r>
                      <a:r>
                        <a:rPr sz="1050" dirty="0" err="1">
                          <a:solidFill>
                            <a:srgbClr val="00B0F0"/>
                          </a:solidFill>
                          <a:latin typeface="ＭＳ ゴシック"/>
                          <a:cs typeface="ＭＳ ゴシック"/>
                        </a:rPr>
                        <a:t>え</a:t>
                      </a:r>
                      <a:r>
                        <a:rPr sz="1050" spc="-15" dirty="0" err="1">
                          <a:solidFill>
                            <a:srgbClr val="00B0F0"/>
                          </a:solidFill>
                          <a:latin typeface="ＭＳ ゴシック"/>
                          <a:cs typeface="ＭＳ ゴシック"/>
                        </a:rPr>
                        <a:t>て</a:t>
                      </a:r>
                      <a:r>
                        <a:rPr sz="1050" dirty="0" err="1">
                          <a:solidFill>
                            <a:srgbClr val="00B0F0"/>
                          </a:solidFill>
                          <a:latin typeface="ＭＳ ゴシック"/>
                          <a:cs typeface="ＭＳ ゴシック"/>
                        </a:rPr>
                        <a:t>くだ</a:t>
                      </a:r>
                      <a:r>
                        <a:rPr sz="1050" spc="-15" dirty="0" err="1">
                          <a:solidFill>
                            <a:srgbClr val="00B0F0"/>
                          </a:solidFill>
                          <a:latin typeface="ＭＳ ゴシック"/>
                          <a:cs typeface="ＭＳ ゴシック"/>
                        </a:rPr>
                        <a:t>さ</a:t>
                      </a:r>
                      <a:r>
                        <a:rPr sz="1050" dirty="0" err="1">
                          <a:solidFill>
                            <a:srgbClr val="00B0F0"/>
                          </a:solidFill>
                          <a:latin typeface="ＭＳ ゴシック"/>
                          <a:cs typeface="ＭＳ ゴシック"/>
                        </a:rPr>
                        <a:t>い</a:t>
                      </a:r>
                      <a:r>
                        <a:rPr sz="1050" dirty="0">
                          <a:solidFill>
                            <a:srgbClr val="00B0F0"/>
                          </a:solidFill>
                          <a:latin typeface="ＭＳ ゴシック"/>
                          <a:cs typeface="ＭＳ ゴシック"/>
                        </a:rPr>
                        <a:t>。</a:t>
                      </a:r>
                    </a:p>
                    <a:p>
                      <a:pPr>
                        <a:lnSpc>
                          <a:spcPct val="100000"/>
                        </a:lnSpc>
                        <a:spcBef>
                          <a:spcPts val="35"/>
                        </a:spcBef>
                      </a:pPr>
                      <a:endParaRPr sz="1250" dirty="0">
                        <a:solidFill>
                          <a:srgbClr val="00B0F0"/>
                        </a:solidFill>
                        <a:latin typeface="Times New Roman"/>
                        <a:cs typeface="Times New Roman"/>
                      </a:endParaRPr>
                    </a:p>
                    <a:p>
                      <a:pPr marL="603250" indent="-332740">
                        <a:lnSpc>
                          <a:spcPct val="100000"/>
                        </a:lnSpc>
                        <a:spcBef>
                          <a:spcPts val="5"/>
                        </a:spcBef>
                        <a:buFont typeface=""/>
                        <a:buAutoNum type="arabicParenBoth"/>
                        <a:tabLst>
                          <a:tab pos="603250" algn="l"/>
                          <a:tab pos="603885" algn="l"/>
                        </a:tabLst>
                      </a:pPr>
                      <a:r>
                        <a:rPr sz="1050" spc="5" dirty="0" err="1">
                          <a:solidFill>
                            <a:srgbClr val="00B0F0"/>
                          </a:solidFill>
                          <a:latin typeface="ＭＳ ゴシック"/>
                          <a:cs typeface="ＭＳ ゴシック"/>
                        </a:rPr>
                        <a:t>就</a:t>
                      </a:r>
                      <a:r>
                        <a:rPr sz="1050" spc="-10" dirty="0" err="1">
                          <a:solidFill>
                            <a:srgbClr val="00B0F0"/>
                          </a:solidFill>
                          <a:latin typeface="ＭＳ ゴシック"/>
                          <a:cs typeface="ＭＳ ゴシック"/>
                        </a:rPr>
                        <a:t>業</a:t>
                      </a:r>
                      <a:r>
                        <a:rPr sz="1050" spc="5" dirty="0" err="1">
                          <a:solidFill>
                            <a:srgbClr val="00B0F0"/>
                          </a:solidFill>
                          <a:latin typeface="ＭＳ ゴシック"/>
                          <a:cs typeface="ＭＳ ゴシック"/>
                        </a:rPr>
                        <a:t>し</a:t>
                      </a:r>
                      <a:r>
                        <a:rPr sz="1050" spc="-10" dirty="0" err="1">
                          <a:solidFill>
                            <a:srgbClr val="00B0F0"/>
                          </a:solidFill>
                          <a:latin typeface="ＭＳ ゴシック"/>
                          <a:cs typeface="ＭＳ ゴシック"/>
                        </a:rPr>
                        <a:t>て</a:t>
                      </a:r>
                      <a:r>
                        <a:rPr sz="1050" spc="5" dirty="0" err="1">
                          <a:solidFill>
                            <a:srgbClr val="00B0F0"/>
                          </a:solidFill>
                          <a:latin typeface="ＭＳ ゴシック"/>
                          <a:cs typeface="ＭＳ ゴシック"/>
                        </a:rPr>
                        <a:t>い</a:t>
                      </a:r>
                      <a:r>
                        <a:rPr sz="1050" spc="-10" dirty="0" err="1">
                          <a:solidFill>
                            <a:srgbClr val="00B0F0"/>
                          </a:solidFill>
                          <a:latin typeface="ＭＳ ゴシック"/>
                          <a:cs typeface="ＭＳ ゴシック"/>
                        </a:rPr>
                        <a:t>るこ</a:t>
                      </a:r>
                      <a:r>
                        <a:rPr sz="1050" spc="5" dirty="0" err="1">
                          <a:solidFill>
                            <a:srgbClr val="00B0F0"/>
                          </a:solidFill>
                          <a:latin typeface="ＭＳ ゴシック"/>
                          <a:cs typeface="ＭＳ ゴシック"/>
                        </a:rPr>
                        <a:t>と又</a:t>
                      </a:r>
                      <a:r>
                        <a:rPr sz="1050" spc="-10" dirty="0" err="1">
                          <a:solidFill>
                            <a:srgbClr val="00B0F0"/>
                          </a:solidFill>
                          <a:latin typeface="ＭＳ ゴシック"/>
                          <a:cs typeface="ＭＳ ゴシック"/>
                        </a:rPr>
                        <a:t>は</a:t>
                      </a:r>
                      <a:r>
                        <a:rPr sz="1050" spc="5" dirty="0" err="1">
                          <a:solidFill>
                            <a:srgbClr val="00B0F0"/>
                          </a:solidFill>
                          <a:latin typeface="ＭＳ ゴシック"/>
                          <a:cs typeface="ＭＳ ゴシック"/>
                        </a:rPr>
                        <a:t>求</a:t>
                      </a:r>
                      <a:r>
                        <a:rPr sz="1050" spc="-10" dirty="0" err="1">
                          <a:solidFill>
                            <a:srgbClr val="00B0F0"/>
                          </a:solidFill>
                          <a:latin typeface="ＭＳ ゴシック"/>
                          <a:cs typeface="ＭＳ ゴシック"/>
                        </a:rPr>
                        <a:t>職</a:t>
                      </a:r>
                      <a:r>
                        <a:rPr sz="1050" spc="5" dirty="0" err="1">
                          <a:solidFill>
                            <a:srgbClr val="00B0F0"/>
                          </a:solidFill>
                          <a:latin typeface="ＭＳ ゴシック"/>
                          <a:cs typeface="ＭＳ ゴシック"/>
                        </a:rPr>
                        <a:t>活</a:t>
                      </a:r>
                      <a:r>
                        <a:rPr sz="1050" spc="-10" dirty="0" err="1">
                          <a:solidFill>
                            <a:srgbClr val="00B0F0"/>
                          </a:solidFill>
                          <a:latin typeface="ＭＳ ゴシック"/>
                          <a:cs typeface="ＭＳ ゴシック"/>
                        </a:rPr>
                        <a:t>動</a:t>
                      </a:r>
                      <a:r>
                        <a:rPr sz="1050" spc="5" dirty="0" err="1">
                          <a:solidFill>
                            <a:srgbClr val="00B0F0"/>
                          </a:solidFill>
                          <a:latin typeface="ＭＳ ゴシック"/>
                          <a:cs typeface="ＭＳ ゴシック"/>
                        </a:rPr>
                        <a:t>等</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自</a:t>
                      </a:r>
                      <a:r>
                        <a:rPr sz="1050" spc="-10" dirty="0" err="1">
                          <a:solidFill>
                            <a:srgbClr val="00B0F0"/>
                          </a:solidFill>
                          <a:latin typeface="ＭＳ ゴシック"/>
                          <a:cs typeface="ＭＳ ゴシック"/>
                        </a:rPr>
                        <a:t>立</a:t>
                      </a:r>
                      <a:r>
                        <a:rPr sz="1050" spc="5" dirty="0" err="1">
                          <a:solidFill>
                            <a:srgbClr val="00B0F0"/>
                          </a:solidFill>
                          <a:latin typeface="ＭＳ ゴシック"/>
                          <a:cs typeface="ＭＳ ゴシック"/>
                        </a:rPr>
                        <a:t>を図</a:t>
                      </a:r>
                      <a:r>
                        <a:rPr sz="1050" spc="-10" dirty="0" err="1">
                          <a:solidFill>
                            <a:srgbClr val="00B0F0"/>
                          </a:solidFill>
                          <a:latin typeface="ＭＳ ゴシック"/>
                          <a:cs typeface="ＭＳ ゴシック"/>
                        </a:rPr>
                        <a:t>る</a:t>
                      </a:r>
                      <a:r>
                        <a:rPr sz="1050" spc="5" dirty="0" err="1">
                          <a:solidFill>
                            <a:srgbClr val="00B0F0"/>
                          </a:solidFill>
                          <a:latin typeface="ＭＳ ゴシック"/>
                          <a:cs typeface="ＭＳ ゴシック"/>
                        </a:rPr>
                        <a:t>た</a:t>
                      </a:r>
                      <a:r>
                        <a:rPr sz="1050" spc="-10" dirty="0" err="1">
                          <a:solidFill>
                            <a:srgbClr val="00B0F0"/>
                          </a:solidFill>
                          <a:latin typeface="ＭＳ ゴシック"/>
                          <a:cs typeface="ＭＳ ゴシック"/>
                        </a:rPr>
                        <a:t>め</a:t>
                      </a:r>
                      <a:r>
                        <a:rPr sz="1050" spc="5" dirty="0" err="1">
                          <a:solidFill>
                            <a:srgbClr val="00B0F0"/>
                          </a:solidFill>
                          <a:latin typeface="ＭＳ ゴシック"/>
                          <a:cs typeface="ＭＳ ゴシック"/>
                        </a:rPr>
                        <a:t>の</a:t>
                      </a:r>
                      <a:r>
                        <a:rPr sz="1050" spc="-10" dirty="0" err="1">
                          <a:solidFill>
                            <a:srgbClr val="00B0F0"/>
                          </a:solidFill>
                          <a:latin typeface="ＭＳ ゴシック"/>
                          <a:cs typeface="ＭＳ ゴシック"/>
                        </a:rPr>
                        <a:t>活</a:t>
                      </a:r>
                      <a:r>
                        <a:rPr sz="1050" spc="5" dirty="0" err="1">
                          <a:solidFill>
                            <a:srgbClr val="00B0F0"/>
                          </a:solidFill>
                          <a:latin typeface="ＭＳ ゴシック"/>
                          <a:cs typeface="ＭＳ ゴシック"/>
                        </a:rPr>
                        <a:t>動</a:t>
                      </a:r>
                      <a:r>
                        <a:rPr sz="1050" spc="-10" dirty="0" err="1">
                          <a:solidFill>
                            <a:srgbClr val="00B0F0"/>
                          </a:solidFill>
                          <a:latin typeface="ＭＳ ゴシック"/>
                          <a:cs typeface="ＭＳ ゴシック"/>
                        </a:rPr>
                        <a:t>を</a:t>
                      </a:r>
                      <a:r>
                        <a:rPr sz="1050" spc="5" dirty="0" err="1">
                          <a:solidFill>
                            <a:srgbClr val="00B0F0"/>
                          </a:solidFill>
                          <a:latin typeface="ＭＳ ゴシック"/>
                          <a:cs typeface="ＭＳ ゴシック"/>
                        </a:rPr>
                        <a:t>し</a:t>
                      </a:r>
                      <a:r>
                        <a:rPr sz="1050" spc="-10" dirty="0" err="1">
                          <a:solidFill>
                            <a:srgbClr val="00B0F0"/>
                          </a:solidFill>
                          <a:latin typeface="ＭＳ ゴシック"/>
                          <a:cs typeface="ＭＳ ゴシック"/>
                        </a:rPr>
                        <a:t>て</a:t>
                      </a:r>
                      <a:r>
                        <a:rPr sz="1050" spc="5" dirty="0" err="1">
                          <a:solidFill>
                            <a:srgbClr val="00B0F0"/>
                          </a:solidFill>
                          <a:latin typeface="ＭＳ ゴシック"/>
                          <a:cs typeface="ＭＳ ゴシック"/>
                        </a:rPr>
                        <a:t>いる</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p>
                      <a:pPr>
                        <a:lnSpc>
                          <a:spcPct val="100000"/>
                        </a:lnSpc>
                        <a:spcBef>
                          <a:spcPts val="25"/>
                        </a:spcBef>
                        <a:buFont typeface=""/>
                        <a:buAutoNum type="arabicParenBoth"/>
                      </a:pPr>
                      <a:endParaRPr sz="1250" dirty="0">
                        <a:solidFill>
                          <a:srgbClr val="00B0F0"/>
                        </a:solidFill>
                        <a:latin typeface="Times New Roman"/>
                        <a:cs typeface="Times New Roman"/>
                      </a:endParaRPr>
                    </a:p>
                    <a:p>
                      <a:pPr marL="603250" indent="-332740">
                        <a:lnSpc>
                          <a:spcPct val="100000"/>
                        </a:lnSpc>
                        <a:buFont typeface=""/>
                        <a:buAutoNum type="arabicParenBoth"/>
                        <a:tabLst>
                          <a:tab pos="603250" algn="l"/>
                          <a:tab pos="603885" algn="l"/>
                        </a:tabLst>
                      </a:pPr>
                      <a:r>
                        <a:rPr sz="1050" spc="5" dirty="0" err="1">
                          <a:solidFill>
                            <a:srgbClr val="00B0F0"/>
                          </a:solidFill>
                          <a:latin typeface="ＭＳ ゴシック"/>
                          <a:cs typeface="ＭＳ ゴシック"/>
                        </a:rPr>
                        <a:t>障</a:t>
                      </a:r>
                      <a:r>
                        <a:rPr sz="1050" spc="-10" dirty="0" err="1">
                          <a:solidFill>
                            <a:srgbClr val="00B0F0"/>
                          </a:solidFill>
                          <a:latin typeface="ＭＳ ゴシック"/>
                          <a:cs typeface="ＭＳ ゴシック"/>
                        </a:rPr>
                        <a:t>害</a:t>
                      </a:r>
                      <a:r>
                        <a:rPr sz="1050" spc="5" dirty="0" err="1">
                          <a:solidFill>
                            <a:srgbClr val="00B0F0"/>
                          </a:solidFill>
                          <a:latin typeface="ＭＳ ゴシック"/>
                          <a:cs typeface="ＭＳ ゴシック"/>
                        </a:rPr>
                        <a:t>の</a:t>
                      </a:r>
                      <a:r>
                        <a:rPr sz="1050" spc="-10" dirty="0" err="1">
                          <a:solidFill>
                            <a:srgbClr val="00B0F0"/>
                          </a:solidFill>
                          <a:latin typeface="ＭＳ ゴシック"/>
                          <a:cs typeface="ＭＳ ゴシック"/>
                        </a:rPr>
                        <a:t>状</a:t>
                      </a:r>
                      <a:r>
                        <a:rPr sz="1050" spc="5" dirty="0" err="1">
                          <a:solidFill>
                            <a:srgbClr val="00B0F0"/>
                          </a:solidFill>
                          <a:latin typeface="ＭＳ ゴシック"/>
                          <a:cs typeface="ＭＳ ゴシック"/>
                        </a:rPr>
                        <a:t>態</a:t>
                      </a:r>
                      <a:r>
                        <a:rPr sz="1050" spc="-10" dirty="0" err="1">
                          <a:solidFill>
                            <a:srgbClr val="00B0F0"/>
                          </a:solidFill>
                          <a:latin typeface="ＭＳ ゴシック"/>
                          <a:cs typeface="ＭＳ ゴシック"/>
                        </a:rPr>
                        <a:t>にあ</a:t>
                      </a:r>
                      <a:r>
                        <a:rPr sz="1050" spc="5" dirty="0" err="1">
                          <a:solidFill>
                            <a:srgbClr val="00B0F0"/>
                          </a:solidFill>
                          <a:latin typeface="ＭＳ ゴシック"/>
                          <a:cs typeface="ＭＳ ゴシック"/>
                        </a:rPr>
                        <a:t>る</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p>
                      <a:pPr>
                        <a:lnSpc>
                          <a:spcPct val="100000"/>
                        </a:lnSpc>
                        <a:spcBef>
                          <a:spcPts val="45"/>
                        </a:spcBef>
                        <a:buFont typeface=""/>
                        <a:buAutoNum type="arabicParenBoth"/>
                      </a:pPr>
                      <a:endParaRPr sz="1150" dirty="0">
                        <a:solidFill>
                          <a:srgbClr val="00B0F0"/>
                        </a:solidFill>
                        <a:latin typeface="Times New Roman"/>
                        <a:cs typeface="Times New Roman"/>
                      </a:endParaRPr>
                    </a:p>
                    <a:p>
                      <a:pPr marL="469265" marR="123189" indent="-198120" algn="just">
                        <a:lnSpc>
                          <a:spcPct val="108600"/>
                        </a:lnSpc>
                        <a:buFont typeface=""/>
                        <a:buAutoNum type="arabicParenBoth"/>
                        <a:tabLst>
                          <a:tab pos="603885" algn="l"/>
                        </a:tabLst>
                      </a:pPr>
                      <a:r>
                        <a:rPr sz="1050" spc="5" dirty="0" err="1">
                          <a:solidFill>
                            <a:srgbClr val="00B0F0"/>
                          </a:solidFill>
                          <a:latin typeface="ＭＳ ゴシック"/>
                          <a:cs typeface="ＭＳ ゴシック"/>
                        </a:rPr>
                        <a:t>疾</a:t>
                      </a:r>
                      <a:r>
                        <a:rPr sz="1050" spc="-10" dirty="0" err="1">
                          <a:solidFill>
                            <a:srgbClr val="00B0F0"/>
                          </a:solidFill>
                          <a:latin typeface="ＭＳ ゴシック"/>
                          <a:cs typeface="ＭＳ ゴシック"/>
                        </a:rPr>
                        <a:t>病</a:t>
                      </a:r>
                      <a:r>
                        <a:rPr sz="1050" spc="5" dirty="0" err="1">
                          <a:solidFill>
                            <a:srgbClr val="00B0F0"/>
                          </a:solidFill>
                          <a:latin typeface="ＭＳ ゴシック"/>
                          <a:cs typeface="ＭＳ ゴシック"/>
                        </a:rPr>
                        <a:t>、</a:t>
                      </a:r>
                      <a:r>
                        <a:rPr sz="1050" spc="-10" dirty="0" err="1">
                          <a:solidFill>
                            <a:srgbClr val="00B0F0"/>
                          </a:solidFill>
                          <a:latin typeface="ＭＳ ゴシック"/>
                          <a:cs typeface="ＭＳ ゴシック"/>
                        </a:rPr>
                        <a:t>負</a:t>
                      </a:r>
                      <a:r>
                        <a:rPr sz="1050" spc="5" dirty="0" err="1">
                          <a:solidFill>
                            <a:srgbClr val="00B0F0"/>
                          </a:solidFill>
                          <a:latin typeface="ＭＳ ゴシック"/>
                          <a:cs typeface="ＭＳ ゴシック"/>
                        </a:rPr>
                        <a:t>傷</a:t>
                      </a:r>
                      <a:r>
                        <a:rPr sz="1050" spc="-10" dirty="0" err="1">
                          <a:solidFill>
                            <a:srgbClr val="00B0F0"/>
                          </a:solidFill>
                          <a:latin typeface="ＭＳ ゴシック"/>
                          <a:cs typeface="ＭＳ ゴシック"/>
                        </a:rPr>
                        <a:t>又は</a:t>
                      </a:r>
                      <a:r>
                        <a:rPr sz="1050" spc="5" dirty="0" err="1">
                          <a:solidFill>
                            <a:srgbClr val="00B0F0"/>
                          </a:solidFill>
                          <a:latin typeface="ＭＳ ゴシック"/>
                          <a:cs typeface="ＭＳ ゴシック"/>
                        </a:rPr>
                        <a:t>要介</a:t>
                      </a:r>
                      <a:r>
                        <a:rPr sz="1050" spc="-10" dirty="0" err="1">
                          <a:solidFill>
                            <a:srgbClr val="00B0F0"/>
                          </a:solidFill>
                          <a:latin typeface="ＭＳ ゴシック"/>
                          <a:cs typeface="ＭＳ ゴシック"/>
                        </a:rPr>
                        <a:t>護</a:t>
                      </a:r>
                      <a:r>
                        <a:rPr sz="1050" spc="5" dirty="0" err="1">
                          <a:solidFill>
                            <a:srgbClr val="00B0F0"/>
                          </a:solidFill>
                          <a:latin typeface="ＭＳ ゴシック"/>
                          <a:cs typeface="ＭＳ ゴシック"/>
                        </a:rPr>
                        <a:t>状</a:t>
                      </a:r>
                      <a:r>
                        <a:rPr sz="1050" spc="-10" dirty="0" err="1">
                          <a:solidFill>
                            <a:srgbClr val="00B0F0"/>
                          </a:solidFill>
                          <a:latin typeface="ＭＳ ゴシック"/>
                          <a:cs typeface="ＭＳ ゴシック"/>
                        </a:rPr>
                        <a:t>態</a:t>
                      </a:r>
                      <a:r>
                        <a:rPr sz="1050" spc="5" dirty="0" err="1">
                          <a:solidFill>
                            <a:srgbClr val="00B0F0"/>
                          </a:solidFill>
                          <a:latin typeface="ＭＳ ゴシック"/>
                          <a:cs typeface="ＭＳ ゴシック"/>
                        </a:rPr>
                        <a:t>に</a:t>
                      </a:r>
                      <a:r>
                        <a:rPr sz="1050" spc="-10" dirty="0" err="1">
                          <a:solidFill>
                            <a:srgbClr val="00B0F0"/>
                          </a:solidFill>
                          <a:latin typeface="ＭＳ ゴシック"/>
                          <a:cs typeface="ＭＳ ゴシック"/>
                        </a:rPr>
                        <a:t>あ</a:t>
                      </a:r>
                      <a:r>
                        <a:rPr sz="1050" spc="5" dirty="0" err="1">
                          <a:solidFill>
                            <a:srgbClr val="00B0F0"/>
                          </a:solidFill>
                          <a:latin typeface="ＭＳ ゴシック"/>
                          <a:cs typeface="ＭＳ ゴシック"/>
                        </a:rPr>
                        <a:t>る</a:t>
                      </a:r>
                      <a:r>
                        <a:rPr sz="1050" spc="-10" dirty="0" err="1">
                          <a:solidFill>
                            <a:srgbClr val="00B0F0"/>
                          </a:solidFill>
                          <a:latin typeface="ＭＳ ゴシック"/>
                          <a:cs typeface="ＭＳ ゴシック"/>
                        </a:rPr>
                        <a:t>こ</a:t>
                      </a:r>
                      <a:r>
                        <a:rPr sz="1050" spc="5" dirty="0" err="1">
                          <a:solidFill>
                            <a:srgbClr val="00B0F0"/>
                          </a:solidFill>
                          <a:latin typeface="ＭＳ ゴシック"/>
                          <a:cs typeface="ＭＳ ゴシック"/>
                        </a:rPr>
                        <a:t>と</a:t>
                      </a:r>
                      <a:r>
                        <a:rPr sz="1050" spc="-10" dirty="0" err="1">
                          <a:solidFill>
                            <a:srgbClr val="00B0F0"/>
                          </a:solidFill>
                          <a:latin typeface="ＭＳ ゴシック"/>
                          <a:cs typeface="ＭＳ ゴシック"/>
                        </a:rPr>
                        <a:t>そ</a:t>
                      </a:r>
                      <a:r>
                        <a:rPr sz="1050" spc="5" dirty="0" err="1">
                          <a:solidFill>
                            <a:srgbClr val="00B0F0"/>
                          </a:solidFill>
                          <a:latin typeface="ＭＳ ゴシック"/>
                          <a:cs typeface="ＭＳ ゴシック"/>
                        </a:rPr>
                        <a:t>の他</a:t>
                      </a:r>
                      <a:r>
                        <a:rPr sz="1050" spc="-10" dirty="0" err="1">
                          <a:solidFill>
                            <a:srgbClr val="00B0F0"/>
                          </a:solidFill>
                          <a:latin typeface="ＭＳ ゴシック"/>
                          <a:cs typeface="ＭＳ ゴシック"/>
                        </a:rPr>
                        <a:t>こ</a:t>
                      </a:r>
                      <a:r>
                        <a:rPr sz="1050" spc="5" dirty="0" err="1">
                          <a:solidFill>
                            <a:srgbClr val="00B0F0"/>
                          </a:solidFill>
                          <a:latin typeface="ＭＳ ゴシック"/>
                          <a:cs typeface="ＭＳ ゴシック"/>
                        </a:rPr>
                        <a:t>れ</a:t>
                      </a:r>
                      <a:r>
                        <a:rPr sz="1050" spc="-10" dirty="0" err="1">
                          <a:solidFill>
                            <a:srgbClr val="00B0F0"/>
                          </a:solidFill>
                          <a:latin typeface="ＭＳ ゴシック"/>
                          <a:cs typeface="ＭＳ ゴシック"/>
                        </a:rPr>
                        <a:t>に</a:t>
                      </a:r>
                      <a:r>
                        <a:rPr sz="1050" spc="5" dirty="0" err="1">
                          <a:solidFill>
                            <a:srgbClr val="00B0F0"/>
                          </a:solidFill>
                          <a:latin typeface="ＭＳ ゴシック"/>
                          <a:cs typeface="ＭＳ ゴシック"/>
                        </a:rPr>
                        <a:t>類</a:t>
                      </a:r>
                      <a:r>
                        <a:rPr sz="1050" spc="-10" dirty="0" err="1">
                          <a:solidFill>
                            <a:srgbClr val="00B0F0"/>
                          </a:solidFill>
                          <a:latin typeface="ＭＳ ゴシック"/>
                          <a:cs typeface="ＭＳ ゴシック"/>
                        </a:rPr>
                        <a:t>す</a:t>
                      </a:r>
                      <a:r>
                        <a:rPr sz="1050" spc="5" dirty="0" err="1">
                          <a:solidFill>
                            <a:srgbClr val="00B0F0"/>
                          </a:solidFill>
                          <a:latin typeface="ＭＳ ゴシック"/>
                          <a:cs typeface="ＭＳ ゴシック"/>
                        </a:rPr>
                        <a:t>る</a:t>
                      </a:r>
                      <a:r>
                        <a:rPr sz="1050" spc="-10" dirty="0" err="1">
                          <a:solidFill>
                            <a:srgbClr val="00B0F0"/>
                          </a:solidFill>
                          <a:latin typeface="ＭＳ ゴシック"/>
                          <a:cs typeface="ＭＳ ゴシック"/>
                        </a:rPr>
                        <a:t>事</a:t>
                      </a:r>
                      <a:r>
                        <a:rPr sz="1050" spc="5" dirty="0" err="1">
                          <a:solidFill>
                            <a:srgbClr val="00B0F0"/>
                          </a:solidFill>
                          <a:latin typeface="ＭＳ ゴシック"/>
                          <a:cs typeface="ＭＳ ゴシック"/>
                        </a:rPr>
                        <a:t>由</a:t>
                      </a:r>
                      <a:r>
                        <a:rPr sz="1050" dirty="0">
                          <a:solidFill>
                            <a:srgbClr val="00B0F0"/>
                          </a:solidFill>
                          <a:latin typeface="ＭＳ 明朝"/>
                          <a:cs typeface="ＭＳ 明朝"/>
                        </a:rPr>
                        <a:t>(       </a:t>
                      </a:r>
                      <a:r>
                        <a:rPr sz="1050" spc="459" dirty="0">
                          <a:solidFill>
                            <a:srgbClr val="00B0F0"/>
                          </a:solidFill>
                          <a:latin typeface="ＭＳ 明朝"/>
                          <a:cs typeface="ＭＳ 明朝"/>
                        </a:rPr>
                        <a:t> </a:t>
                      </a:r>
                      <a:r>
                        <a:rPr sz="1050" spc="-15" dirty="0">
                          <a:solidFill>
                            <a:srgbClr val="00B0F0"/>
                          </a:solidFill>
                          <a:latin typeface="ＭＳ 明朝"/>
                          <a:cs typeface="ＭＳ 明朝"/>
                        </a:rPr>
                        <a:t>)</a:t>
                      </a:r>
                      <a:r>
                        <a:rPr sz="1050" spc="5" dirty="0">
                          <a:solidFill>
                            <a:srgbClr val="00B0F0"/>
                          </a:solidFill>
                          <a:latin typeface="ＭＳ ゴシック"/>
                          <a:cs typeface="ＭＳ ゴシック"/>
                        </a:rPr>
                        <a:t>に </a:t>
                      </a:r>
                      <a:r>
                        <a:rPr sz="1050" spc="5" dirty="0" err="1">
                          <a:solidFill>
                            <a:srgbClr val="00B0F0"/>
                          </a:solidFill>
                          <a:latin typeface="ＭＳ ゴシック"/>
                          <a:cs typeface="ＭＳ ゴシック"/>
                        </a:rPr>
                        <a:t>より</a:t>
                      </a:r>
                      <a:r>
                        <a:rPr sz="1050" spc="-10" dirty="0" err="1">
                          <a:solidFill>
                            <a:srgbClr val="00B0F0"/>
                          </a:solidFill>
                          <a:latin typeface="ＭＳ ゴシック"/>
                          <a:cs typeface="ＭＳ ゴシック"/>
                        </a:rPr>
                        <a:t>就</a:t>
                      </a:r>
                      <a:r>
                        <a:rPr sz="1050" spc="5" dirty="0" err="1">
                          <a:solidFill>
                            <a:srgbClr val="00B0F0"/>
                          </a:solidFill>
                          <a:latin typeface="ＭＳ ゴシック"/>
                          <a:cs typeface="ＭＳ ゴシック"/>
                        </a:rPr>
                        <a:t>業</a:t>
                      </a:r>
                      <a:r>
                        <a:rPr sz="1050" spc="-10" dirty="0" err="1">
                          <a:solidFill>
                            <a:srgbClr val="00B0F0"/>
                          </a:solidFill>
                          <a:latin typeface="ＭＳ ゴシック"/>
                          <a:cs typeface="ＭＳ ゴシック"/>
                        </a:rPr>
                        <a:t>す</a:t>
                      </a:r>
                      <a:r>
                        <a:rPr sz="1050" spc="5" dirty="0" err="1">
                          <a:solidFill>
                            <a:srgbClr val="00B0F0"/>
                          </a:solidFill>
                          <a:latin typeface="ＭＳ ゴシック"/>
                          <a:cs typeface="ＭＳ ゴシック"/>
                        </a:rPr>
                        <a:t>る</a:t>
                      </a:r>
                      <a:r>
                        <a:rPr sz="1050" spc="-10" dirty="0" err="1">
                          <a:solidFill>
                            <a:srgbClr val="00B0F0"/>
                          </a:solidFill>
                          <a:latin typeface="ＭＳ ゴシック"/>
                          <a:cs typeface="ＭＳ ゴシック"/>
                        </a:rPr>
                        <a:t>こ</a:t>
                      </a:r>
                      <a:r>
                        <a:rPr sz="1050" spc="5" dirty="0" err="1">
                          <a:solidFill>
                            <a:srgbClr val="00B0F0"/>
                          </a:solidFill>
                          <a:latin typeface="ＭＳ ゴシック"/>
                          <a:cs typeface="ＭＳ ゴシック"/>
                        </a:rPr>
                        <a:t>と</a:t>
                      </a:r>
                      <a:r>
                        <a:rPr sz="1050" spc="-10" dirty="0" err="1">
                          <a:solidFill>
                            <a:srgbClr val="00B0F0"/>
                          </a:solidFill>
                          <a:latin typeface="ＭＳ ゴシック"/>
                          <a:cs typeface="ＭＳ ゴシック"/>
                        </a:rPr>
                        <a:t>が</a:t>
                      </a:r>
                      <a:r>
                        <a:rPr sz="1050" spc="5" dirty="0" err="1">
                          <a:solidFill>
                            <a:srgbClr val="00B0F0"/>
                          </a:solidFill>
                          <a:latin typeface="ＭＳ ゴシック"/>
                          <a:cs typeface="ＭＳ ゴシック"/>
                        </a:rPr>
                        <a:t>困</a:t>
                      </a:r>
                      <a:r>
                        <a:rPr sz="1050" spc="-10" dirty="0" err="1">
                          <a:solidFill>
                            <a:srgbClr val="00B0F0"/>
                          </a:solidFill>
                          <a:latin typeface="ＭＳ ゴシック"/>
                          <a:cs typeface="ＭＳ ゴシック"/>
                        </a:rPr>
                        <a:t>難</a:t>
                      </a:r>
                      <a:r>
                        <a:rPr sz="1050" spc="5" dirty="0" err="1">
                          <a:solidFill>
                            <a:srgbClr val="00B0F0"/>
                          </a:solidFill>
                          <a:latin typeface="ＭＳ ゴシック"/>
                          <a:cs typeface="ＭＳ ゴシック"/>
                        </a:rPr>
                        <a:t>であ</a:t>
                      </a:r>
                      <a:r>
                        <a:rPr sz="1050" spc="-10" dirty="0" err="1">
                          <a:solidFill>
                            <a:srgbClr val="00B0F0"/>
                          </a:solidFill>
                          <a:latin typeface="ＭＳ ゴシック"/>
                          <a:cs typeface="ＭＳ ゴシック"/>
                        </a:rPr>
                        <a:t>る</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p>
                      <a:pPr>
                        <a:lnSpc>
                          <a:spcPct val="100000"/>
                        </a:lnSpc>
                        <a:spcBef>
                          <a:spcPts val="35"/>
                        </a:spcBef>
                        <a:buFont typeface=""/>
                        <a:buAutoNum type="arabicParenBoth"/>
                      </a:pPr>
                      <a:endParaRPr sz="1150" dirty="0">
                        <a:solidFill>
                          <a:srgbClr val="00B0F0"/>
                        </a:solidFill>
                        <a:latin typeface="Times New Roman"/>
                        <a:cs typeface="Times New Roman"/>
                      </a:endParaRPr>
                    </a:p>
                    <a:p>
                      <a:pPr marL="469265" marR="121920" indent="-198120" algn="just">
                        <a:lnSpc>
                          <a:spcPct val="108600"/>
                        </a:lnSpc>
                        <a:buFont typeface=""/>
                        <a:buAutoNum type="arabicParenBoth"/>
                        <a:tabLst>
                          <a:tab pos="603885" algn="l"/>
                        </a:tabLst>
                      </a:pPr>
                      <a:r>
                        <a:rPr sz="1050" spc="5" dirty="0" err="1">
                          <a:solidFill>
                            <a:srgbClr val="00B0F0"/>
                          </a:solidFill>
                          <a:latin typeface="ＭＳ ゴシック"/>
                          <a:cs typeface="ＭＳ ゴシック"/>
                        </a:rPr>
                        <a:t>監</a:t>
                      </a:r>
                      <a:r>
                        <a:rPr sz="1050" spc="-10" dirty="0" err="1">
                          <a:solidFill>
                            <a:srgbClr val="00B0F0"/>
                          </a:solidFill>
                          <a:latin typeface="ＭＳ ゴシック"/>
                          <a:cs typeface="ＭＳ ゴシック"/>
                        </a:rPr>
                        <a:t>護</a:t>
                      </a:r>
                      <a:r>
                        <a:rPr sz="1050" spc="5" dirty="0" err="1">
                          <a:solidFill>
                            <a:srgbClr val="00B0F0"/>
                          </a:solidFill>
                          <a:latin typeface="ＭＳ ゴシック"/>
                          <a:cs typeface="ＭＳ ゴシック"/>
                        </a:rPr>
                        <a:t>す</a:t>
                      </a:r>
                      <a:r>
                        <a:rPr sz="1050" spc="-10" dirty="0" err="1">
                          <a:solidFill>
                            <a:srgbClr val="00B0F0"/>
                          </a:solidFill>
                          <a:latin typeface="ＭＳ ゴシック"/>
                          <a:cs typeface="ＭＳ ゴシック"/>
                        </a:rPr>
                        <a:t>る</a:t>
                      </a:r>
                      <a:r>
                        <a:rPr sz="1050" spc="5" dirty="0" err="1">
                          <a:solidFill>
                            <a:srgbClr val="00B0F0"/>
                          </a:solidFill>
                          <a:latin typeface="ＭＳ ゴシック"/>
                          <a:cs typeface="ＭＳ ゴシック"/>
                        </a:rPr>
                        <a:t>児</a:t>
                      </a:r>
                      <a:r>
                        <a:rPr sz="1050" spc="-10" dirty="0" err="1">
                          <a:solidFill>
                            <a:srgbClr val="00B0F0"/>
                          </a:solidFill>
                          <a:latin typeface="ＭＳ ゴシック"/>
                          <a:cs typeface="ＭＳ ゴシック"/>
                        </a:rPr>
                        <a:t>童又</a:t>
                      </a:r>
                      <a:r>
                        <a:rPr sz="1050" spc="5" dirty="0" err="1">
                          <a:solidFill>
                            <a:srgbClr val="00B0F0"/>
                          </a:solidFill>
                          <a:latin typeface="ＭＳ ゴシック"/>
                          <a:cs typeface="ＭＳ ゴシック"/>
                        </a:rPr>
                        <a:t>は親</a:t>
                      </a:r>
                      <a:r>
                        <a:rPr sz="1050" spc="-10" dirty="0" err="1">
                          <a:solidFill>
                            <a:srgbClr val="00B0F0"/>
                          </a:solidFill>
                          <a:latin typeface="ＭＳ ゴシック"/>
                          <a:cs typeface="ＭＳ ゴシック"/>
                        </a:rPr>
                        <a:t>族</a:t>
                      </a:r>
                      <a:r>
                        <a:rPr sz="1050" spc="5" dirty="0" err="1">
                          <a:solidFill>
                            <a:srgbClr val="00B0F0"/>
                          </a:solidFill>
                          <a:latin typeface="ＭＳ ゴシック"/>
                          <a:cs typeface="ＭＳ ゴシック"/>
                        </a:rPr>
                        <a:t>が</a:t>
                      </a:r>
                      <a:r>
                        <a:rPr sz="1050" spc="-10" dirty="0" err="1">
                          <a:solidFill>
                            <a:srgbClr val="00B0F0"/>
                          </a:solidFill>
                          <a:latin typeface="ＭＳ ゴシック"/>
                          <a:cs typeface="ＭＳ ゴシック"/>
                        </a:rPr>
                        <a:t>障</a:t>
                      </a:r>
                      <a:r>
                        <a:rPr sz="1050" spc="5" dirty="0" err="1">
                          <a:solidFill>
                            <a:srgbClr val="00B0F0"/>
                          </a:solidFill>
                          <a:latin typeface="ＭＳ ゴシック"/>
                          <a:cs typeface="ＭＳ ゴシック"/>
                        </a:rPr>
                        <a:t>害</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状</a:t>
                      </a:r>
                      <a:r>
                        <a:rPr sz="1050" spc="-10" dirty="0" err="1">
                          <a:solidFill>
                            <a:srgbClr val="00B0F0"/>
                          </a:solidFill>
                          <a:latin typeface="ＭＳ ゴシック"/>
                          <a:cs typeface="ＭＳ ゴシック"/>
                        </a:rPr>
                        <a:t>態</a:t>
                      </a:r>
                      <a:r>
                        <a:rPr sz="1050" spc="5" dirty="0" err="1">
                          <a:solidFill>
                            <a:srgbClr val="00B0F0"/>
                          </a:solidFill>
                          <a:latin typeface="ＭＳ ゴシック"/>
                          <a:cs typeface="ＭＳ ゴシック"/>
                        </a:rPr>
                        <a:t>に</a:t>
                      </a:r>
                      <a:r>
                        <a:rPr sz="1050" spc="-10" dirty="0" err="1">
                          <a:solidFill>
                            <a:srgbClr val="00B0F0"/>
                          </a:solidFill>
                          <a:latin typeface="ＭＳ ゴシック"/>
                          <a:cs typeface="ＭＳ ゴシック"/>
                        </a:rPr>
                        <a:t>あ</a:t>
                      </a:r>
                      <a:r>
                        <a:rPr sz="1050" spc="5" dirty="0" err="1">
                          <a:solidFill>
                            <a:srgbClr val="00B0F0"/>
                          </a:solidFill>
                          <a:latin typeface="ＭＳ ゴシック"/>
                          <a:cs typeface="ＭＳ ゴシック"/>
                        </a:rPr>
                        <a:t>るこ</a:t>
                      </a:r>
                      <a:r>
                        <a:rPr sz="1050" spc="-10" dirty="0" err="1">
                          <a:solidFill>
                            <a:srgbClr val="00B0F0"/>
                          </a:solidFill>
                          <a:latin typeface="ＭＳ ゴシック"/>
                          <a:cs typeface="ＭＳ ゴシック"/>
                        </a:rPr>
                        <a:t>と</a:t>
                      </a:r>
                      <a:r>
                        <a:rPr sz="1050" spc="5" dirty="0" err="1">
                          <a:solidFill>
                            <a:srgbClr val="00B0F0"/>
                          </a:solidFill>
                          <a:latin typeface="ＭＳ ゴシック"/>
                          <a:cs typeface="ＭＳ ゴシック"/>
                        </a:rPr>
                        <a:t>又</a:t>
                      </a:r>
                      <a:r>
                        <a:rPr sz="1050" spc="-10" dirty="0" err="1">
                          <a:solidFill>
                            <a:srgbClr val="00B0F0"/>
                          </a:solidFill>
                          <a:latin typeface="ＭＳ ゴシック"/>
                          <a:cs typeface="ＭＳ ゴシック"/>
                        </a:rPr>
                        <a:t>は</a:t>
                      </a:r>
                      <a:r>
                        <a:rPr sz="1050" spc="5" dirty="0" err="1">
                          <a:solidFill>
                            <a:srgbClr val="00B0F0"/>
                          </a:solidFill>
                          <a:latin typeface="ＭＳ ゴシック"/>
                          <a:cs typeface="ＭＳ ゴシック"/>
                        </a:rPr>
                        <a:t>疾</a:t>
                      </a:r>
                      <a:r>
                        <a:rPr sz="1050" spc="-10" dirty="0" err="1">
                          <a:solidFill>
                            <a:srgbClr val="00B0F0"/>
                          </a:solidFill>
                          <a:latin typeface="ＭＳ ゴシック"/>
                          <a:cs typeface="ＭＳ ゴシック"/>
                        </a:rPr>
                        <a:t>病</a:t>
                      </a:r>
                      <a:r>
                        <a:rPr sz="1050" spc="5" dirty="0" err="1">
                          <a:solidFill>
                            <a:srgbClr val="00B0F0"/>
                          </a:solidFill>
                          <a:latin typeface="ＭＳ ゴシック"/>
                          <a:cs typeface="ＭＳ ゴシック"/>
                        </a:rPr>
                        <a:t>、</a:t>
                      </a:r>
                      <a:r>
                        <a:rPr sz="1050" spc="-10" dirty="0" err="1">
                          <a:solidFill>
                            <a:srgbClr val="00B0F0"/>
                          </a:solidFill>
                          <a:latin typeface="ＭＳ ゴシック"/>
                          <a:cs typeface="ＭＳ ゴシック"/>
                        </a:rPr>
                        <a:t>負</a:t>
                      </a:r>
                      <a:r>
                        <a:rPr sz="1050" spc="5" dirty="0" err="1">
                          <a:solidFill>
                            <a:srgbClr val="00B0F0"/>
                          </a:solidFill>
                          <a:latin typeface="ＭＳ ゴシック"/>
                          <a:cs typeface="ＭＳ ゴシック"/>
                        </a:rPr>
                        <a:t>傷</a:t>
                      </a:r>
                      <a:r>
                        <a:rPr sz="1050" spc="-10" dirty="0" err="1">
                          <a:solidFill>
                            <a:srgbClr val="00B0F0"/>
                          </a:solidFill>
                          <a:latin typeface="ＭＳ ゴシック"/>
                          <a:cs typeface="ＭＳ ゴシック"/>
                        </a:rPr>
                        <a:t>若</a:t>
                      </a:r>
                      <a:r>
                        <a:rPr sz="1050" spc="5" dirty="0" err="1">
                          <a:solidFill>
                            <a:srgbClr val="00B0F0"/>
                          </a:solidFill>
                          <a:latin typeface="ＭＳ ゴシック"/>
                          <a:cs typeface="ＭＳ ゴシック"/>
                        </a:rPr>
                        <a:t>しく</a:t>
                      </a:r>
                      <a:r>
                        <a:rPr sz="1050" spc="-10" dirty="0" err="1">
                          <a:solidFill>
                            <a:srgbClr val="00B0F0"/>
                          </a:solidFill>
                          <a:latin typeface="ＭＳ ゴシック"/>
                          <a:cs typeface="ＭＳ ゴシック"/>
                        </a:rPr>
                        <a:t>は</a:t>
                      </a:r>
                      <a:r>
                        <a:rPr sz="1050" spc="5" dirty="0" err="1">
                          <a:solidFill>
                            <a:srgbClr val="00B0F0"/>
                          </a:solidFill>
                          <a:latin typeface="ＭＳ ゴシック"/>
                          <a:cs typeface="ＭＳ ゴシック"/>
                        </a:rPr>
                        <a:t>要</a:t>
                      </a:r>
                      <a:r>
                        <a:rPr sz="1050" spc="-10" dirty="0" err="1">
                          <a:solidFill>
                            <a:srgbClr val="00B0F0"/>
                          </a:solidFill>
                          <a:latin typeface="ＭＳ ゴシック"/>
                          <a:cs typeface="ＭＳ ゴシック"/>
                        </a:rPr>
                        <a:t>介</a:t>
                      </a:r>
                      <a:r>
                        <a:rPr sz="1050" spc="5" dirty="0" err="1">
                          <a:solidFill>
                            <a:srgbClr val="00B0F0"/>
                          </a:solidFill>
                          <a:latin typeface="ＭＳ ゴシック"/>
                          <a:cs typeface="ＭＳ ゴシック"/>
                        </a:rPr>
                        <a:t>護</a:t>
                      </a:r>
                      <a:r>
                        <a:rPr sz="1050" spc="5" dirty="0">
                          <a:solidFill>
                            <a:srgbClr val="00B0F0"/>
                          </a:solidFill>
                          <a:latin typeface="ＭＳ ゴシック"/>
                          <a:cs typeface="ＭＳ ゴシック"/>
                        </a:rPr>
                        <a:t> </a:t>
                      </a:r>
                      <a:r>
                        <a:rPr sz="1050" spc="5" dirty="0" err="1">
                          <a:solidFill>
                            <a:srgbClr val="00B0F0"/>
                          </a:solidFill>
                          <a:latin typeface="ＭＳ ゴシック"/>
                          <a:cs typeface="ＭＳ ゴシック"/>
                        </a:rPr>
                        <a:t>状態</a:t>
                      </a:r>
                      <a:r>
                        <a:rPr sz="1050" spc="-10" dirty="0" err="1">
                          <a:solidFill>
                            <a:srgbClr val="00B0F0"/>
                          </a:solidFill>
                          <a:latin typeface="ＭＳ ゴシック"/>
                          <a:cs typeface="ＭＳ ゴシック"/>
                        </a:rPr>
                        <a:t>に</a:t>
                      </a:r>
                      <a:r>
                        <a:rPr sz="1050" spc="5" dirty="0" err="1">
                          <a:solidFill>
                            <a:srgbClr val="00B0F0"/>
                          </a:solidFill>
                          <a:latin typeface="ＭＳ ゴシック"/>
                          <a:cs typeface="ＭＳ ゴシック"/>
                        </a:rPr>
                        <a:t>あ</a:t>
                      </a:r>
                      <a:r>
                        <a:rPr sz="1050" spc="-10" dirty="0" err="1">
                          <a:solidFill>
                            <a:srgbClr val="00B0F0"/>
                          </a:solidFill>
                          <a:latin typeface="ＭＳ ゴシック"/>
                          <a:cs typeface="ＭＳ ゴシック"/>
                        </a:rPr>
                        <a:t>る</a:t>
                      </a:r>
                      <a:r>
                        <a:rPr sz="1050" spc="5" dirty="0" err="1">
                          <a:solidFill>
                            <a:srgbClr val="00B0F0"/>
                          </a:solidFill>
                          <a:latin typeface="ＭＳ ゴシック"/>
                          <a:cs typeface="ＭＳ ゴシック"/>
                        </a:rPr>
                        <a:t>こ</a:t>
                      </a:r>
                      <a:r>
                        <a:rPr sz="1050" spc="-10" dirty="0" err="1">
                          <a:solidFill>
                            <a:srgbClr val="00B0F0"/>
                          </a:solidFill>
                          <a:latin typeface="ＭＳ ゴシック"/>
                          <a:cs typeface="ＭＳ ゴシック"/>
                        </a:rPr>
                        <a:t>と</a:t>
                      </a:r>
                      <a:r>
                        <a:rPr sz="1050" spc="5" dirty="0" err="1">
                          <a:solidFill>
                            <a:srgbClr val="00B0F0"/>
                          </a:solidFill>
                          <a:latin typeface="ＭＳ ゴシック"/>
                          <a:cs typeface="ＭＳ ゴシック"/>
                        </a:rPr>
                        <a:t>そ</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他</a:t>
                      </a:r>
                      <a:r>
                        <a:rPr sz="1050" spc="-10" dirty="0" err="1">
                          <a:solidFill>
                            <a:srgbClr val="00B0F0"/>
                          </a:solidFill>
                          <a:latin typeface="ＭＳ ゴシック"/>
                          <a:cs typeface="ＭＳ ゴシック"/>
                        </a:rPr>
                        <a:t>こ</a:t>
                      </a:r>
                      <a:r>
                        <a:rPr sz="1050" spc="5" dirty="0" err="1">
                          <a:solidFill>
                            <a:srgbClr val="00B0F0"/>
                          </a:solidFill>
                          <a:latin typeface="ＭＳ ゴシック"/>
                          <a:cs typeface="ＭＳ ゴシック"/>
                        </a:rPr>
                        <a:t>れに</a:t>
                      </a:r>
                      <a:r>
                        <a:rPr sz="1050" spc="-10" dirty="0" err="1">
                          <a:solidFill>
                            <a:srgbClr val="00B0F0"/>
                          </a:solidFill>
                          <a:latin typeface="ＭＳ ゴシック"/>
                          <a:cs typeface="ＭＳ ゴシック"/>
                        </a:rPr>
                        <a:t>類</a:t>
                      </a:r>
                      <a:r>
                        <a:rPr sz="1050" spc="5" dirty="0" err="1">
                          <a:solidFill>
                            <a:srgbClr val="00B0F0"/>
                          </a:solidFill>
                          <a:latin typeface="ＭＳ ゴシック"/>
                          <a:cs typeface="ＭＳ ゴシック"/>
                        </a:rPr>
                        <a:t>す</a:t>
                      </a:r>
                      <a:r>
                        <a:rPr sz="1050" spc="-10" dirty="0" err="1">
                          <a:solidFill>
                            <a:srgbClr val="00B0F0"/>
                          </a:solidFill>
                          <a:latin typeface="ＭＳ ゴシック"/>
                          <a:cs typeface="ＭＳ ゴシック"/>
                        </a:rPr>
                        <a:t>る</a:t>
                      </a:r>
                      <a:r>
                        <a:rPr sz="1050" spc="5" dirty="0" err="1">
                          <a:solidFill>
                            <a:srgbClr val="00B0F0"/>
                          </a:solidFill>
                          <a:latin typeface="ＭＳ ゴシック"/>
                          <a:cs typeface="ＭＳ ゴシック"/>
                        </a:rPr>
                        <a:t>事</a:t>
                      </a:r>
                      <a:r>
                        <a:rPr sz="1050" spc="-5" dirty="0" err="1">
                          <a:solidFill>
                            <a:srgbClr val="00B0F0"/>
                          </a:solidFill>
                          <a:latin typeface="ＭＳ ゴシック"/>
                          <a:cs typeface="ＭＳ ゴシック"/>
                        </a:rPr>
                        <a:t>由</a:t>
                      </a:r>
                      <a:r>
                        <a:rPr sz="1050" dirty="0">
                          <a:solidFill>
                            <a:srgbClr val="00B0F0"/>
                          </a:solidFill>
                          <a:latin typeface="ＭＳ 明朝"/>
                          <a:cs typeface="ＭＳ 明朝"/>
                        </a:rPr>
                        <a:t>(       </a:t>
                      </a:r>
                      <a:r>
                        <a:rPr sz="1050" spc="455" dirty="0">
                          <a:solidFill>
                            <a:srgbClr val="00B0F0"/>
                          </a:solidFill>
                          <a:latin typeface="ＭＳ 明朝"/>
                          <a:cs typeface="ＭＳ 明朝"/>
                        </a:rPr>
                        <a:t> </a:t>
                      </a:r>
                      <a:r>
                        <a:rPr sz="1050" dirty="0">
                          <a:solidFill>
                            <a:srgbClr val="00B0F0"/>
                          </a:solidFill>
                          <a:latin typeface="ＭＳ 明朝"/>
                          <a:cs typeface="ＭＳ 明朝"/>
                        </a:rPr>
                        <a:t>)</a:t>
                      </a:r>
                      <a:r>
                        <a:rPr sz="1050" spc="-10" dirty="0" err="1">
                          <a:solidFill>
                            <a:srgbClr val="00B0F0"/>
                          </a:solidFill>
                          <a:latin typeface="ＭＳ ゴシック"/>
                          <a:cs typeface="ＭＳ ゴシック"/>
                        </a:rPr>
                        <a:t>に</a:t>
                      </a:r>
                      <a:r>
                        <a:rPr sz="1050" spc="5" dirty="0" err="1">
                          <a:solidFill>
                            <a:srgbClr val="00B0F0"/>
                          </a:solidFill>
                          <a:latin typeface="ＭＳ ゴシック"/>
                          <a:cs typeface="ＭＳ ゴシック"/>
                        </a:rPr>
                        <a:t>よ</a:t>
                      </a:r>
                      <a:r>
                        <a:rPr sz="1050" spc="-10" dirty="0" err="1">
                          <a:solidFill>
                            <a:srgbClr val="00B0F0"/>
                          </a:solidFill>
                          <a:latin typeface="ＭＳ ゴシック"/>
                          <a:cs typeface="ＭＳ ゴシック"/>
                        </a:rPr>
                        <a:t>り</a:t>
                      </a:r>
                      <a:r>
                        <a:rPr sz="1050" spc="5" dirty="0" err="1">
                          <a:solidFill>
                            <a:srgbClr val="00B0F0"/>
                          </a:solidFill>
                          <a:latin typeface="ＭＳ ゴシック"/>
                          <a:cs typeface="ＭＳ ゴシック"/>
                        </a:rPr>
                        <a:t>、</a:t>
                      </a:r>
                      <a:r>
                        <a:rPr sz="1050" spc="-10" dirty="0" err="1">
                          <a:solidFill>
                            <a:srgbClr val="00B0F0"/>
                          </a:solidFill>
                          <a:latin typeface="ＭＳ ゴシック"/>
                          <a:cs typeface="ＭＳ ゴシック"/>
                        </a:rPr>
                        <a:t>こ</a:t>
                      </a:r>
                      <a:r>
                        <a:rPr sz="1050" spc="5" dirty="0" err="1">
                          <a:solidFill>
                            <a:srgbClr val="00B0F0"/>
                          </a:solidFill>
                          <a:latin typeface="ＭＳ ゴシック"/>
                          <a:cs typeface="ＭＳ ゴシック"/>
                        </a:rPr>
                        <a:t>れ</a:t>
                      </a:r>
                      <a:r>
                        <a:rPr sz="1050" spc="-10" dirty="0" err="1">
                          <a:solidFill>
                            <a:srgbClr val="00B0F0"/>
                          </a:solidFill>
                          <a:latin typeface="ＭＳ ゴシック"/>
                          <a:cs typeface="ＭＳ ゴシック"/>
                        </a:rPr>
                        <a:t>ら</a:t>
                      </a:r>
                      <a:r>
                        <a:rPr sz="1050" spc="5" dirty="0" err="1">
                          <a:solidFill>
                            <a:srgbClr val="00B0F0"/>
                          </a:solidFill>
                          <a:latin typeface="ＭＳ ゴシック"/>
                          <a:cs typeface="ＭＳ ゴシック"/>
                        </a:rPr>
                        <a:t>の</a:t>
                      </a:r>
                      <a:r>
                        <a:rPr sz="1050" spc="-10" dirty="0" err="1">
                          <a:solidFill>
                            <a:srgbClr val="00B0F0"/>
                          </a:solidFill>
                          <a:latin typeface="ＭＳ ゴシック"/>
                          <a:cs typeface="ＭＳ ゴシック"/>
                        </a:rPr>
                        <a:t>者の</a:t>
                      </a:r>
                      <a:r>
                        <a:rPr sz="1050" spc="5" dirty="0" err="1">
                          <a:solidFill>
                            <a:srgbClr val="00B0F0"/>
                          </a:solidFill>
                          <a:latin typeface="ＭＳ ゴシック"/>
                          <a:cs typeface="ＭＳ ゴシック"/>
                        </a:rPr>
                        <a:t>介護</a:t>
                      </a:r>
                      <a:r>
                        <a:rPr sz="1050" spc="5" dirty="0">
                          <a:solidFill>
                            <a:srgbClr val="00B0F0"/>
                          </a:solidFill>
                          <a:latin typeface="ＭＳ ゴシック"/>
                          <a:cs typeface="ＭＳ ゴシック"/>
                        </a:rPr>
                        <a:t> </a:t>
                      </a:r>
                      <a:r>
                        <a:rPr sz="1050" spc="5" dirty="0" err="1">
                          <a:solidFill>
                            <a:srgbClr val="00B0F0"/>
                          </a:solidFill>
                          <a:latin typeface="ＭＳ ゴシック"/>
                          <a:cs typeface="ＭＳ ゴシック"/>
                        </a:rPr>
                        <a:t>を行</a:t>
                      </a:r>
                      <a:r>
                        <a:rPr sz="1050" spc="-10" dirty="0" err="1">
                          <a:solidFill>
                            <a:srgbClr val="00B0F0"/>
                          </a:solidFill>
                          <a:latin typeface="ＭＳ ゴシック"/>
                          <a:cs typeface="ＭＳ ゴシック"/>
                        </a:rPr>
                        <a:t>う</a:t>
                      </a:r>
                      <a:r>
                        <a:rPr sz="1050" spc="5" dirty="0" err="1">
                          <a:solidFill>
                            <a:srgbClr val="00B0F0"/>
                          </a:solidFill>
                          <a:latin typeface="ＭＳ ゴシック"/>
                          <a:cs typeface="ＭＳ ゴシック"/>
                        </a:rPr>
                        <a:t>必</a:t>
                      </a:r>
                      <a:r>
                        <a:rPr sz="1050" spc="-10" dirty="0" err="1">
                          <a:solidFill>
                            <a:srgbClr val="00B0F0"/>
                          </a:solidFill>
                          <a:latin typeface="ＭＳ ゴシック"/>
                          <a:cs typeface="ＭＳ ゴシック"/>
                        </a:rPr>
                        <a:t>要</a:t>
                      </a:r>
                      <a:r>
                        <a:rPr sz="1050" spc="5" dirty="0" err="1">
                          <a:solidFill>
                            <a:srgbClr val="00B0F0"/>
                          </a:solidFill>
                          <a:latin typeface="ＭＳ ゴシック"/>
                          <a:cs typeface="ＭＳ ゴシック"/>
                        </a:rPr>
                        <a:t>が</a:t>
                      </a:r>
                      <a:r>
                        <a:rPr sz="1050" spc="-10" dirty="0" err="1">
                          <a:solidFill>
                            <a:srgbClr val="00B0F0"/>
                          </a:solidFill>
                          <a:latin typeface="ＭＳ ゴシック"/>
                          <a:cs typeface="ＭＳ ゴシック"/>
                        </a:rPr>
                        <a:t>あ</a:t>
                      </a:r>
                      <a:r>
                        <a:rPr sz="1050" spc="5" dirty="0" err="1">
                          <a:solidFill>
                            <a:srgbClr val="00B0F0"/>
                          </a:solidFill>
                          <a:latin typeface="ＭＳ ゴシック"/>
                          <a:cs typeface="ＭＳ ゴシック"/>
                        </a:rPr>
                        <a:t>り</a:t>
                      </a:r>
                      <a:r>
                        <a:rPr sz="1050" spc="-10" dirty="0" err="1">
                          <a:solidFill>
                            <a:srgbClr val="00B0F0"/>
                          </a:solidFill>
                          <a:latin typeface="ＭＳ ゴシック"/>
                          <a:cs typeface="ＭＳ ゴシック"/>
                        </a:rPr>
                        <a:t>就</a:t>
                      </a:r>
                      <a:r>
                        <a:rPr sz="1050" spc="5" dirty="0" err="1">
                          <a:solidFill>
                            <a:srgbClr val="00B0F0"/>
                          </a:solidFill>
                          <a:latin typeface="ＭＳ ゴシック"/>
                          <a:cs typeface="ＭＳ ゴシック"/>
                        </a:rPr>
                        <a:t>業</a:t>
                      </a:r>
                      <a:r>
                        <a:rPr sz="1050" spc="-10" dirty="0" err="1">
                          <a:solidFill>
                            <a:srgbClr val="00B0F0"/>
                          </a:solidFill>
                          <a:latin typeface="ＭＳ ゴシック"/>
                          <a:cs typeface="ＭＳ ゴシック"/>
                        </a:rPr>
                        <a:t>等</a:t>
                      </a:r>
                      <a:r>
                        <a:rPr sz="1050" spc="5" dirty="0" err="1">
                          <a:solidFill>
                            <a:srgbClr val="00B0F0"/>
                          </a:solidFill>
                          <a:latin typeface="ＭＳ ゴシック"/>
                          <a:cs typeface="ＭＳ ゴシック"/>
                        </a:rPr>
                        <a:t>が困</a:t>
                      </a:r>
                      <a:r>
                        <a:rPr sz="1050" spc="-10" dirty="0" err="1">
                          <a:solidFill>
                            <a:srgbClr val="00B0F0"/>
                          </a:solidFill>
                          <a:latin typeface="ＭＳ ゴシック"/>
                          <a:cs typeface="ＭＳ ゴシック"/>
                        </a:rPr>
                        <a:t>難</a:t>
                      </a:r>
                      <a:r>
                        <a:rPr sz="1050" spc="5" dirty="0" err="1">
                          <a:solidFill>
                            <a:srgbClr val="00B0F0"/>
                          </a:solidFill>
                          <a:latin typeface="ＭＳ ゴシック"/>
                          <a:cs typeface="ＭＳ ゴシック"/>
                        </a:rPr>
                        <a:t>で</a:t>
                      </a:r>
                      <a:r>
                        <a:rPr sz="1050" spc="-10" dirty="0" err="1">
                          <a:solidFill>
                            <a:srgbClr val="00B0F0"/>
                          </a:solidFill>
                          <a:latin typeface="ＭＳ ゴシック"/>
                          <a:cs typeface="ＭＳ ゴシック"/>
                        </a:rPr>
                        <a:t>あ</a:t>
                      </a:r>
                      <a:r>
                        <a:rPr sz="1050" spc="5" dirty="0" err="1">
                          <a:solidFill>
                            <a:srgbClr val="00B0F0"/>
                          </a:solidFill>
                          <a:latin typeface="ＭＳ ゴシック"/>
                          <a:cs typeface="ＭＳ ゴシック"/>
                        </a:rPr>
                        <a:t>る</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026794">
                <a:tc gridSpan="14">
                  <a:txBody>
                    <a:bodyPr/>
                    <a:lstStyle/>
                    <a:p>
                      <a:pPr marL="136525">
                        <a:lnSpc>
                          <a:spcPct val="100000"/>
                        </a:lnSpc>
                        <a:spcBef>
                          <a:spcPts val="810"/>
                        </a:spcBef>
                      </a:pPr>
                      <a:r>
                        <a:rPr sz="1050" spc="5">
                          <a:solidFill>
                            <a:srgbClr val="00B0F0"/>
                          </a:solidFill>
                          <a:latin typeface="ＭＳ ゴシック"/>
                          <a:cs typeface="ＭＳ ゴシック"/>
                        </a:rPr>
                        <a:t>上</a:t>
                      </a:r>
                      <a:r>
                        <a:rPr sz="1050" spc="-10">
                          <a:solidFill>
                            <a:srgbClr val="00B0F0"/>
                          </a:solidFill>
                          <a:latin typeface="ＭＳ ゴシック"/>
                          <a:cs typeface="ＭＳ ゴシック"/>
                        </a:rPr>
                        <a:t>記</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お</a:t>
                      </a:r>
                      <a:r>
                        <a:rPr sz="1050" spc="-10">
                          <a:solidFill>
                            <a:srgbClr val="00B0F0"/>
                          </a:solidFill>
                          <a:latin typeface="ＭＳ ゴシック"/>
                          <a:cs typeface="ＭＳ ゴシック"/>
                        </a:rPr>
                        <a:t>り</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児</a:t>
                      </a:r>
                      <a:r>
                        <a:rPr sz="1050" spc="5">
                          <a:solidFill>
                            <a:srgbClr val="00B0F0"/>
                          </a:solidFill>
                          <a:latin typeface="ＭＳ ゴシック"/>
                          <a:cs typeface="ＭＳ ゴシック"/>
                        </a:rPr>
                        <a:t>童</a:t>
                      </a:r>
                      <a:r>
                        <a:rPr sz="1050" spc="-10">
                          <a:solidFill>
                            <a:srgbClr val="00B0F0"/>
                          </a:solidFill>
                          <a:latin typeface="ＭＳ ゴシック"/>
                          <a:cs typeface="ＭＳ ゴシック"/>
                        </a:rPr>
                        <a:t>扶</a:t>
                      </a:r>
                      <a:r>
                        <a:rPr sz="1050" spc="5">
                          <a:solidFill>
                            <a:srgbClr val="00B0F0"/>
                          </a:solidFill>
                          <a:latin typeface="ＭＳ ゴシック"/>
                          <a:cs typeface="ＭＳ ゴシック"/>
                        </a:rPr>
                        <a:t>養手</a:t>
                      </a:r>
                      <a:r>
                        <a:rPr sz="1050" spc="-10">
                          <a:solidFill>
                            <a:srgbClr val="00B0F0"/>
                          </a:solidFill>
                          <a:latin typeface="ＭＳ ゴシック"/>
                          <a:cs typeface="ＭＳ ゴシック"/>
                        </a:rPr>
                        <a:t>当</a:t>
                      </a:r>
                      <a:r>
                        <a:rPr sz="1050" spc="5">
                          <a:solidFill>
                            <a:srgbClr val="00B0F0"/>
                          </a:solidFill>
                          <a:latin typeface="ＭＳ ゴシック"/>
                          <a:cs typeface="ＭＳ ゴシック"/>
                        </a:rPr>
                        <a:t>一</a:t>
                      </a:r>
                      <a:r>
                        <a:rPr sz="1050" spc="-10">
                          <a:solidFill>
                            <a:srgbClr val="00B0F0"/>
                          </a:solidFill>
                          <a:latin typeface="ＭＳ ゴシック"/>
                          <a:cs typeface="ＭＳ ゴシック"/>
                        </a:rPr>
                        <a:t>部</a:t>
                      </a:r>
                      <a:r>
                        <a:rPr sz="1050" spc="5">
                          <a:solidFill>
                            <a:srgbClr val="00B0F0"/>
                          </a:solidFill>
                          <a:latin typeface="ＭＳ ゴシック"/>
                          <a:cs typeface="ＭＳ ゴシック"/>
                        </a:rPr>
                        <a:t>支</a:t>
                      </a:r>
                      <a:r>
                        <a:rPr sz="1050" spc="-10">
                          <a:solidFill>
                            <a:srgbClr val="00B0F0"/>
                          </a:solidFill>
                          <a:latin typeface="ＭＳ ゴシック"/>
                          <a:cs typeface="ＭＳ ゴシック"/>
                        </a:rPr>
                        <a:t>給</a:t>
                      </a:r>
                      <a:r>
                        <a:rPr sz="1050" spc="5">
                          <a:solidFill>
                            <a:srgbClr val="00B0F0"/>
                          </a:solidFill>
                          <a:latin typeface="ＭＳ ゴシック"/>
                          <a:cs typeface="ＭＳ ゴシック"/>
                        </a:rPr>
                        <a:t>停</a:t>
                      </a:r>
                      <a:r>
                        <a:rPr sz="1050" spc="-10">
                          <a:solidFill>
                            <a:srgbClr val="00B0F0"/>
                          </a:solidFill>
                          <a:latin typeface="ＭＳ ゴシック"/>
                          <a:cs typeface="ＭＳ ゴシック"/>
                        </a:rPr>
                        <a:t>止</a:t>
                      </a:r>
                      <a:r>
                        <a:rPr sz="1050" spc="5">
                          <a:solidFill>
                            <a:srgbClr val="00B0F0"/>
                          </a:solidFill>
                          <a:latin typeface="ＭＳ ゴシック"/>
                          <a:cs typeface="ＭＳ ゴシック"/>
                        </a:rPr>
                        <a:t>適</a:t>
                      </a:r>
                      <a:r>
                        <a:rPr sz="1050" spc="-10">
                          <a:solidFill>
                            <a:srgbClr val="00B0F0"/>
                          </a:solidFill>
                          <a:latin typeface="ＭＳ ゴシック"/>
                          <a:cs typeface="ＭＳ ゴシック"/>
                        </a:rPr>
                        <a:t>用</a:t>
                      </a:r>
                      <a:r>
                        <a:rPr sz="1050" spc="5">
                          <a:solidFill>
                            <a:srgbClr val="00B0F0"/>
                          </a:solidFill>
                          <a:latin typeface="ＭＳ ゴシック"/>
                          <a:cs typeface="ＭＳ ゴシック"/>
                        </a:rPr>
                        <a:t>除外</a:t>
                      </a:r>
                      <a:r>
                        <a:rPr sz="1050" spc="-10">
                          <a:solidFill>
                            <a:srgbClr val="00B0F0"/>
                          </a:solidFill>
                          <a:latin typeface="ＭＳ ゴシック"/>
                          <a:cs typeface="ＭＳ ゴシック"/>
                        </a:rPr>
                        <a:t>事</a:t>
                      </a:r>
                      <a:r>
                        <a:rPr sz="1050" spc="5">
                          <a:solidFill>
                            <a:srgbClr val="00B0F0"/>
                          </a:solidFill>
                          <a:latin typeface="ＭＳ ゴシック"/>
                          <a:cs typeface="ＭＳ ゴシック"/>
                        </a:rPr>
                        <a:t>由</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つ</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届</a:t>
                      </a:r>
                      <a:r>
                        <a:rPr sz="1050" spc="5">
                          <a:solidFill>
                            <a:srgbClr val="00B0F0"/>
                          </a:solidFill>
                          <a:latin typeface="ＭＳ ゴシック"/>
                          <a:cs typeface="ＭＳ ゴシック"/>
                        </a:rPr>
                        <a:t>け</a:t>
                      </a:r>
                      <a:r>
                        <a:rPr sz="1050" spc="-10">
                          <a:solidFill>
                            <a:srgbClr val="00B0F0"/>
                          </a:solidFill>
                          <a:latin typeface="ＭＳ ゴシック"/>
                          <a:cs typeface="ＭＳ ゴシック"/>
                        </a:rPr>
                        <a:t>出</a:t>
                      </a:r>
                      <a:r>
                        <a:rPr sz="1050" spc="5">
                          <a:solidFill>
                            <a:srgbClr val="00B0F0"/>
                          </a:solidFill>
                          <a:latin typeface="ＭＳ ゴシック"/>
                          <a:cs typeface="ＭＳ ゴシック"/>
                        </a:rPr>
                        <a:t>ます。</a:t>
                      </a:r>
                      <a:endParaRPr sz="1050">
                        <a:solidFill>
                          <a:srgbClr val="00B0F0"/>
                        </a:solidFill>
                        <a:latin typeface="ＭＳ ゴシック"/>
                        <a:cs typeface="ＭＳ ゴシック"/>
                      </a:endParaRPr>
                    </a:p>
                    <a:p>
                      <a:pPr>
                        <a:lnSpc>
                          <a:spcPct val="100000"/>
                        </a:lnSpc>
                        <a:spcBef>
                          <a:spcPts val="35"/>
                        </a:spcBef>
                      </a:pPr>
                      <a:endParaRPr sz="1250">
                        <a:solidFill>
                          <a:srgbClr val="00B0F0"/>
                        </a:solidFill>
                        <a:latin typeface="Times New Roman"/>
                        <a:cs typeface="Times New Roman"/>
                      </a:endParaRPr>
                    </a:p>
                    <a:p>
                      <a:pPr marL="271145">
                        <a:lnSpc>
                          <a:spcPct val="100000"/>
                        </a:lnSpc>
                        <a:tabLst>
                          <a:tab pos="804545" algn="l"/>
                          <a:tab pos="1203325" algn="l"/>
                          <a:tab pos="1604645" algn="l"/>
                        </a:tabLst>
                      </a:pPr>
                      <a:r>
                        <a:rPr sz="1050" spc="-10">
                          <a:solidFill>
                            <a:srgbClr val="00B0F0"/>
                          </a:solidFill>
                          <a:latin typeface="ＭＳ ゴシック"/>
                          <a:cs typeface="ＭＳ ゴシック"/>
                        </a:rPr>
                        <a:t>令</a:t>
                      </a:r>
                      <a:r>
                        <a:rPr sz="1050" spc="5">
                          <a:solidFill>
                            <a:srgbClr val="00B0F0"/>
                          </a:solidFill>
                          <a:latin typeface="ＭＳ ゴシック"/>
                          <a:cs typeface="ＭＳ ゴシック"/>
                        </a:rPr>
                        <a:t>和	年	月	日</a:t>
                      </a:r>
                      <a:endParaRPr sz="1050">
                        <a:solidFill>
                          <a:srgbClr val="00B0F0"/>
                        </a:solidFill>
                        <a:latin typeface="ＭＳ ゴシック"/>
                        <a:cs typeface="ＭＳ ゴシック"/>
                      </a:endParaRPr>
                    </a:p>
                    <a:p>
                      <a:pPr>
                        <a:lnSpc>
                          <a:spcPct val="100000"/>
                        </a:lnSpc>
                        <a:spcBef>
                          <a:spcPts val="30"/>
                        </a:spcBef>
                      </a:pPr>
                      <a:endParaRPr sz="1250">
                        <a:solidFill>
                          <a:srgbClr val="00B0F0"/>
                        </a:solidFill>
                        <a:latin typeface="Times New Roman"/>
                        <a:cs typeface="Times New Roman"/>
                      </a:endParaRPr>
                    </a:p>
                    <a:p>
                      <a:pPr marL="3398520">
                        <a:lnSpc>
                          <a:spcPct val="100000"/>
                        </a:lnSpc>
                        <a:tabLst>
                          <a:tab pos="3667125" algn="l"/>
                        </a:tabLst>
                      </a:pPr>
                      <a:r>
                        <a:rPr sz="1050" spc="5">
                          <a:solidFill>
                            <a:srgbClr val="00B0F0"/>
                          </a:solidFill>
                          <a:latin typeface="ＭＳ ゴシック"/>
                          <a:cs typeface="ＭＳ ゴシック"/>
                        </a:rPr>
                        <a:t>氏	名</a:t>
                      </a:r>
                      <a:endParaRPr sz="1050">
                        <a:solidFill>
                          <a:srgbClr val="00B0F0"/>
                        </a:solidFill>
                        <a:latin typeface="ＭＳ ゴシック"/>
                        <a:cs typeface="ＭＳ ゴシック"/>
                      </a:endParaRPr>
                    </a:p>
                  </a:txBody>
                  <a:tcPr marL="0" marR="0" marT="102870" marB="0">
                    <a:lnL w="6350">
                      <a:solidFill>
                        <a:srgbClr val="000000"/>
                      </a:solidFill>
                      <a:prstDash val="solid"/>
                    </a:lnL>
                    <a:lnR w="6350">
                      <a:solidFill>
                        <a:srgbClr val="000000"/>
                      </a:solidFill>
                      <a:prstDash val="solid"/>
                    </a:lnR>
                    <a:lnT w="6350">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579120">
                <a:tc gridSpan="5">
                  <a:txBody>
                    <a:bodyPr/>
                    <a:lstStyle/>
                    <a:p>
                      <a:pPr marL="136525">
                        <a:lnSpc>
                          <a:spcPct val="100000"/>
                        </a:lnSpc>
                        <a:spcBef>
                          <a:spcPts val="475"/>
                        </a:spcBef>
                      </a:pPr>
                      <a:r>
                        <a:rPr sz="1050">
                          <a:solidFill>
                            <a:srgbClr val="00B0F0"/>
                          </a:solidFill>
                          <a:latin typeface="ＭＳ ゴシック"/>
                          <a:cs typeface="ＭＳ ゴシック"/>
                        </a:rPr>
                        <a:t>都</a:t>
                      </a:r>
                      <a:r>
                        <a:rPr sz="1050" spc="-15">
                          <a:solidFill>
                            <a:srgbClr val="00B0F0"/>
                          </a:solidFill>
                          <a:latin typeface="ＭＳ ゴシック"/>
                          <a:cs typeface="ＭＳ ゴシック"/>
                        </a:rPr>
                        <a:t>道</a:t>
                      </a:r>
                      <a:r>
                        <a:rPr sz="1050">
                          <a:solidFill>
                            <a:srgbClr val="00B0F0"/>
                          </a:solidFill>
                          <a:latin typeface="ＭＳ ゴシック"/>
                          <a:cs typeface="ＭＳ ゴシック"/>
                        </a:rPr>
                        <a:t>府</a:t>
                      </a:r>
                      <a:r>
                        <a:rPr sz="1050" spc="-15">
                          <a:solidFill>
                            <a:srgbClr val="00B0F0"/>
                          </a:solidFill>
                          <a:latin typeface="ＭＳ ゴシック"/>
                          <a:cs typeface="ＭＳ ゴシック"/>
                        </a:rPr>
                        <a:t>県</a:t>
                      </a:r>
                      <a:r>
                        <a:rPr sz="1050">
                          <a:solidFill>
                            <a:srgbClr val="00B0F0"/>
                          </a:solidFill>
                          <a:latin typeface="ＭＳ ゴシック"/>
                          <a:cs typeface="ＭＳ ゴシック"/>
                        </a:rPr>
                        <a:t>知</a:t>
                      </a:r>
                      <a:r>
                        <a:rPr sz="1050" spc="-15">
                          <a:solidFill>
                            <a:srgbClr val="00B0F0"/>
                          </a:solidFill>
                          <a:latin typeface="ＭＳ ゴシック"/>
                          <a:cs typeface="ＭＳ ゴシック"/>
                        </a:rPr>
                        <a:t>事</a:t>
                      </a:r>
                      <a:r>
                        <a:rPr sz="1050">
                          <a:solidFill>
                            <a:srgbClr val="00B0F0"/>
                          </a:solidFill>
                          <a:latin typeface="ＭＳ 明朝"/>
                          <a:cs typeface="ＭＳ 明朝"/>
                        </a:rPr>
                        <a:t>(</a:t>
                      </a:r>
                      <a:r>
                        <a:rPr sz="1050" spc="-15">
                          <a:solidFill>
                            <a:srgbClr val="00B0F0"/>
                          </a:solidFill>
                          <a:latin typeface="ＭＳ ゴシック"/>
                          <a:cs typeface="ＭＳ ゴシック"/>
                        </a:rPr>
                        <a:t>福</a:t>
                      </a:r>
                      <a:r>
                        <a:rPr sz="1050">
                          <a:solidFill>
                            <a:srgbClr val="00B0F0"/>
                          </a:solidFill>
                          <a:latin typeface="ＭＳ ゴシック"/>
                          <a:cs typeface="ＭＳ ゴシック"/>
                        </a:rPr>
                        <a:t>祉</a:t>
                      </a:r>
                      <a:r>
                        <a:rPr sz="1050" spc="-15">
                          <a:solidFill>
                            <a:srgbClr val="00B0F0"/>
                          </a:solidFill>
                          <a:latin typeface="ＭＳ ゴシック"/>
                          <a:cs typeface="ＭＳ ゴシック"/>
                        </a:rPr>
                        <a:t>事務</a:t>
                      </a:r>
                      <a:r>
                        <a:rPr sz="1050">
                          <a:solidFill>
                            <a:srgbClr val="00B0F0"/>
                          </a:solidFill>
                          <a:latin typeface="ＭＳ ゴシック"/>
                          <a:cs typeface="ＭＳ ゴシック"/>
                        </a:rPr>
                        <a:t>所長</a:t>
                      </a:r>
                      <a:r>
                        <a:rPr sz="1050">
                          <a:solidFill>
                            <a:srgbClr val="00B0F0"/>
                          </a:solidFill>
                          <a:latin typeface="ＭＳ 明朝"/>
                          <a:cs typeface="ＭＳ 明朝"/>
                        </a:rPr>
                        <a:t>)</a:t>
                      </a:r>
                    </a:p>
                    <a:p>
                      <a:pPr marL="136525">
                        <a:lnSpc>
                          <a:spcPct val="100000"/>
                        </a:lnSpc>
                        <a:spcBef>
                          <a:spcPts val="705"/>
                        </a:spcBef>
                      </a:pPr>
                      <a:r>
                        <a:rPr sz="1050" spc="5">
                          <a:solidFill>
                            <a:srgbClr val="00B0F0"/>
                          </a:solidFill>
                          <a:latin typeface="ＭＳ ゴシック"/>
                          <a:cs typeface="ＭＳ ゴシック"/>
                        </a:rPr>
                        <a:t>市</a:t>
                      </a:r>
                      <a:r>
                        <a:rPr sz="1050" spc="140">
                          <a:solidFill>
                            <a:srgbClr val="00B0F0"/>
                          </a:solidFill>
                          <a:latin typeface="ＭＳ ゴシック"/>
                          <a:cs typeface="ＭＳ ゴシック"/>
                        </a:rPr>
                        <a:t> </a:t>
                      </a:r>
                      <a:r>
                        <a:rPr sz="1050" spc="5">
                          <a:solidFill>
                            <a:srgbClr val="00B0F0"/>
                          </a:solidFill>
                          <a:latin typeface="ＭＳ ゴシック"/>
                          <a:cs typeface="ＭＳ ゴシック"/>
                        </a:rPr>
                        <a:t>町</a:t>
                      </a:r>
                      <a:r>
                        <a:rPr sz="1050" spc="140">
                          <a:solidFill>
                            <a:srgbClr val="00B0F0"/>
                          </a:solidFill>
                          <a:latin typeface="ＭＳ ゴシック"/>
                          <a:cs typeface="ＭＳ ゴシック"/>
                        </a:rPr>
                        <a:t> </a:t>
                      </a:r>
                      <a:r>
                        <a:rPr sz="1050" spc="5">
                          <a:solidFill>
                            <a:srgbClr val="00B0F0"/>
                          </a:solidFill>
                          <a:latin typeface="ＭＳ ゴシック"/>
                          <a:cs typeface="ＭＳ ゴシック"/>
                        </a:rPr>
                        <a:t>村</a:t>
                      </a:r>
                      <a:r>
                        <a:rPr sz="1050" spc="145">
                          <a:solidFill>
                            <a:srgbClr val="00B0F0"/>
                          </a:solidFill>
                          <a:latin typeface="ＭＳ ゴシック"/>
                          <a:cs typeface="ＭＳ ゴシック"/>
                        </a:rPr>
                        <a:t> </a:t>
                      </a:r>
                      <a:r>
                        <a:rPr sz="1050" spc="-10">
                          <a:solidFill>
                            <a:srgbClr val="00B0F0"/>
                          </a:solidFill>
                          <a:latin typeface="ＭＳ ゴシック"/>
                          <a:cs typeface="ＭＳ ゴシック"/>
                        </a:rPr>
                        <a:t>長</a:t>
                      </a:r>
                      <a:r>
                        <a:rPr sz="1050">
                          <a:solidFill>
                            <a:srgbClr val="00B0F0"/>
                          </a:solidFill>
                          <a:latin typeface="ＭＳ 明朝"/>
                          <a:cs typeface="ＭＳ 明朝"/>
                        </a:rPr>
                        <a:t>(</a:t>
                      </a:r>
                      <a:r>
                        <a:rPr sz="1050" spc="-10">
                          <a:solidFill>
                            <a:srgbClr val="00B0F0"/>
                          </a:solidFill>
                          <a:latin typeface="ＭＳ ゴシック"/>
                          <a:cs typeface="ＭＳ ゴシック"/>
                        </a:rPr>
                        <a:t>福</a:t>
                      </a:r>
                      <a:r>
                        <a:rPr sz="1050" spc="5">
                          <a:solidFill>
                            <a:srgbClr val="00B0F0"/>
                          </a:solidFill>
                          <a:latin typeface="ＭＳ ゴシック"/>
                          <a:cs typeface="ＭＳ ゴシック"/>
                        </a:rPr>
                        <a:t>祉</a:t>
                      </a:r>
                      <a:r>
                        <a:rPr sz="1050" spc="-10">
                          <a:solidFill>
                            <a:srgbClr val="00B0F0"/>
                          </a:solidFill>
                          <a:latin typeface="ＭＳ ゴシック"/>
                          <a:cs typeface="ＭＳ ゴシック"/>
                        </a:rPr>
                        <a:t>事務</a:t>
                      </a:r>
                      <a:r>
                        <a:rPr sz="1050" spc="5">
                          <a:solidFill>
                            <a:srgbClr val="00B0F0"/>
                          </a:solidFill>
                          <a:latin typeface="ＭＳ ゴシック"/>
                          <a:cs typeface="ＭＳ ゴシック"/>
                        </a:rPr>
                        <a:t>所長</a:t>
                      </a:r>
                      <a:r>
                        <a:rPr sz="1050">
                          <a:solidFill>
                            <a:srgbClr val="00B0F0"/>
                          </a:solidFill>
                          <a:latin typeface="ＭＳ 明朝"/>
                          <a:cs typeface="ＭＳ 明朝"/>
                        </a:rPr>
                        <a:t>)</a:t>
                      </a:r>
                    </a:p>
                  </a:txBody>
                  <a:tcPr marL="0" marR="0" marT="60325" marB="0">
                    <a:lnL w="6350">
                      <a:solidFill>
                        <a:srgbClr val="000000"/>
                      </a:solidFill>
                      <a:prstDash val="solid"/>
                    </a:lnL>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20"/>
                        </a:spcBef>
                      </a:pPr>
                      <a:endParaRPr sz="1250">
                        <a:solidFill>
                          <a:srgbClr val="00B0F0"/>
                        </a:solidFill>
                        <a:latin typeface="Times New Roman"/>
                        <a:cs typeface="Times New Roman"/>
                      </a:endParaRPr>
                    </a:p>
                    <a:p>
                      <a:pPr marL="92710">
                        <a:lnSpc>
                          <a:spcPct val="100000"/>
                        </a:lnSpc>
                      </a:pPr>
                      <a:r>
                        <a:rPr sz="1050">
                          <a:solidFill>
                            <a:srgbClr val="00B0F0"/>
                          </a:solidFill>
                          <a:latin typeface="ＭＳ ゴシック"/>
                          <a:cs typeface="ＭＳ ゴシック"/>
                        </a:rPr>
                        <a:t>殿</a:t>
                      </a:r>
                    </a:p>
                  </a:txBody>
                  <a:tcPr marL="0" marR="0" marT="2540" marB="0">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R="57785">
                        <a:lnSpc>
                          <a:spcPct val="100000"/>
                        </a:lnSpc>
                      </a:pPr>
                      <a:endParaRPr sz="1000">
                        <a:solidFill>
                          <a:srgbClr val="00B0F0"/>
                        </a:solidFill>
                        <a:latin typeface="Times New Roman"/>
                        <a:cs typeface="Times New Roman"/>
                      </a:endParaRPr>
                    </a:p>
                  </a:txBody>
                  <a:tcPr marL="0" marR="0" marT="0" marB="0">
                    <a:lnB w="6350">
                      <a:solidFill>
                        <a:srgbClr val="000000"/>
                      </a:solidFill>
                      <a:prstDash val="solid"/>
                    </a:lnB>
                  </a:tcPr>
                </a:tc>
                <a:tc>
                  <a:txBody>
                    <a:bodyPr/>
                    <a:lstStyle/>
                    <a:p>
                      <a:pPr>
                        <a:lnSpc>
                          <a:spcPct val="100000"/>
                        </a:lnSpc>
                      </a:pPr>
                      <a:endParaRPr sz="1000">
                        <a:solidFill>
                          <a:srgbClr val="00B0F0"/>
                        </a:solidFill>
                        <a:latin typeface="Times New Roman"/>
                        <a:cs typeface="Times New Roman"/>
                      </a:endParaRPr>
                    </a:p>
                  </a:txBody>
                  <a:tcPr marL="0" marR="0" marT="0" marB="0">
                    <a:lnB w="6350">
                      <a:solidFill>
                        <a:srgbClr val="000000"/>
                      </a:solidFill>
                      <a:prstDash val="solid"/>
                    </a:lnB>
                  </a:tcPr>
                </a:tc>
                <a:tc>
                  <a:txBody>
                    <a:bodyPr/>
                    <a:lstStyle/>
                    <a:p>
                      <a:pPr>
                        <a:lnSpc>
                          <a:spcPct val="100000"/>
                        </a:lnSpc>
                      </a:pPr>
                      <a:endParaRPr sz="1000">
                        <a:solidFill>
                          <a:srgbClr val="00B0F0"/>
                        </a:solidFill>
                        <a:latin typeface="Times New Roman"/>
                        <a:cs typeface="Times New Roman"/>
                      </a:endParaRPr>
                    </a:p>
                  </a:txBody>
                  <a:tcPr marL="0" marR="0" marT="0" marB="0">
                    <a:lnB w="6350">
                      <a:solidFill>
                        <a:srgbClr val="000000"/>
                      </a:solidFill>
                      <a:prstDash val="solid"/>
                    </a:lnB>
                  </a:tcPr>
                </a:tc>
                <a:tc gridSpan="3">
                  <a:txBody>
                    <a:bodyPr/>
                    <a:lstStyle/>
                    <a:p>
                      <a:pPr>
                        <a:lnSpc>
                          <a:spcPct val="100000"/>
                        </a:lnSpc>
                      </a:pPr>
                      <a:endParaRPr sz="1000">
                        <a:solidFill>
                          <a:srgbClr val="00B0F0"/>
                        </a:solidFill>
                        <a:latin typeface="Times New Roman"/>
                        <a:cs typeface="Times New Roman"/>
                      </a:endParaRPr>
                    </a:p>
                  </a:txBody>
                  <a:tcPr marL="0" marR="0" marT="0" marB="0">
                    <a:lnR w="6350">
                      <a:solidFill>
                        <a:srgbClr val="000000"/>
                      </a:solidFill>
                      <a:prstDash val="solid"/>
                    </a:lnR>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311150">
                <a:tc>
                  <a:txBody>
                    <a:bodyPr/>
                    <a:lstStyle/>
                    <a:p>
                      <a:pPr marL="136525">
                        <a:lnSpc>
                          <a:spcPct val="100000"/>
                        </a:lnSpc>
                        <a:spcBef>
                          <a:spcPts val="545"/>
                        </a:spcBef>
                        <a:tabLst>
                          <a:tab pos="537845" algn="l"/>
                        </a:tabLst>
                      </a:pPr>
                      <a:r>
                        <a:rPr sz="1050" spc="5">
                          <a:solidFill>
                            <a:srgbClr val="00B0F0"/>
                          </a:solidFill>
                          <a:latin typeface="ＭＳ ゴシック"/>
                          <a:cs typeface="ＭＳ ゴシック"/>
                        </a:rPr>
                        <a:t>※※	通</a:t>
                      </a:r>
                      <a:endParaRPr sz="1050">
                        <a:solidFill>
                          <a:srgbClr val="00B0F0"/>
                        </a:solidFill>
                        <a:latin typeface="ＭＳ ゴシック"/>
                        <a:cs typeface="ＭＳ ゴシック"/>
                      </a:endParaRPr>
                    </a:p>
                  </a:txBody>
                  <a:tcPr marL="0" marR="0" marT="69215" marB="0">
                    <a:lnL w="6350">
                      <a:solidFill>
                        <a:srgbClr val="000000"/>
                      </a:solidFill>
                      <a:prstDash val="solid"/>
                    </a:lnL>
                    <a:lnT w="6350">
                      <a:solidFill>
                        <a:srgbClr val="000000"/>
                      </a:solidFill>
                      <a:prstDash val="solid"/>
                    </a:lnT>
                    <a:lnB w="6350">
                      <a:solidFill>
                        <a:srgbClr val="000000"/>
                      </a:solidFill>
                      <a:prstDash val="solid"/>
                    </a:lnB>
                  </a:tcPr>
                </a:tc>
                <a:tc gridSpan="2">
                  <a:txBody>
                    <a:bodyPr/>
                    <a:lstStyle/>
                    <a:p>
                      <a:pPr marL="149860">
                        <a:lnSpc>
                          <a:spcPct val="100000"/>
                        </a:lnSpc>
                        <a:spcBef>
                          <a:spcPts val="545"/>
                        </a:spcBef>
                      </a:pPr>
                      <a:r>
                        <a:rPr sz="1050">
                          <a:solidFill>
                            <a:srgbClr val="00B0F0"/>
                          </a:solidFill>
                          <a:latin typeface="ＭＳ ゴシック"/>
                          <a:cs typeface="ＭＳ ゴシック"/>
                        </a:rPr>
                        <a:t>知</a:t>
                      </a:r>
                    </a:p>
                  </a:txBody>
                  <a:tcPr marL="0" marR="0" marT="69215" marB="0">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1000">
                        <a:solidFill>
                          <a:srgbClr val="00B0F0"/>
                        </a:solidFill>
                        <a:latin typeface="Times New Roman"/>
                        <a:cs typeface="Times New Roman"/>
                      </a:endParaRPr>
                    </a:p>
                  </a:txBody>
                  <a:tcPr marL="0" marR="0" marT="0" marB="0">
                    <a:lnT w="6350">
                      <a:solidFill>
                        <a:srgbClr val="000000"/>
                      </a:solidFill>
                      <a:prstDash val="solid"/>
                    </a:lnT>
                    <a:lnB w="6350">
                      <a:solidFill>
                        <a:srgbClr val="000000"/>
                      </a:solidFill>
                      <a:prstDash val="solid"/>
                    </a:lnB>
                  </a:tcPr>
                </a:tc>
                <a:tc gridSpan="2">
                  <a:txBody>
                    <a:bodyPr/>
                    <a:lstStyle/>
                    <a:p>
                      <a:pPr marL="8890">
                        <a:lnSpc>
                          <a:spcPct val="100000"/>
                        </a:lnSpc>
                        <a:spcBef>
                          <a:spcPts val="545"/>
                        </a:spcBef>
                      </a:pPr>
                      <a:r>
                        <a:rPr sz="1050" spc="-15">
                          <a:solidFill>
                            <a:srgbClr val="00B0F0"/>
                          </a:solidFill>
                          <a:latin typeface="ＭＳ ゴシック"/>
                          <a:cs typeface="ＭＳ ゴシック"/>
                        </a:rPr>
                        <a:t>令和</a:t>
                      </a:r>
                      <a:endParaRPr sz="1050">
                        <a:solidFill>
                          <a:srgbClr val="00B0F0"/>
                        </a:solidFill>
                        <a:latin typeface="ＭＳ ゴシック"/>
                        <a:cs typeface="ＭＳ ゴシック"/>
                      </a:endParaRPr>
                    </a:p>
                  </a:txBody>
                  <a:tcPr marL="0" marR="0" marT="69215" marB="0">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75565">
                        <a:lnSpc>
                          <a:spcPct val="100000"/>
                        </a:lnSpc>
                        <a:spcBef>
                          <a:spcPts val="545"/>
                        </a:spcBef>
                      </a:pPr>
                      <a:r>
                        <a:rPr sz="1050">
                          <a:solidFill>
                            <a:srgbClr val="00B0F0"/>
                          </a:solidFill>
                          <a:latin typeface="ＭＳ ゴシック"/>
                          <a:cs typeface="ＭＳ ゴシック"/>
                        </a:rPr>
                        <a:t>年</a:t>
                      </a:r>
                    </a:p>
                  </a:txBody>
                  <a:tcPr marL="0" marR="0" marT="69215" marB="0">
                    <a:lnT w="6350">
                      <a:solidFill>
                        <a:srgbClr val="000000"/>
                      </a:solidFill>
                      <a:prstDash val="solid"/>
                    </a:lnT>
                    <a:lnB w="6350">
                      <a:solidFill>
                        <a:srgbClr val="000000"/>
                      </a:solidFill>
                      <a:prstDash val="solid"/>
                    </a:lnB>
                  </a:tcPr>
                </a:tc>
                <a:tc gridSpan="3">
                  <a:txBody>
                    <a:bodyPr/>
                    <a:lstStyle/>
                    <a:p>
                      <a:pPr marL="74930">
                        <a:lnSpc>
                          <a:spcPct val="100000"/>
                        </a:lnSpc>
                        <a:spcBef>
                          <a:spcPts val="545"/>
                        </a:spcBef>
                        <a:tabLst>
                          <a:tab pos="476250" algn="l"/>
                        </a:tabLst>
                      </a:pPr>
                      <a:r>
                        <a:rPr sz="1050" spc="5">
                          <a:solidFill>
                            <a:srgbClr val="00B0F0"/>
                          </a:solidFill>
                          <a:latin typeface="ＭＳ ゴシック"/>
                          <a:cs typeface="ＭＳ ゴシック"/>
                        </a:rPr>
                        <a:t>月	日</a:t>
                      </a:r>
                      <a:endParaRPr sz="1050">
                        <a:solidFill>
                          <a:srgbClr val="00B0F0"/>
                        </a:solidFill>
                        <a:latin typeface="ＭＳ ゴシック"/>
                        <a:cs typeface="ＭＳ ゴシック"/>
                      </a:endParaRPr>
                    </a:p>
                  </a:txBody>
                  <a:tcPr marL="0" marR="0" marT="69215" marB="0">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92075">
                        <a:lnSpc>
                          <a:spcPct val="100000"/>
                        </a:lnSpc>
                        <a:spcBef>
                          <a:spcPts val="545"/>
                        </a:spcBef>
                      </a:pPr>
                      <a:r>
                        <a:rPr sz="1050">
                          <a:solidFill>
                            <a:srgbClr val="00B0F0"/>
                          </a:solidFill>
                          <a:latin typeface="ＭＳ ゴシック"/>
                          <a:cs typeface="ＭＳ ゴシック"/>
                        </a:rPr>
                        <a:t>第</a:t>
                      </a:r>
                    </a:p>
                  </a:txBody>
                  <a:tcPr marL="0" marR="0" marT="69215" marB="0">
                    <a:lnT w="6350">
                      <a:solidFill>
                        <a:srgbClr val="000000"/>
                      </a:solidFill>
                      <a:prstDash val="solid"/>
                    </a:lnT>
                    <a:lnB w="6350">
                      <a:solidFill>
                        <a:srgbClr val="000000"/>
                      </a:solidFill>
                      <a:prstDash val="solid"/>
                    </a:lnB>
                  </a:tcPr>
                </a:tc>
                <a:tc>
                  <a:txBody>
                    <a:bodyPr/>
                    <a:lstStyle/>
                    <a:p>
                      <a:pPr algn="r">
                        <a:lnSpc>
                          <a:spcPct val="100000"/>
                        </a:lnSpc>
                        <a:spcBef>
                          <a:spcPts val="545"/>
                        </a:spcBef>
                      </a:pPr>
                      <a:r>
                        <a:rPr sz="1050">
                          <a:solidFill>
                            <a:srgbClr val="00B0F0"/>
                          </a:solidFill>
                          <a:latin typeface="ＭＳ ゴシック"/>
                          <a:cs typeface="ＭＳ ゴシック"/>
                        </a:rPr>
                        <a:t>号</a:t>
                      </a:r>
                    </a:p>
                  </a:txBody>
                  <a:tcPr marL="0" marR="0" marT="69215" marB="0">
                    <a:lnT w="6350">
                      <a:solidFill>
                        <a:srgbClr val="000000"/>
                      </a:solidFill>
                      <a:prstDash val="solid"/>
                    </a:lnT>
                    <a:lnB w="6350">
                      <a:solidFill>
                        <a:srgbClr val="000000"/>
                      </a:solidFill>
                      <a:prstDash val="solid"/>
                    </a:lnB>
                  </a:tcPr>
                </a:tc>
                <a:tc>
                  <a:txBody>
                    <a:bodyPr/>
                    <a:lstStyle/>
                    <a:p>
                      <a:pPr>
                        <a:lnSpc>
                          <a:spcPct val="100000"/>
                        </a:lnSpc>
                      </a:pPr>
                      <a:endParaRPr sz="1000">
                        <a:solidFill>
                          <a:srgbClr val="00B0F0"/>
                        </a:solidFill>
                        <a:latin typeface="Times New Roman"/>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1000">
                        <a:solidFill>
                          <a:srgbClr val="00B0F0"/>
                        </a:solidFill>
                        <a:latin typeface="Times New Roman"/>
                        <a:cs typeface="Times New Roman"/>
                      </a:endParaRPr>
                    </a:p>
                  </a:txBody>
                  <a:tcPr marL="0" marR="0" marT="0" marB="0">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310515">
                <a:tc gridSpan="14">
                  <a:txBody>
                    <a:bodyPr/>
                    <a:lstStyle/>
                    <a:p>
                      <a:pPr marL="136525">
                        <a:lnSpc>
                          <a:spcPct val="100000"/>
                        </a:lnSpc>
                        <a:spcBef>
                          <a:spcPts val="545"/>
                        </a:spcBef>
                        <a:tabLst>
                          <a:tab pos="591185" algn="l"/>
                        </a:tabLst>
                      </a:pPr>
                      <a:r>
                        <a:rPr sz="1050" spc="5" dirty="0">
                          <a:solidFill>
                            <a:srgbClr val="00B0F0"/>
                          </a:solidFill>
                          <a:latin typeface="ＭＳ ゴシック"/>
                          <a:cs typeface="ＭＳ ゴシック"/>
                        </a:rPr>
                        <a:t>備	考</a:t>
                      </a:r>
                      <a:endParaRPr sz="1050" dirty="0">
                        <a:solidFill>
                          <a:srgbClr val="00B0F0"/>
                        </a:solidFill>
                        <a:latin typeface="ＭＳ ゴシック"/>
                        <a:cs typeface="ＭＳ ゴシック"/>
                      </a:endParaRPr>
                    </a:p>
                  </a:txBody>
                  <a:tcPr marL="0" marR="0" marT="692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6" name="object 6"/>
          <p:cNvSpPr txBox="1"/>
          <p:nvPr/>
        </p:nvSpPr>
        <p:spPr>
          <a:xfrm>
            <a:off x="1099925" y="9218536"/>
            <a:ext cx="3095625" cy="664210"/>
          </a:xfrm>
          <a:prstGeom prst="rect">
            <a:avLst/>
          </a:prstGeom>
        </p:spPr>
        <p:txBody>
          <a:bodyPr vert="horz" wrap="square" lIns="0" tIns="65405" rIns="0" bIns="0" rtlCol="0">
            <a:spAutoFit/>
          </a:bodyPr>
          <a:lstStyle/>
          <a:p>
            <a:pPr marL="12700">
              <a:lnSpc>
                <a:spcPct val="100000"/>
              </a:lnSpc>
              <a:spcBef>
                <a:spcPts val="515"/>
              </a:spcBef>
              <a:tabLst>
                <a:tab pos="280670" algn="l"/>
              </a:tabLst>
            </a:pPr>
            <a:r>
              <a:rPr sz="1050" spc="5" dirty="0">
                <a:solidFill>
                  <a:srgbClr val="00B0F0"/>
                </a:solidFill>
                <a:latin typeface="ＭＳ ゴシック"/>
                <a:cs typeface="ＭＳ ゴシック"/>
              </a:rPr>
              <a:t>◎	</a:t>
            </a:r>
            <a:r>
              <a:rPr sz="1050" spc="-10" dirty="0" err="1">
                <a:solidFill>
                  <a:srgbClr val="00B0F0"/>
                </a:solidFill>
                <a:latin typeface="ＭＳ ゴシック"/>
                <a:cs typeface="ＭＳ ゴシック"/>
              </a:rPr>
              <a:t>裏</a:t>
            </a:r>
            <a:r>
              <a:rPr sz="1050" spc="5" dirty="0" err="1">
                <a:solidFill>
                  <a:srgbClr val="00B0F0"/>
                </a:solidFill>
                <a:latin typeface="ＭＳ ゴシック"/>
                <a:cs typeface="ＭＳ ゴシック"/>
              </a:rPr>
              <a:t>面</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注</a:t>
            </a:r>
            <a:r>
              <a:rPr sz="1050" spc="-10" dirty="0" err="1">
                <a:solidFill>
                  <a:srgbClr val="00B0F0"/>
                </a:solidFill>
                <a:latin typeface="ＭＳ ゴシック"/>
                <a:cs typeface="ＭＳ ゴシック"/>
              </a:rPr>
              <a:t>意</a:t>
            </a:r>
            <a:r>
              <a:rPr sz="1050" spc="5" dirty="0" err="1">
                <a:solidFill>
                  <a:srgbClr val="00B0F0"/>
                </a:solidFill>
                <a:latin typeface="ＭＳ ゴシック"/>
                <a:cs typeface="ＭＳ ゴシック"/>
              </a:rPr>
              <a:t>を</a:t>
            </a:r>
            <a:r>
              <a:rPr sz="1050" spc="-10" dirty="0" err="1">
                <a:solidFill>
                  <a:srgbClr val="00B0F0"/>
                </a:solidFill>
                <a:latin typeface="ＭＳ ゴシック"/>
                <a:cs typeface="ＭＳ ゴシック"/>
              </a:rPr>
              <a:t>よ</a:t>
            </a:r>
            <a:r>
              <a:rPr sz="1050" spc="5" dirty="0" err="1">
                <a:solidFill>
                  <a:srgbClr val="00B0F0"/>
                </a:solidFill>
                <a:latin typeface="ＭＳ ゴシック"/>
                <a:cs typeface="ＭＳ ゴシック"/>
              </a:rPr>
              <a:t>く</a:t>
            </a:r>
            <a:r>
              <a:rPr sz="1050" spc="-10" dirty="0" err="1">
                <a:solidFill>
                  <a:srgbClr val="00B0F0"/>
                </a:solidFill>
                <a:latin typeface="ＭＳ ゴシック"/>
                <a:cs typeface="ＭＳ ゴシック"/>
              </a:rPr>
              <a:t>読</a:t>
            </a:r>
            <a:r>
              <a:rPr sz="1050" spc="5" dirty="0" err="1">
                <a:solidFill>
                  <a:srgbClr val="00B0F0"/>
                </a:solidFill>
                <a:latin typeface="ＭＳ ゴシック"/>
                <a:cs typeface="ＭＳ ゴシック"/>
              </a:rPr>
              <a:t>んで</a:t>
            </a:r>
            <a:r>
              <a:rPr sz="1050" spc="-10" dirty="0" err="1">
                <a:solidFill>
                  <a:srgbClr val="00B0F0"/>
                </a:solidFill>
                <a:latin typeface="ＭＳ ゴシック"/>
                <a:cs typeface="ＭＳ ゴシック"/>
              </a:rPr>
              <a:t>か</a:t>
            </a:r>
            <a:r>
              <a:rPr sz="1050" spc="5" dirty="0" err="1">
                <a:solidFill>
                  <a:srgbClr val="00B0F0"/>
                </a:solidFill>
                <a:latin typeface="ＭＳ ゴシック"/>
                <a:cs typeface="ＭＳ ゴシック"/>
              </a:rPr>
              <a:t>ら</a:t>
            </a:r>
            <a:r>
              <a:rPr sz="1050" spc="-10" dirty="0" err="1">
                <a:solidFill>
                  <a:srgbClr val="00B0F0"/>
                </a:solidFill>
                <a:latin typeface="ＭＳ ゴシック"/>
                <a:cs typeface="ＭＳ ゴシック"/>
              </a:rPr>
              <a:t>記</a:t>
            </a:r>
            <a:r>
              <a:rPr sz="1050" spc="5" dirty="0" err="1">
                <a:solidFill>
                  <a:srgbClr val="00B0F0"/>
                </a:solidFill>
                <a:latin typeface="ＭＳ ゴシック"/>
                <a:cs typeface="ＭＳ ゴシック"/>
              </a:rPr>
              <a:t>入</a:t>
            </a:r>
            <a:r>
              <a:rPr sz="1050" spc="-10" dirty="0" err="1">
                <a:solidFill>
                  <a:srgbClr val="00B0F0"/>
                </a:solidFill>
                <a:latin typeface="ＭＳ ゴシック"/>
                <a:cs typeface="ＭＳ ゴシック"/>
              </a:rPr>
              <a:t>し</a:t>
            </a:r>
            <a:r>
              <a:rPr sz="1050" spc="5" dirty="0" err="1">
                <a:solidFill>
                  <a:srgbClr val="00B0F0"/>
                </a:solidFill>
                <a:latin typeface="ＭＳ ゴシック"/>
                <a:cs typeface="ＭＳ ゴシック"/>
              </a:rPr>
              <a:t>て</a:t>
            </a:r>
            <a:r>
              <a:rPr sz="1050" spc="-10" dirty="0" err="1">
                <a:solidFill>
                  <a:srgbClr val="00B0F0"/>
                </a:solidFill>
                <a:latin typeface="ＭＳ ゴシック"/>
                <a:cs typeface="ＭＳ ゴシック"/>
              </a:rPr>
              <a:t>下</a:t>
            </a:r>
            <a:r>
              <a:rPr sz="1050" spc="5" dirty="0" err="1">
                <a:solidFill>
                  <a:srgbClr val="00B0F0"/>
                </a:solidFill>
                <a:latin typeface="ＭＳ ゴシック"/>
                <a:cs typeface="ＭＳ ゴシック"/>
              </a:rPr>
              <a:t>さ</a:t>
            </a:r>
            <a:r>
              <a:rPr sz="1050" spc="-10" dirty="0" err="1">
                <a:solidFill>
                  <a:srgbClr val="00B0F0"/>
                </a:solidFill>
                <a:latin typeface="ＭＳ ゴシック"/>
                <a:cs typeface="ＭＳ ゴシック"/>
              </a:rPr>
              <a:t>い</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p>
            <a:pPr marL="12700">
              <a:lnSpc>
                <a:spcPct val="100000"/>
              </a:lnSpc>
              <a:spcBef>
                <a:spcPts val="420"/>
              </a:spcBef>
              <a:tabLst>
                <a:tab pos="280670" algn="l"/>
              </a:tabLst>
            </a:pPr>
            <a:r>
              <a:rPr sz="1050" spc="5" dirty="0">
                <a:solidFill>
                  <a:srgbClr val="00B0F0"/>
                </a:solidFill>
                <a:latin typeface="ＭＳ ゴシック"/>
                <a:cs typeface="ＭＳ ゴシック"/>
              </a:rPr>
              <a:t>◎	</a:t>
            </a:r>
            <a:r>
              <a:rPr sz="1050" spc="-10" dirty="0">
                <a:solidFill>
                  <a:srgbClr val="00B0F0"/>
                </a:solidFill>
                <a:latin typeface="ＭＳ ゴシック"/>
                <a:cs typeface="ＭＳ ゴシック"/>
              </a:rPr>
              <a:t>※</a:t>
            </a:r>
            <a:r>
              <a:rPr sz="1050" spc="5" dirty="0">
                <a:solidFill>
                  <a:srgbClr val="00B0F0"/>
                </a:solidFill>
                <a:latin typeface="ＭＳ ゴシック"/>
                <a:cs typeface="ＭＳ ゴシック"/>
              </a:rPr>
              <a:t>、</a:t>
            </a:r>
            <a:r>
              <a:rPr sz="1050" spc="-10" dirty="0">
                <a:solidFill>
                  <a:srgbClr val="00B0F0"/>
                </a:solidFill>
                <a:latin typeface="ＭＳ ゴシック"/>
                <a:cs typeface="ＭＳ ゴシック"/>
              </a:rPr>
              <a:t>※</a:t>
            </a:r>
            <a:r>
              <a:rPr sz="1050" spc="5" dirty="0">
                <a:solidFill>
                  <a:srgbClr val="00B0F0"/>
                </a:solidFill>
                <a:latin typeface="ＭＳ ゴシック"/>
                <a:cs typeface="ＭＳ ゴシック"/>
              </a:rPr>
              <a:t>※</a:t>
            </a:r>
            <a:r>
              <a:rPr sz="1050" spc="-10" dirty="0" err="1">
                <a:solidFill>
                  <a:srgbClr val="00B0F0"/>
                </a:solidFill>
                <a:latin typeface="ＭＳ ゴシック"/>
                <a:cs typeface="ＭＳ ゴシック"/>
              </a:rPr>
              <a:t>の</a:t>
            </a:r>
            <a:r>
              <a:rPr sz="1050" spc="5" dirty="0" err="1">
                <a:solidFill>
                  <a:srgbClr val="00B0F0"/>
                </a:solidFill>
                <a:latin typeface="ＭＳ ゴシック"/>
                <a:cs typeface="ＭＳ ゴシック"/>
              </a:rPr>
              <a:t>欄</a:t>
            </a:r>
            <a:r>
              <a:rPr sz="1050" spc="-10" dirty="0" err="1">
                <a:solidFill>
                  <a:srgbClr val="00B0F0"/>
                </a:solidFill>
                <a:latin typeface="ＭＳ ゴシック"/>
                <a:cs typeface="ＭＳ ゴシック"/>
              </a:rPr>
              <a:t>に</a:t>
            </a:r>
            <a:r>
              <a:rPr sz="1050" spc="5" dirty="0" err="1">
                <a:solidFill>
                  <a:srgbClr val="00B0F0"/>
                </a:solidFill>
                <a:latin typeface="ＭＳ ゴシック"/>
                <a:cs typeface="ＭＳ ゴシック"/>
              </a:rPr>
              <a:t>は</a:t>
            </a:r>
            <a:r>
              <a:rPr sz="1050" spc="-10" dirty="0" err="1">
                <a:solidFill>
                  <a:srgbClr val="00B0F0"/>
                </a:solidFill>
                <a:latin typeface="ＭＳ ゴシック"/>
                <a:cs typeface="ＭＳ ゴシック"/>
              </a:rPr>
              <a:t>記</a:t>
            </a:r>
            <a:r>
              <a:rPr sz="1050" spc="5" dirty="0" err="1">
                <a:solidFill>
                  <a:srgbClr val="00B0F0"/>
                </a:solidFill>
                <a:latin typeface="ＭＳ ゴシック"/>
                <a:cs typeface="ＭＳ ゴシック"/>
              </a:rPr>
              <a:t>入す</a:t>
            </a:r>
            <a:r>
              <a:rPr sz="1050" spc="-10" dirty="0" err="1">
                <a:solidFill>
                  <a:srgbClr val="00B0F0"/>
                </a:solidFill>
                <a:latin typeface="ＭＳ ゴシック"/>
                <a:cs typeface="ＭＳ ゴシック"/>
              </a:rPr>
              <a:t>る</a:t>
            </a:r>
            <a:r>
              <a:rPr sz="1050" spc="5" dirty="0" err="1">
                <a:solidFill>
                  <a:srgbClr val="00B0F0"/>
                </a:solidFill>
                <a:latin typeface="ＭＳ ゴシック"/>
                <a:cs typeface="ＭＳ ゴシック"/>
              </a:rPr>
              <a:t>必</a:t>
            </a:r>
            <a:r>
              <a:rPr sz="1050" spc="-10" dirty="0" err="1">
                <a:solidFill>
                  <a:srgbClr val="00B0F0"/>
                </a:solidFill>
                <a:latin typeface="ＭＳ ゴシック"/>
                <a:cs typeface="ＭＳ ゴシック"/>
              </a:rPr>
              <a:t>要</a:t>
            </a:r>
            <a:r>
              <a:rPr sz="1050" spc="5" dirty="0" err="1">
                <a:solidFill>
                  <a:srgbClr val="00B0F0"/>
                </a:solidFill>
                <a:latin typeface="ＭＳ ゴシック"/>
                <a:cs typeface="ＭＳ ゴシック"/>
              </a:rPr>
              <a:t>が</a:t>
            </a:r>
            <a:r>
              <a:rPr sz="1050" spc="-10" dirty="0" err="1">
                <a:solidFill>
                  <a:srgbClr val="00B0F0"/>
                </a:solidFill>
                <a:latin typeface="ＭＳ ゴシック"/>
                <a:cs typeface="ＭＳ ゴシック"/>
              </a:rPr>
              <a:t>あ</a:t>
            </a:r>
            <a:r>
              <a:rPr sz="1050" spc="5" dirty="0" err="1">
                <a:solidFill>
                  <a:srgbClr val="00B0F0"/>
                </a:solidFill>
                <a:latin typeface="ＭＳ ゴシック"/>
                <a:cs typeface="ＭＳ ゴシック"/>
              </a:rPr>
              <a:t>り</a:t>
            </a:r>
            <a:r>
              <a:rPr sz="1050" spc="-10" dirty="0" err="1">
                <a:solidFill>
                  <a:srgbClr val="00B0F0"/>
                </a:solidFill>
                <a:latin typeface="ＭＳ ゴシック"/>
                <a:cs typeface="ＭＳ ゴシック"/>
              </a:rPr>
              <a:t>ま</a:t>
            </a:r>
            <a:r>
              <a:rPr sz="1050" spc="5" dirty="0" err="1">
                <a:solidFill>
                  <a:srgbClr val="00B0F0"/>
                </a:solidFill>
                <a:latin typeface="ＭＳ ゴシック"/>
                <a:cs typeface="ＭＳ ゴシック"/>
              </a:rPr>
              <a:t>せ</a:t>
            </a:r>
            <a:r>
              <a:rPr sz="1050" spc="-10" dirty="0" err="1">
                <a:solidFill>
                  <a:srgbClr val="00B0F0"/>
                </a:solidFill>
                <a:latin typeface="ＭＳ ゴシック"/>
                <a:cs typeface="ＭＳ ゴシック"/>
              </a:rPr>
              <a:t>ん</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a:p>
            <a:pPr marL="12700">
              <a:lnSpc>
                <a:spcPct val="100000"/>
              </a:lnSpc>
              <a:spcBef>
                <a:spcPts val="409"/>
              </a:spcBef>
              <a:tabLst>
                <a:tab pos="280670" algn="l"/>
              </a:tabLst>
            </a:pPr>
            <a:r>
              <a:rPr sz="1050" spc="5" dirty="0">
                <a:solidFill>
                  <a:srgbClr val="00B0F0"/>
                </a:solidFill>
                <a:latin typeface="ＭＳ ゴシック"/>
                <a:cs typeface="ＭＳ ゴシック"/>
              </a:rPr>
              <a:t>◎	</a:t>
            </a:r>
            <a:r>
              <a:rPr sz="1050" spc="-10" dirty="0" err="1">
                <a:solidFill>
                  <a:srgbClr val="00B0F0"/>
                </a:solidFill>
                <a:latin typeface="ＭＳ ゴシック"/>
                <a:cs typeface="ＭＳ ゴシック"/>
              </a:rPr>
              <a:t>字</a:t>
            </a:r>
            <a:r>
              <a:rPr sz="1050" spc="5" dirty="0" err="1">
                <a:solidFill>
                  <a:srgbClr val="00B0F0"/>
                </a:solidFill>
                <a:latin typeface="ＭＳ ゴシック"/>
                <a:cs typeface="ＭＳ ゴシック"/>
              </a:rPr>
              <a:t>は</a:t>
            </a:r>
            <a:r>
              <a:rPr sz="1050" spc="-10" dirty="0" err="1">
                <a:solidFill>
                  <a:srgbClr val="00B0F0"/>
                </a:solidFill>
                <a:latin typeface="ＭＳ ゴシック"/>
                <a:cs typeface="ＭＳ ゴシック"/>
              </a:rPr>
              <a:t>楷</a:t>
            </a:r>
            <a:r>
              <a:rPr sz="1050" spc="5" dirty="0" err="1">
                <a:solidFill>
                  <a:srgbClr val="00B0F0"/>
                </a:solidFill>
                <a:latin typeface="ＭＳ ゴシック"/>
                <a:cs typeface="ＭＳ ゴシック"/>
              </a:rPr>
              <a:t>書</a:t>
            </a:r>
            <a:r>
              <a:rPr sz="1050" spc="-10" dirty="0" err="1">
                <a:solidFill>
                  <a:srgbClr val="00B0F0"/>
                </a:solidFill>
                <a:latin typeface="ＭＳ ゴシック"/>
                <a:cs typeface="ＭＳ ゴシック"/>
              </a:rPr>
              <a:t>で</a:t>
            </a:r>
            <a:r>
              <a:rPr sz="1050" spc="5" dirty="0" err="1">
                <a:solidFill>
                  <a:srgbClr val="00B0F0"/>
                </a:solidFill>
                <a:latin typeface="ＭＳ ゴシック"/>
                <a:cs typeface="ＭＳ ゴシック"/>
              </a:rPr>
              <a:t>は</a:t>
            </a:r>
            <a:r>
              <a:rPr sz="1050" spc="-10" dirty="0" err="1">
                <a:solidFill>
                  <a:srgbClr val="00B0F0"/>
                </a:solidFill>
                <a:latin typeface="ＭＳ ゴシック"/>
                <a:cs typeface="ＭＳ ゴシック"/>
              </a:rPr>
              <a:t>っ</a:t>
            </a:r>
            <a:r>
              <a:rPr sz="1050" spc="5" dirty="0" err="1">
                <a:solidFill>
                  <a:srgbClr val="00B0F0"/>
                </a:solidFill>
                <a:latin typeface="ＭＳ ゴシック"/>
                <a:cs typeface="ＭＳ ゴシック"/>
              </a:rPr>
              <a:t>き</a:t>
            </a:r>
            <a:r>
              <a:rPr sz="1050" spc="-10" dirty="0" err="1">
                <a:solidFill>
                  <a:srgbClr val="00B0F0"/>
                </a:solidFill>
                <a:latin typeface="ＭＳ ゴシック"/>
                <a:cs typeface="ＭＳ ゴシック"/>
              </a:rPr>
              <a:t>り</a:t>
            </a:r>
            <a:r>
              <a:rPr sz="1050" spc="5" dirty="0" err="1">
                <a:solidFill>
                  <a:srgbClr val="00B0F0"/>
                </a:solidFill>
                <a:latin typeface="ＭＳ ゴシック"/>
                <a:cs typeface="ＭＳ ゴシック"/>
              </a:rPr>
              <a:t>と書</a:t>
            </a:r>
            <a:r>
              <a:rPr sz="1050" spc="-10" dirty="0" err="1">
                <a:solidFill>
                  <a:srgbClr val="00B0F0"/>
                </a:solidFill>
                <a:latin typeface="ＭＳ ゴシック"/>
                <a:cs typeface="ＭＳ ゴシック"/>
              </a:rPr>
              <a:t>い</a:t>
            </a:r>
            <a:r>
              <a:rPr sz="1050" spc="5" dirty="0" err="1">
                <a:solidFill>
                  <a:srgbClr val="00B0F0"/>
                </a:solidFill>
                <a:latin typeface="ＭＳ ゴシック"/>
                <a:cs typeface="ＭＳ ゴシック"/>
              </a:rPr>
              <a:t>て</a:t>
            </a:r>
            <a:r>
              <a:rPr sz="1050" spc="-10" dirty="0" err="1">
                <a:solidFill>
                  <a:srgbClr val="00B0F0"/>
                </a:solidFill>
                <a:latin typeface="ＭＳ ゴシック"/>
                <a:cs typeface="ＭＳ ゴシック"/>
              </a:rPr>
              <a:t>く</a:t>
            </a:r>
            <a:r>
              <a:rPr sz="1050" spc="5" dirty="0" err="1">
                <a:solidFill>
                  <a:srgbClr val="00B0F0"/>
                </a:solidFill>
                <a:latin typeface="ＭＳ ゴシック"/>
                <a:cs typeface="ＭＳ ゴシック"/>
              </a:rPr>
              <a:t>だ</a:t>
            </a:r>
            <a:r>
              <a:rPr sz="1050" spc="-10" dirty="0" err="1">
                <a:solidFill>
                  <a:srgbClr val="00B0F0"/>
                </a:solidFill>
                <a:latin typeface="ＭＳ ゴシック"/>
                <a:cs typeface="ＭＳ ゴシック"/>
              </a:rPr>
              <a:t>さ</a:t>
            </a:r>
            <a:r>
              <a:rPr sz="1050" spc="5" dirty="0" err="1">
                <a:solidFill>
                  <a:srgbClr val="00B0F0"/>
                </a:solidFill>
                <a:latin typeface="ＭＳ ゴシック"/>
                <a:cs typeface="ＭＳ ゴシック"/>
              </a:rPr>
              <a:t>い</a:t>
            </a:r>
            <a:r>
              <a:rPr sz="1050" spc="5" dirty="0">
                <a:solidFill>
                  <a:srgbClr val="00B0F0"/>
                </a:solidFill>
                <a:latin typeface="ＭＳ ゴシック"/>
                <a:cs typeface="ＭＳ ゴシック"/>
              </a:rPr>
              <a:t>。</a:t>
            </a:r>
            <a:endParaRPr sz="1050" dirty="0">
              <a:solidFill>
                <a:srgbClr val="00B0F0"/>
              </a:solidFill>
              <a:latin typeface="ＭＳ ゴシック"/>
              <a:cs typeface="ＭＳ ゴシック"/>
            </a:endParaRPr>
          </a:p>
        </p:txBody>
      </p:sp>
      <p:graphicFrame>
        <p:nvGraphicFramePr>
          <p:cNvPr id="7" name="表 6">
            <a:extLst>
              <a:ext uri="{FF2B5EF4-FFF2-40B4-BE49-F238E27FC236}">
                <a16:creationId xmlns:a16="http://schemas.microsoft.com/office/drawing/2014/main" id="{918B0896-3AEC-486B-AB36-B889BABF3555}"/>
              </a:ext>
            </a:extLst>
          </p:cNvPr>
          <p:cNvGraphicFramePr>
            <a:graphicFrameLocks noGrp="1"/>
          </p:cNvGraphicFramePr>
          <p:nvPr>
            <p:extLst>
              <p:ext uri="{D42A27DB-BD31-4B8C-83A1-F6EECF244321}">
                <p14:modId xmlns:p14="http://schemas.microsoft.com/office/powerpoint/2010/main" val="3268332020"/>
              </p:ext>
            </p:extLst>
          </p:nvPr>
        </p:nvGraphicFramePr>
        <p:xfrm>
          <a:off x="106142" y="108370"/>
          <a:ext cx="5827644" cy="251460"/>
        </p:xfrm>
        <a:graphic>
          <a:graphicData uri="http://schemas.openxmlformats.org/drawingml/2006/table">
            <a:tbl>
              <a:tblPr firstRow="1" bandRow="1">
                <a:tableStyleId>{5C22544A-7EE6-4342-B048-85BDC9FD1C3A}</a:tableStyleId>
              </a:tblPr>
              <a:tblGrid>
                <a:gridCol w="2398644">
                  <a:extLst>
                    <a:ext uri="{9D8B030D-6E8A-4147-A177-3AD203B41FA5}">
                      <a16:colId xmlns:a16="http://schemas.microsoft.com/office/drawing/2014/main" val="946548730"/>
                    </a:ext>
                  </a:extLst>
                </a:gridCol>
                <a:gridCol w="3429000">
                  <a:extLst>
                    <a:ext uri="{9D8B030D-6E8A-4147-A177-3AD203B41FA5}">
                      <a16:colId xmlns:a16="http://schemas.microsoft.com/office/drawing/2014/main" val="4165498628"/>
                    </a:ext>
                  </a:extLst>
                </a:gridCol>
              </a:tblGrid>
              <a:tr h="13720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14.</a:t>
                      </a:r>
                      <a:r>
                        <a:rPr kumimoji="1" lang="ja-JP" altLang="en-US" sz="1050" b="0">
                          <a:solidFill>
                            <a:schemeClr val="tx1"/>
                          </a:solidFill>
                          <a:latin typeface="ＭＳ ゴシック" panose="020B0609070205080204" pitchFamily="49" charset="-128"/>
                          <a:ea typeface="ＭＳ ゴシック" panose="020B0609070205080204" pitchFamily="49" charset="-128"/>
                        </a:rPr>
                        <a:t>一部支給停止（１３条の３関係）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児童扶養手当一部支給停止適用除外事由届出書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8" name="正方形/長方形 7">
            <a:extLst>
              <a:ext uri="{FF2B5EF4-FFF2-40B4-BE49-F238E27FC236}">
                <a16:creationId xmlns:a16="http://schemas.microsoft.com/office/drawing/2014/main" id="{ADF2621B-76A5-4BFD-8EF7-A03ECA75BA69}"/>
              </a:ext>
            </a:extLst>
          </p:cNvPr>
          <p:cNvSpPr/>
          <p:nvPr/>
        </p:nvSpPr>
        <p:spPr>
          <a:xfrm>
            <a:off x="4239491" y="9299985"/>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5" name="object 2">
            <a:extLst>
              <a:ext uri="{FF2B5EF4-FFF2-40B4-BE49-F238E27FC236}">
                <a16:creationId xmlns:a16="http://schemas.microsoft.com/office/drawing/2014/main" id="{E2DAAD21-E2BA-4615-AC1E-B3A19D276BBF}"/>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-1-</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nvGrpSpPr>
          <p:cNvPr id="36" name="object 3">
            <a:extLst>
              <a:ext uri="{FF2B5EF4-FFF2-40B4-BE49-F238E27FC236}">
                <a16:creationId xmlns:a16="http://schemas.microsoft.com/office/drawing/2014/main" id="{AE385E1D-1B09-49F6-A12A-7B73ECAAD715}"/>
              </a:ext>
            </a:extLst>
          </p:cNvPr>
          <p:cNvGrpSpPr/>
          <p:nvPr/>
        </p:nvGrpSpPr>
        <p:grpSpPr>
          <a:xfrm>
            <a:off x="4641580" y="478286"/>
            <a:ext cx="1955790" cy="251461"/>
            <a:chOff x="3671299" y="9382245"/>
            <a:chExt cx="1955790" cy="91002"/>
          </a:xfrm>
          <a:solidFill>
            <a:srgbClr val="00B0F0"/>
          </a:solidFill>
        </p:grpSpPr>
        <p:pic>
          <p:nvPicPr>
            <p:cNvPr id="37" name="object 4">
              <a:extLst>
                <a:ext uri="{FF2B5EF4-FFF2-40B4-BE49-F238E27FC236}">
                  <a16:creationId xmlns:a16="http://schemas.microsoft.com/office/drawing/2014/main" id="{0C06BA2E-A4F8-410A-85D0-A0FE2FD7F8D0}"/>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38" name="object 5">
              <a:extLst>
                <a:ext uri="{FF2B5EF4-FFF2-40B4-BE49-F238E27FC236}">
                  <a16:creationId xmlns:a16="http://schemas.microsoft.com/office/drawing/2014/main" id="{1040D27C-8A73-41CD-9560-1F873AB0352E}"/>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39" name="object 6">
              <a:extLst>
                <a:ext uri="{FF2B5EF4-FFF2-40B4-BE49-F238E27FC236}">
                  <a16:creationId xmlns:a16="http://schemas.microsoft.com/office/drawing/2014/main" id="{0D9BD94D-9D3F-484A-A903-8AF629D8AF8B}"/>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40" name="object 7">
              <a:extLst>
                <a:ext uri="{FF2B5EF4-FFF2-40B4-BE49-F238E27FC236}">
                  <a16:creationId xmlns:a16="http://schemas.microsoft.com/office/drawing/2014/main" id="{E7EDE09A-E3E9-4330-BB9B-2CE88945038F}"/>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41" name="object 8">
              <a:extLst>
                <a:ext uri="{FF2B5EF4-FFF2-40B4-BE49-F238E27FC236}">
                  <a16:creationId xmlns:a16="http://schemas.microsoft.com/office/drawing/2014/main" id="{9A310510-6358-44F8-BF9A-6E94C60098B0}"/>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42" name="object 9">
              <a:extLst>
                <a:ext uri="{FF2B5EF4-FFF2-40B4-BE49-F238E27FC236}">
                  <a16:creationId xmlns:a16="http://schemas.microsoft.com/office/drawing/2014/main" id="{B9AA25EF-2F52-4156-A207-DA6BDF72B780}"/>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43" name="object 10">
              <a:extLst>
                <a:ext uri="{FF2B5EF4-FFF2-40B4-BE49-F238E27FC236}">
                  <a16:creationId xmlns:a16="http://schemas.microsoft.com/office/drawing/2014/main" id="{F4135148-A00A-4FE2-A4A1-887EC23CB933}"/>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44" name="object 11">
              <a:extLst>
                <a:ext uri="{FF2B5EF4-FFF2-40B4-BE49-F238E27FC236}">
                  <a16:creationId xmlns:a16="http://schemas.microsoft.com/office/drawing/2014/main" id="{498B1950-FD10-4431-B214-A4D240DD5AB5}"/>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45" name="object 12">
              <a:extLst>
                <a:ext uri="{FF2B5EF4-FFF2-40B4-BE49-F238E27FC236}">
                  <a16:creationId xmlns:a16="http://schemas.microsoft.com/office/drawing/2014/main" id="{CD43127F-B830-4401-8F7A-234DC1BC58F9}"/>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46" name="object 13">
              <a:extLst>
                <a:ext uri="{FF2B5EF4-FFF2-40B4-BE49-F238E27FC236}">
                  <a16:creationId xmlns:a16="http://schemas.microsoft.com/office/drawing/2014/main" id="{534D0457-6FCA-413C-8945-3E77A98D402B}"/>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47" name="object 14">
              <a:extLst>
                <a:ext uri="{FF2B5EF4-FFF2-40B4-BE49-F238E27FC236}">
                  <a16:creationId xmlns:a16="http://schemas.microsoft.com/office/drawing/2014/main" id="{D1C724E7-5841-4C43-983F-3A1D9B198DFC}"/>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48" name="object 15">
              <a:extLst>
                <a:ext uri="{FF2B5EF4-FFF2-40B4-BE49-F238E27FC236}">
                  <a16:creationId xmlns:a16="http://schemas.microsoft.com/office/drawing/2014/main" id="{FB54DE37-6735-419A-8586-7875A20F843A}"/>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49" name="object 16">
              <a:extLst>
                <a:ext uri="{FF2B5EF4-FFF2-40B4-BE49-F238E27FC236}">
                  <a16:creationId xmlns:a16="http://schemas.microsoft.com/office/drawing/2014/main" id="{972E7D34-9C33-439A-B104-BECA71A2FC1E}"/>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50" name="object 17">
              <a:extLst>
                <a:ext uri="{FF2B5EF4-FFF2-40B4-BE49-F238E27FC236}">
                  <a16:creationId xmlns:a16="http://schemas.microsoft.com/office/drawing/2014/main" id="{EE526413-EE8B-4751-B579-93F10F555848}"/>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51" name="object 18">
              <a:extLst>
                <a:ext uri="{FF2B5EF4-FFF2-40B4-BE49-F238E27FC236}">
                  <a16:creationId xmlns:a16="http://schemas.microsoft.com/office/drawing/2014/main" id="{A0732869-A09E-4276-BFE7-E5C268207869}"/>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52" name="object 19">
              <a:extLst>
                <a:ext uri="{FF2B5EF4-FFF2-40B4-BE49-F238E27FC236}">
                  <a16:creationId xmlns:a16="http://schemas.microsoft.com/office/drawing/2014/main" id="{D57FC47B-58B8-4A82-B874-8A8D308F40A6}"/>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53" name="object 20">
              <a:extLst>
                <a:ext uri="{FF2B5EF4-FFF2-40B4-BE49-F238E27FC236}">
                  <a16:creationId xmlns:a16="http://schemas.microsoft.com/office/drawing/2014/main" id="{1AFD309A-FF16-47A7-87E3-C0C027A12CC7}"/>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54" name="object 21">
              <a:extLst>
                <a:ext uri="{FF2B5EF4-FFF2-40B4-BE49-F238E27FC236}">
                  <a16:creationId xmlns:a16="http://schemas.microsoft.com/office/drawing/2014/main" id="{135DC3FA-6BB1-4D14-A105-AB064D9ED3CE}"/>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55" name="object 22">
              <a:extLst>
                <a:ext uri="{FF2B5EF4-FFF2-40B4-BE49-F238E27FC236}">
                  <a16:creationId xmlns:a16="http://schemas.microsoft.com/office/drawing/2014/main" id="{9D709330-270B-4BDD-A4EC-A73B0F4B8A96}"/>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56" name="object 23">
              <a:extLst>
                <a:ext uri="{FF2B5EF4-FFF2-40B4-BE49-F238E27FC236}">
                  <a16:creationId xmlns:a16="http://schemas.microsoft.com/office/drawing/2014/main" id="{F2D3A21F-1394-44A6-9371-C73BD7611972}"/>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57" name="object 24">
              <a:extLst>
                <a:ext uri="{FF2B5EF4-FFF2-40B4-BE49-F238E27FC236}">
                  <a16:creationId xmlns:a16="http://schemas.microsoft.com/office/drawing/2014/main" id="{B296ED85-5B86-4651-860E-01E6BFC2D750}"/>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58" name="object 25">
              <a:extLst>
                <a:ext uri="{FF2B5EF4-FFF2-40B4-BE49-F238E27FC236}">
                  <a16:creationId xmlns:a16="http://schemas.microsoft.com/office/drawing/2014/main" id="{C5D7DA29-002B-4799-AB25-6CBCAE6E452E}"/>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59" name="object 26">
              <a:extLst>
                <a:ext uri="{FF2B5EF4-FFF2-40B4-BE49-F238E27FC236}">
                  <a16:creationId xmlns:a16="http://schemas.microsoft.com/office/drawing/2014/main" id="{98DCFDCC-E06B-4D9B-9901-8411213D080F}"/>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grpSp>
        <p:nvGrpSpPr>
          <p:cNvPr id="61" name="グループ化 60">
            <a:extLst>
              <a:ext uri="{FF2B5EF4-FFF2-40B4-BE49-F238E27FC236}">
                <a16:creationId xmlns:a16="http://schemas.microsoft.com/office/drawing/2014/main" id="{FDC49B89-EBE2-4D9F-BBCF-1A83DB85692E}"/>
              </a:ext>
            </a:extLst>
          </p:cNvPr>
          <p:cNvGrpSpPr/>
          <p:nvPr/>
        </p:nvGrpSpPr>
        <p:grpSpPr>
          <a:xfrm>
            <a:off x="1067381" y="473107"/>
            <a:ext cx="2395805" cy="1546263"/>
            <a:chOff x="1384206" y="774699"/>
            <a:chExt cx="2395805" cy="1546263"/>
          </a:xfrm>
        </p:grpSpPr>
        <p:grpSp>
          <p:nvGrpSpPr>
            <p:cNvPr id="62" name="object 3">
              <a:extLst>
                <a:ext uri="{FF2B5EF4-FFF2-40B4-BE49-F238E27FC236}">
                  <a16:creationId xmlns:a16="http://schemas.microsoft.com/office/drawing/2014/main" id="{78A419B5-59BC-4DC0-B35D-794EBE97634F}"/>
                </a:ext>
              </a:extLst>
            </p:cNvPr>
            <p:cNvGrpSpPr/>
            <p:nvPr/>
          </p:nvGrpSpPr>
          <p:grpSpPr>
            <a:xfrm>
              <a:off x="1600792" y="2086207"/>
              <a:ext cx="1955790" cy="91002"/>
              <a:chOff x="3671299" y="9382245"/>
              <a:chExt cx="1955790" cy="91002"/>
            </a:xfrm>
            <a:solidFill>
              <a:srgbClr val="00B0F0"/>
            </a:solidFill>
          </p:grpSpPr>
          <p:pic>
            <p:nvPicPr>
              <p:cNvPr id="64" name="object 4">
                <a:extLst>
                  <a:ext uri="{FF2B5EF4-FFF2-40B4-BE49-F238E27FC236}">
                    <a16:creationId xmlns:a16="http://schemas.microsoft.com/office/drawing/2014/main" id="{301FC938-8A73-4F24-9080-2D2B3759A6C4}"/>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65" name="object 5">
                <a:extLst>
                  <a:ext uri="{FF2B5EF4-FFF2-40B4-BE49-F238E27FC236}">
                    <a16:creationId xmlns:a16="http://schemas.microsoft.com/office/drawing/2014/main" id="{FC04AE51-5F42-4068-A1C7-6B42D06E8B04}"/>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66" name="object 6">
                <a:extLst>
                  <a:ext uri="{FF2B5EF4-FFF2-40B4-BE49-F238E27FC236}">
                    <a16:creationId xmlns:a16="http://schemas.microsoft.com/office/drawing/2014/main" id="{6CEF2523-431E-456B-A054-3E874522A868}"/>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67" name="object 7">
                <a:extLst>
                  <a:ext uri="{FF2B5EF4-FFF2-40B4-BE49-F238E27FC236}">
                    <a16:creationId xmlns:a16="http://schemas.microsoft.com/office/drawing/2014/main" id="{8C4D990F-4CE0-4CA4-88B2-302C59D6964F}"/>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68" name="object 8">
                <a:extLst>
                  <a:ext uri="{FF2B5EF4-FFF2-40B4-BE49-F238E27FC236}">
                    <a16:creationId xmlns:a16="http://schemas.microsoft.com/office/drawing/2014/main" id="{8E1448E2-5AA7-49DC-BDFB-FC839C2B27FB}"/>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69" name="object 9">
                <a:extLst>
                  <a:ext uri="{FF2B5EF4-FFF2-40B4-BE49-F238E27FC236}">
                    <a16:creationId xmlns:a16="http://schemas.microsoft.com/office/drawing/2014/main" id="{4D638EFB-79EC-4F9C-B6AF-46337BD88E85}"/>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70" name="object 10">
                <a:extLst>
                  <a:ext uri="{FF2B5EF4-FFF2-40B4-BE49-F238E27FC236}">
                    <a16:creationId xmlns:a16="http://schemas.microsoft.com/office/drawing/2014/main" id="{B10120C4-5179-4C13-BC7E-C5984DB4DE02}"/>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71" name="object 11">
                <a:extLst>
                  <a:ext uri="{FF2B5EF4-FFF2-40B4-BE49-F238E27FC236}">
                    <a16:creationId xmlns:a16="http://schemas.microsoft.com/office/drawing/2014/main" id="{685D5615-FF20-4C8B-9745-EC50852EC6B0}"/>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72" name="object 12">
                <a:extLst>
                  <a:ext uri="{FF2B5EF4-FFF2-40B4-BE49-F238E27FC236}">
                    <a16:creationId xmlns:a16="http://schemas.microsoft.com/office/drawing/2014/main" id="{F0AB0B22-9863-4668-92A2-FC52C3981FA6}"/>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73" name="object 13">
                <a:extLst>
                  <a:ext uri="{FF2B5EF4-FFF2-40B4-BE49-F238E27FC236}">
                    <a16:creationId xmlns:a16="http://schemas.microsoft.com/office/drawing/2014/main" id="{B750BDC7-69D0-4CB5-A38A-FE0F1A6A8AD0}"/>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74" name="object 14">
                <a:extLst>
                  <a:ext uri="{FF2B5EF4-FFF2-40B4-BE49-F238E27FC236}">
                    <a16:creationId xmlns:a16="http://schemas.microsoft.com/office/drawing/2014/main" id="{ED2EAE25-82C5-4B59-9A98-3900777E027E}"/>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75" name="object 15">
                <a:extLst>
                  <a:ext uri="{FF2B5EF4-FFF2-40B4-BE49-F238E27FC236}">
                    <a16:creationId xmlns:a16="http://schemas.microsoft.com/office/drawing/2014/main" id="{7C23A564-080A-406D-80F6-AE3AE14433B4}"/>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76" name="object 16">
                <a:extLst>
                  <a:ext uri="{FF2B5EF4-FFF2-40B4-BE49-F238E27FC236}">
                    <a16:creationId xmlns:a16="http://schemas.microsoft.com/office/drawing/2014/main" id="{679105C3-B556-45D7-A2C2-25F9768E2C17}"/>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77" name="object 17">
                <a:extLst>
                  <a:ext uri="{FF2B5EF4-FFF2-40B4-BE49-F238E27FC236}">
                    <a16:creationId xmlns:a16="http://schemas.microsoft.com/office/drawing/2014/main" id="{E459428C-F07A-4EC9-B902-5BD09EC38145}"/>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78" name="object 18">
                <a:extLst>
                  <a:ext uri="{FF2B5EF4-FFF2-40B4-BE49-F238E27FC236}">
                    <a16:creationId xmlns:a16="http://schemas.microsoft.com/office/drawing/2014/main" id="{6C927FDB-7105-4DAD-AA7B-B7367E32AD85}"/>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79" name="object 19">
                <a:extLst>
                  <a:ext uri="{FF2B5EF4-FFF2-40B4-BE49-F238E27FC236}">
                    <a16:creationId xmlns:a16="http://schemas.microsoft.com/office/drawing/2014/main" id="{F6C1C6DF-3C08-44D1-AB07-0436B386685A}"/>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80" name="object 20">
                <a:extLst>
                  <a:ext uri="{FF2B5EF4-FFF2-40B4-BE49-F238E27FC236}">
                    <a16:creationId xmlns:a16="http://schemas.microsoft.com/office/drawing/2014/main" id="{A4E2D798-B2E0-4829-A53D-D5E3ADC3215D}"/>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81" name="object 21">
                <a:extLst>
                  <a:ext uri="{FF2B5EF4-FFF2-40B4-BE49-F238E27FC236}">
                    <a16:creationId xmlns:a16="http://schemas.microsoft.com/office/drawing/2014/main" id="{D1DF5442-748F-4BBF-B27C-921A2846E2C5}"/>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82" name="object 22">
                <a:extLst>
                  <a:ext uri="{FF2B5EF4-FFF2-40B4-BE49-F238E27FC236}">
                    <a16:creationId xmlns:a16="http://schemas.microsoft.com/office/drawing/2014/main" id="{76A13ACD-7CF5-4055-8451-43C71533518E}"/>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83" name="object 23">
                <a:extLst>
                  <a:ext uri="{FF2B5EF4-FFF2-40B4-BE49-F238E27FC236}">
                    <a16:creationId xmlns:a16="http://schemas.microsoft.com/office/drawing/2014/main" id="{6F132305-C61A-4552-BCBA-468AE5E1EE5D}"/>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84" name="object 24">
                <a:extLst>
                  <a:ext uri="{FF2B5EF4-FFF2-40B4-BE49-F238E27FC236}">
                    <a16:creationId xmlns:a16="http://schemas.microsoft.com/office/drawing/2014/main" id="{18B8FCF6-7383-4A75-A6A2-C2D63F52A461}"/>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85" name="object 25">
                <a:extLst>
                  <a:ext uri="{FF2B5EF4-FFF2-40B4-BE49-F238E27FC236}">
                    <a16:creationId xmlns:a16="http://schemas.microsoft.com/office/drawing/2014/main" id="{864852B6-B55F-426B-89C2-CB8754EDE254}"/>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86" name="object 26">
                <a:extLst>
                  <a:ext uri="{FF2B5EF4-FFF2-40B4-BE49-F238E27FC236}">
                    <a16:creationId xmlns:a16="http://schemas.microsoft.com/office/drawing/2014/main" id="{7452036C-8545-40DD-9FF0-3DB1E650750B}"/>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63" name="正方形/長方形 62">
              <a:extLst>
                <a:ext uri="{FF2B5EF4-FFF2-40B4-BE49-F238E27FC236}">
                  <a16:creationId xmlns:a16="http://schemas.microsoft.com/office/drawing/2014/main" id="{8090031C-11DB-4B80-87FC-F198B957577C}"/>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9" name="object 6">
            <a:extLst>
              <a:ext uri="{FF2B5EF4-FFF2-40B4-BE49-F238E27FC236}">
                <a16:creationId xmlns:a16="http://schemas.microsoft.com/office/drawing/2014/main" id="{F52EDE14-DFB2-7F37-9FDC-86CA38B5CD8E}"/>
              </a:ext>
            </a:extLst>
          </p:cNvPr>
          <p:cNvSpPr txBox="1"/>
          <p:nvPr/>
        </p:nvSpPr>
        <p:spPr>
          <a:xfrm>
            <a:off x="5320667" y="2248002"/>
            <a:ext cx="1276704" cy="227626"/>
          </a:xfrm>
          <a:prstGeom prst="rect">
            <a:avLst/>
          </a:prstGeom>
        </p:spPr>
        <p:txBody>
          <a:bodyPr vert="horz" wrap="square" lIns="0" tIns="65405" rIns="0" bIns="0" rtlCol="0">
            <a:spAutoFit/>
          </a:bodyPr>
          <a:lstStyle/>
          <a:p>
            <a:pPr marL="12700">
              <a:lnSpc>
                <a:spcPct val="100000"/>
              </a:lnSpc>
              <a:spcBef>
                <a:spcPts val="515"/>
              </a:spcBef>
              <a:tabLst>
                <a:tab pos="280670" algn="l"/>
              </a:tabLst>
            </a:pPr>
            <a:r>
              <a:rPr kumimoji="1" lang="zh-TW" altLang="en-US" sz="1050" dirty="0">
                <a:solidFill>
                  <a:srgbClr val="00B0F0"/>
                </a:solidFill>
                <a:latin typeface="ＭＳ ゴシック" panose="020B0609070205080204" pitchFamily="49" charset="-128"/>
                <a:ea typeface="ＭＳ ゴシック" panose="020B0609070205080204" pitchFamily="49" charset="-128"/>
              </a:rPr>
              <a:t>令和</a:t>
            </a:r>
            <a:r>
              <a:rPr kumimoji="1" lang="ja-JP" altLang="en-US" sz="1050" dirty="0">
                <a:solidFill>
                  <a:srgbClr val="00B0F0"/>
                </a:solidFill>
                <a:latin typeface="ＭＳ ゴシック" panose="020B0609070205080204" pitchFamily="49" charset="-128"/>
                <a:ea typeface="ＭＳ ゴシック" panose="020B0609070205080204" pitchFamily="49" charset="-128"/>
              </a:rPr>
              <a:t>　</a:t>
            </a:r>
            <a:r>
              <a:rPr kumimoji="1" lang="zh-TW" altLang="en-US" sz="1050" dirty="0">
                <a:solidFill>
                  <a:srgbClr val="00B0F0"/>
                </a:solidFill>
                <a:latin typeface="ＭＳ ゴシック" panose="020B0609070205080204" pitchFamily="49" charset="-128"/>
                <a:ea typeface="ＭＳ ゴシック" panose="020B0609070205080204" pitchFamily="49" charset="-128"/>
              </a:rPr>
              <a:t>年</a:t>
            </a:r>
            <a:r>
              <a:rPr lang="ja-JP" altLang="en-US" sz="1050" dirty="0">
                <a:solidFill>
                  <a:srgbClr val="00B0F0"/>
                </a:solidFill>
                <a:latin typeface="ＭＳ ゴシック" panose="020B0609070205080204" pitchFamily="49" charset="-128"/>
                <a:ea typeface="ＭＳ ゴシック" panose="020B0609070205080204" pitchFamily="49" charset="-128"/>
              </a:rPr>
              <a:t>　</a:t>
            </a:r>
            <a:r>
              <a:rPr kumimoji="1" lang="zh-TW" altLang="en-US" sz="1050" dirty="0">
                <a:solidFill>
                  <a:srgbClr val="00B0F0"/>
                </a:solidFill>
                <a:latin typeface="ＭＳ ゴシック" panose="020B0609070205080204" pitchFamily="49" charset="-128"/>
                <a:ea typeface="ＭＳ ゴシック" panose="020B0609070205080204" pitchFamily="49" charset="-128"/>
              </a:rPr>
              <a:t>月経過月</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651" y="424077"/>
            <a:ext cx="6630670" cy="9600565"/>
          </a:xfrm>
          <a:prstGeom prst="rect">
            <a:avLst/>
          </a:prstGeom>
        </p:spPr>
        <p:txBody>
          <a:bodyPr vert="horz" wrap="square" lIns="0" tIns="65405" rIns="0" bIns="0" rtlCol="0">
            <a:spAutoFit/>
          </a:bodyPr>
          <a:lstStyle/>
          <a:p>
            <a:pPr marL="2878455" algn="just">
              <a:lnSpc>
                <a:spcPct val="100000"/>
              </a:lnSpc>
              <a:spcBef>
                <a:spcPts val="515"/>
              </a:spcBef>
            </a:pPr>
            <a:r>
              <a:rPr sz="1050" spc="-15">
                <a:solidFill>
                  <a:srgbClr val="00B0F0"/>
                </a:solidFill>
                <a:latin typeface="ＭＳ 明朝"/>
                <a:cs typeface="ＭＳ 明朝"/>
              </a:rPr>
              <a:t>(</a:t>
            </a:r>
            <a:r>
              <a:rPr sz="1050" spc="5">
                <a:solidFill>
                  <a:srgbClr val="00B0F0"/>
                </a:solidFill>
                <a:latin typeface="ＭＳ ゴシック"/>
                <a:cs typeface="ＭＳ ゴシック"/>
              </a:rPr>
              <a:t>裏  </a:t>
            </a:r>
            <a:r>
              <a:rPr sz="1050" spc="445">
                <a:solidFill>
                  <a:srgbClr val="00B0F0"/>
                </a:solidFill>
                <a:latin typeface="ＭＳ ゴシック"/>
                <a:cs typeface="ＭＳ ゴシック"/>
              </a:rPr>
              <a:t> </a:t>
            </a:r>
            <a:r>
              <a:rPr sz="1050" spc="5">
                <a:solidFill>
                  <a:srgbClr val="00B0F0"/>
                </a:solidFill>
                <a:latin typeface="ＭＳ ゴシック"/>
                <a:cs typeface="ＭＳ ゴシック"/>
              </a:rPr>
              <a:t>面</a:t>
            </a:r>
            <a:r>
              <a:rPr sz="1050">
                <a:solidFill>
                  <a:srgbClr val="00B0F0"/>
                </a:solidFill>
                <a:latin typeface="ＭＳ 明朝"/>
                <a:cs typeface="ＭＳ 明朝"/>
              </a:rPr>
              <a:t>)</a:t>
            </a:r>
          </a:p>
          <a:p>
            <a:pPr marL="12700" algn="just">
              <a:lnSpc>
                <a:spcPct val="100000"/>
              </a:lnSpc>
              <a:spcBef>
                <a:spcPts val="420"/>
              </a:spcBef>
            </a:pPr>
            <a:r>
              <a:rPr sz="1050" spc="5">
                <a:solidFill>
                  <a:srgbClr val="00B0F0"/>
                </a:solidFill>
                <a:latin typeface="ＭＳ ゴシック"/>
                <a:cs typeface="ＭＳ ゴシック"/>
              </a:rPr>
              <a:t>注</a:t>
            </a:r>
            <a:r>
              <a:rPr sz="1050" spc="445">
                <a:solidFill>
                  <a:srgbClr val="00B0F0"/>
                </a:solidFill>
                <a:latin typeface="ＭＳ ゴシック"/>
                <a:cs typeface="ＭＳ ゴシック"/>
              </a:rPr>
              <a:t> </a:t>
            </a:r>
            <a:r>
              <a:rPr sz="1050" spc="5">
                <a:solidFill>
                  <a:srgbClr val="00B0F0"/>
                </a:solidFill>
                <a:latin typeface="ＭＳ ゴシック"/>
                <a:cs typeface="ＭＳ ゴシック"/>
              </a:rPr>
              <a:t>意</a:t>
            </a:r>
            <a:endParaRPr sz="1050">
              <a:solidFill>
                <a:srgbClr val="00B0F0"/>
              </a:solidFill>
              <a:latin typeface="ＭＳ ゴシック"/>
              <a:cs typeface="ＭＳ ゴシック"/>
            </a:endParaRPr>
          </a:p>
          <a:p>
            <a:pPr marL="94615" indent="-82550" algn="just">
              <a:lnSpc>
                <a:spcPct val="100000"/>
              </a:lnSpc>
              <a:spcBef>
                <a:spcPts val="409"/>
              </a:spcBef>
              <a:buFont typeface=""/>
              <a:buAutoNum type="arabicPlain"/>
              <a:tabLst>
                <a:tab pos="212725" algn="l"/>
              </a:tabLst>
            </a:pP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届</a:t>
            </a:r>
            <a:r>
              <a:rPr sz="1050" spc="-10">
                <a:solidFill>
                  <a:srgbClr val="00B0F0"/>
                </a:solidFill>
                <a:latin typeface="ＭＳ ゴシック"/>
                <a:cs typeface="ＭＳ ゴシック"/>
              </a:rPr>
              <a:t>出</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手当</a:t>
            </a:r>
            <a:r>
              <a:rPr sz="1050" spc="5">
                <a:solidFill>
                  <a:srgbClr val="00B0F0"/>
                </a:solidFill>
                <a:latin typeface="ＭＳ ゴシック"/>
                <a:cs typeface="ＭＳ ゴシック"/>
              </a:rPr>
              <a:t>の支</a:t>
            </a:r>
            <a:r>
              <a:rPr sz="1050" spc="-10">
                <a:solidFill>
                  <a:srgbClr val="00B0F0"/>
                </a:solidFill>
                <a:latin typeface="ＭＳ ゴシック"/>
                <a:cs typeface="ＭＳ ゴシック"/>
              </a:rPr>
              <a:t>給</a:t>
            </a:r>
            <a:r>
              <a:rPr sz="1050" spc="5">
                <a:solidFill>
                  <a:srgbClr val="00B0F0"/>
                </a:solidFill>
                <a:latin typeface="ＭＳ ゴシック"/>
                <a:cs typeface="ＭＳ ゴシック"/>
              </a:rPr>
              <a:t>開</a:t>
            </a:r>
            <a:r>
              <a:rPr sz="1050" spc="-10">
                <a:solidFill>
                  <a:srgbClr val="00B0F0"/>
                </a:solidFill>
                <a:latin typeface="ＭＳ ゴシック"/>
                <a:cs typeface="ＭＳ ゴシック"/>
              </a:rPr>
              <a:t>始</a:t>
            </a:r>
            <a:r>
              <a:rPr sz="1050" spc="5">
                <a:solidFill>
                  <a:srgbClr val="00B0F0"/>
                </a:solidFill>
                <a:latin typeface="ＭＳ ゴシック"/>
                <a:cs typeface="ＭＳ ゴシック"/>
              </a:rPr>
              <a:t>月</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初</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起算</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0">
                <a:solidFill>
                  <a:srgbClr val="00B0F0"/>
                </a:solidFill>
                <a:latin typeface="ＭＳ 明朝"/>
                <a:cs typeface="ＭＳ 明朝"/>
              </a:rPr>
              <a:t>5</a:t>
            </a:r>
            <a:r>
              <a:rPr sz="1050" spc="5">
                <a:solidFill>
                  <a:srgbClr val="00B0F0"/>
                </a:solidFill>
                <a:latin typeface="ＭＳ ゴシック"/>
                <a:cs typeface="ＭＳ ゴシック"/>
              </a:rPr>
              <a:t>年</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手</a:t>
            </a:r>
            <a:r>
              <a:rPr sz="1050" spc="5">
                <a:solidFill>
                  <a:srgbClr val="00B0F0"/>
                </a:solidFill>
                <a:latin typeface="ＭＳ ゴシック"/>
                <a:cs typeface="ＭＳ ゴシック"/>
              </a:rPr>
              <a:t>当</a:t>
            </a:r>
            <a:r>
              <a:rPr sz="1050" spc="-10">
                <a:solidFill>
                  <a:srgbClr val="00B0F0"/>
                </a:solidFill>
                <a:latin typeface="ＭＳ ゴシック"/>
                <a:cs typeface="ＭＳ ゴシック"/>
              </a:rPr>
              <a:t>の支</a:t>
            </a:r>
            <a:r>
              <a:rPr sz="1050" spc="5">
                <a:solidFill>
                  <a:srgbClr val="00B0F0"/>
                </a:solidFill>
                <a:latin typeface="ＭＳ ゴシック"/>
                <a:cs typeface="ＭＳ ゴシック"/>
              </a:rPr>
              <a:t>給要</a:t>
            </a:r>
            <a:r>
              <a:rPr sz="1050" spc="-10">
                <a:solidFill>
                  <a:srgbClr val="00B0F0"/>
                </a:solidFill>
                <a:latin typeface="ＭＳ ゴシック"/>
                <a:cs typeface="ＭＳ ゴシック"/>
              </a:rPr>
              <a:t>件</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該</a:t>
            </a:r>
            <a:r>
              <a:rPr sz="1050" spc="5">
                <a:solidFill>
                  <a:srgbClr val="00B0F0"/>
                </a:solidFill>
                <a:latin typeface="ＭＳ ゴシック"/>
                <a:cs typeface="ＭＳ ゴシック"/>
              </a:rPr>
              <a:t>当</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属</a:t>
            </a:r>
            <a:r>
              <a:rPr sz="1050" spc="5">
                <a:solidFill>
                  <a:srgbClr val="00B0F0"/>
                </a:solidFill>
                <a:latin typeface="ＭＳ ゴシック"/>
                <a:cs typeface="ＭＳ ゴシック"/>
              </a:rPr>
              <a:t>する</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の初</a:t>
            </a:r>
            <a:endParaRPr sz="1050">
              <a:solidFill>
                <a:srgbClr val="00B0F0"/>
              </a:solidFill>
              <a:latin typeface="ＭＳ ゴシック"/>
              <a:cs typeface="ＭＳ ゴシック"/>
            </a:endParaRPr>
          </a:p>
          <a:p>
            <a:pPr marL="94615" marR="6350" algn="just">
              <a:lnSpc>
                <a:spcPct val="132900"/>
              </a:lnSpc>
              <a:spcBef>
                <a:spcPts val="10"/>
              </a:spcBef>
            </a:pPr>
            <a:r>
              <a:rPr sz="1050" spc="15">
                <a:solidFill>
                  <a:srgbClr val="00B0F0"/>
                </a:solidFill>
                <a:latin typeface="ＭＳ ゴシック"/>
                <a:cs typeface="ＭＳ ゴシック"/>
              </a:rPr>
              <a:t>日から起算して</a:t>
            </a:r>
            <a:r>
              <a:rPr sz="1050" spc="10">
                <a:solidFill>
                  <a:srgbClr val="00B0F0"/>
                </a:solidFill>
                <a:latin typeface="ＭＳ 明朝"/>
                <a:cs typeface="ＭＳ 明朝"/>
              </a:rPr>
              <a:t>7</a:t>
            </a:r>
            <a:r>
              <a:rPr sz="1050" spc="15">
                <a:solidFill>
                  <a:srgbClr val="00B0F0"/>
                </a:solidFill>
                <a:latin typeface="ＭＳ ゴシック"/>
                <a:cs typeface="ＭＳ ゴシック"/>
              </a:rPr>
              <a:t>年を経過した</a:t>
            </a:r>
            <a:r>
              <a:rPr sz="1050" spc="20">
                <a:solidFill>
                  <a:srgbClr val="00B0F0"/>
                </a:solidFill>
                <a:latin typeface="ＭＳ ゴシック"/>
                <a:cs typeface="ＭＳ ゴシック"/>
              </a:rPr>
              <a:t>日</a:t>
            </a:r>
            <a:r>
              <a:rPr sz="1050" spc="10">
                <a:solidFill>
                  <a:srgbClr val="00B0F0"/>
                </a:solidFill>
                <a:latin typeface="ＭＳ 明朝"/>
                <a:cs typeface="ＭＳ 明朝"/>
              </a:rPr>
              <a:t>(</a:t>
            </a:r>
            <a:r>
              <a:rPr sz="1050" spc="15">
                <a:solidFill>
                  <a:srgbClr val="00B0F0"/>
                </a:solidFill>
                <a:latin typeface="ＭＳ ゴシック"/>
                <a:cs typeface="ＭＳ ゴシック"/>
              </a:rPr>
              <a:t>児童扶養手当法</a:t>
            </a:r>
            <a:r>
              <a:rPr sz="1050" spc="10">
                <a:solidFill>
                  <a:srgbClr val="00B0F0"/>
                </a:solidFill>
                <a:latin typeface="ＭＳ 明朝"/>
                <a:cs typeface="ＭＳ 明朝"/>
              </a:rPr>
              <a:t>(</a:t>
            </a:r>
            <a:r>
              <a:rPr sz="1050" spc="15">
                <a:solidFill>
                  <a:srgbClr val="00B0F0"/>
                </a:solidFill>
                <a:latin typeface="ＭＳ ゴシック"/>
                <a:cs typeface="ＭＳ ゴシック"/>
              </a:rPr>
              <a:t>昭和</a:t>
            </a:r>
            <a:r>
              <a:rPr sz="1050" spc="10">
                <a:solidFill>
                  <a:srgbClr val="00B0F0"/>
                </a:solidFill>
                <a:latin typeface="ＭＳ 明朝"/>
                <a:cs typeface="ＭＳ 明朝"/>
              </a:rPr>
              <a:t>36</a:t>
            </a:r>
            <a:r>
              <a:rPr sz="1050" spc="15">
                <a:solidFill>
                  <a:srgbClr val="00B0F0"/>
                </a:solidFill>
                <a:latin typeface="ＭＳ ゴシック"/>
                <a:cs typeface="ＭＳ ゴシック"/>
              </a:rPr>
              <a:t>年法律第</a:t>
            </a:r>
            <a:r>
              <a:rPr sz="1050" spc="10">
                <a:solidFill>
                  <a:srgbClr val="00B0F0"/>
                </a:solidFill>
                <a:latin typeface="ＭＳ 明朝"/>
                <a:cs typeface="ＭＳ 明朝"/>
              </a:rPr>
              <a:t>238</a:t>
            </a:r>
            <a:r>
              <a:rPr sz="1050" spc="25">
                <a:solidFill>
                  <a:srgbClr val="00B0F0"/>
                </a:solidFill>
                <a:latin typeface="ＭＳ ゴシック"/>
                <a:cs typeface="ＭＳ ゴシック"/>
              </a:rPr>
              <a:t>号</a:t>
            </a:r>
            <a:r>
              <a:rPr sz="1050" spc="10">
                <a:solidFill>
                  <a:srgbClr val="00B0F0"/>
                </a:solidFill>
                <a:latin typeface="ＭＳ 明朝"/>
                <a:cs typeface="ＭＳ 明朝"/>
              </a:rPr>
              <a:t>)</a:t>
            </a:r>
            <a:r>
              <a:rPr sz="1050" spc="15">
                <a:solidFill>
                  <a:srgbClr val="00B0F0"/>
                </a:solidFill>
                <a:latin typeface="ＭＳ ゴシック"/>
                <a:cs typeface="ＭＳ ゴシック"/>
              </a:rPr>
              <a:t>第</a:t>
            </a:r>
            <a:r>
              <a:rPr sz="1050" spc="10">
                <a:solidFill>
                  <a:srgbClr val="00B0F0"/>
                </a:solidFill>
                <a:latin typeface="ＭＳ 明朝"/>
                <a:cs typeface="ＭＳ 明朝"/>
              </a:rPr>
              <a:t>6</a:t>
            </a:r>
            <a:r>
              <a:rPr sz="1050" spc="15">
                <a:solidFill>
                  <a:srgbClr val="00B0F0"/>
                </a:solidFill>
                <a:latin typeface="ＭＳ ゴシック"/>
                <a:cs typeface="ＭＳ ゴシック"/>
              </a:rPr>
              <a:t>条第</a:t>
            </a:r>
            <a:r>
              <a:rPr sz="1050" spc="15">
                <a:solidFill>
                  <a:srgbClr val="00B0F0"/>
                </a:solidFill>
                <a:latin typeface="ＭＳ 明朝"/>
                <a:cs typeface="ＭＳ 明朝"/>
              </a:rPr>
              <a:t>1</a:t>
            </a:r>
            <a:r>
              <a:rPr sz="1050" spc="15">
                <a:solidFill>
                  <a:srgbClr val="00B0F0"/>
                </a:solidFill>
                <a:latin typeface="ＭＳ ゴシック"/>
                <a:cs typeface="ＭＳ ゴシック"/>
              </a:rPr>
              <a:t>項の規定に</a:t>
            </a:r>
            <a:r>
              <a:rPr sz="1050" spc="25">
                <a:solidFill>
                  <a:srgbClr val="00B0F0"/>
                </a:solidFill>
                <a:latin typeface="ＭＳ ゴシック"/>
                <a:cs typeface="ＭＳ ゴシック"/>
              </a:rPr>
              <a:t>よ</a:t>
            </a:r>
            <a:r>
              <a:rPr sz="1050" spc="15">
                <a:solidFill>
                  <a:srgbClr val="00B0F0"/>
                </a:solidFill>
                <a:latin typeface="ＭＳ ゴシック"/>
                <a:cs typeface="ＭＳ ゴシック"/>
              </a:rPr>
              <a:t>り認定の</a:t>
            </a:r>
            <a:r>
              <a:rPr sz="1050" spc="5">
                <a:solidFill>
                  <a:srgbClr val="00B0F0"/>
                </a:solidFill>
                <a:latin typeface="ＭＳ ゴシック"/>
                <a:cs typeface="ＭＳ ゴシック"/>
              </a:rPr>
              <a:t>請 求</a:t>
            </a:r>
            <a:r>
              <a:rPr sz="1050" spc="15">
                <a:solidFill>
                  <a:srgbClr val="00B0F0"/>
                </a:solidFill>
                <a:latin typeface="ＭＳ ゴシック"/>
                <a:cs typeface="ＭＳ ゴシック"/>
              </a:rPr>
              <a:t>を</a:t>
            </a:r>
            <a:r>
              <a:rPr sz="1050" spc="5">
                <a:solidFill>
                  <a:srgbClr val="00B0F0"/>
                </a:solidFill>
                <a:latin typeface="ＭＳ ゴシック"/>
                <a:cs typeface="ＭＳ ゴシック"/>
              </a:rPr>
              <a:t>した日に</a:t>
            </a:r>
            <a:r>
              <a:rPr sz="1050" spc="15">
                <a:solidFill>
                  <a:srgbClr val="00B0F0"/>
                </a:solidFill>
                <a:latin typeface="ＭＳ ゴシック"/>
                <a:cs typeface="ＭＳ ゴシック"/>
              </a:rPr>
              <a:t>お</a:t>
            </a:r>
            <a:r>
              <a:rPr sz="1050" spc="5">
                <a:solidFill>
                  <a:srgbClr val="00B0F0"/>
                </a:solidFill>
                <a:latin typeface="ＭＳ ゴシック"/>
                <a:cs typeface="ＭＳ ゴシック"/>
              </a:rPr>
              <a:t>いて</a:t>
            </a:r>
            <a:r>
              <a:rPr sz="1050" spc="10">
                <a:solidFill>
                  <a:srgbClr val="00B0F0"/>
                </a:solidFill>
                <a:latin typeface="ＭＳ 明朝"/>
                <a:cs typeface="ＭＳ 明朝"/>
              </a:rPr>
              <a:t>3</a:t>
            </a:r>
            <a:r>
              <a:rPr sz="1050" spc="5">
                <a:solidFill>
                  <a:srgbClr val="00B0F0"/>
                </a:solidFill>
                <a:latin typeface="ＭＳ ゴシック"/>
                <a:cs typeface="ＭＳ ゴシック"/>
              </a:rPr>
              <a:t>歳未満</a:t>
            </a:r>
            <a:r>
              <a:rPr sz="1050" spc="15">
                <a:solidFill>
                  <a:srgbClr val="00B0F0"/>
                </a:solidFill>
                <a:latin typeface="ＭＳ ゴシック"/>
                <a:cs typeface="ＭＳ ゴシック"/>
              </a:rPr>
              <a:t>の</a:t>
            </a:r>
            <a:r>
              <a:rPr sz="1050" spc="5">
                <a:solidFill>
                  <a:srgbClr val="00B0F0"/>
                </a:solidFill>
                <a:latin typeface="ＭＳ ゴシック"/>
                <a:cs typeface="ＭＳ ゴシック"/>
              </a:rPr>
              <a:t>児童を監</a:t>
            </a:r>
            <a:r>
              <a:rPr sz="1050" spc="15">
                <a:solidFill>
                  <a:srgbClr val="00B0F0"/>
                </a:solidFill>
                <a:latin typeface="ＭＳ ゴシック"/>
                <a:cs typeface="ＭＳ ゴシック"/>
              </a:rPr>
              <a:t>護</a:t>
            </a:r>
            <a:r>
              <a:rPr sz="1050" spc="5">
                <a:solidFill>
                  <a:srgbClr val="00B0F0"/>
                </a:solidFill>
                <a:latin typeface="ＭＳ ゴシック"/>
                <a:cs typeface="ＭＳ ゴシック"/>
              </a:rPr>
              <a:t>する受給資</a:t>
            </a:r>
            <a:r>
              <a:rPr sz="1050" spc="15">
                <a:solidFill>
                  <a:srgbClr val="00B0F0"/>
                </a:solidFill>
                <a:latin typeface="ＭＳ ゴシック"/>
                <a:cs typeface="ＭＳ ゴシック"/>
              </a:rPr>
              <a:t>格</a:t>
            </a:r>
            <a:r>
              <a:rPr sz="1050" spc="5">
                <a:solidFill>
                  <a:srgbClr val="00B0F0"/>
                </a:solidFill>
                <a:latin typeface="ＭＳ ゴシック"/>
                <a:cs typeface="ＭＳ ゴシック"/>
              </a:rPr>
              <a:t>者にあっ</a:t>
            </a:r>
            <a:r>
              <a:rPr sz="1050" spc="15">
                <a:solidFill>
                  <a:srgbClr val="00B0F0"/>
                </a:solidFill>
                <a:latin typeface="ＭＳ ゴシック"/>
                <a:cs typeface="ＭＳ ゴシック"/>
              </a:rPr>
              <a:t>て</a:t>
            </a:r>
            <a:r>
              <a:rPr sz="1050" spc="5">
                <a:solidFill>
                  <a:srgbClr val="00B0F0"/>
                </a:solidFill>
                <a:latin typeface="ＭＳ ゴシック"/>
                <a:cs typeface="ＭＳ ゴシック"/>
              </a:rPr>
              <a:t>は当該児童</a:t>
            </a:r>
            <a:r>
              <a:rPr sz="1050" spc="25">
                <a:solidFill>
                  <a:srgbClr val="00B0F0"/>
                </a:solidFill>
                <a:latin typeface="ＭＳ ゴシック"/>
                <a:cs typeface="ＭＳ ゴシック"/>
              </a:rPr>
              <a:t>が</a:t>
            </a:r>
            <a:r>
              <a:rPr sz="1050">
                <a:solidFill>
                  <a:srgbClr val="00B0F0"/>
                </a:solidFill>
                <a:latin typeface="ＭＳ 明朝"/>
                <a:cs typeface="ＭＳ 明朝"/>
              </a:rPr>
              <a:t>3</a:t>
            </a:r>
            <a:r>
              <a:rPr sz="1050" spc="5">
                <a:solidFill>
                  <a:srgbClr val="00B0F0"/>
                </a:solidFill>
                <a:latin typeface="ＭＳ ゴシック"/>
                <a:cs typeface="ＭＳ ゴシック"/>
              </a:rPr>
              <a:t>歳に</a:t>
            </a:r>
            <a:r>
              <a:rPr sz="1050" spc="15">
                <a:solidFill>
                  <a:srgbClr val="00B0F0"/>
                </a:solidFill>
                <a:latin typeface="ＭＳ ゴシック"/>
                <a:cs typeface="ＭＳ ゴシック"/>
              </a:rPr>
              <a:t>達</a:t>
            </a:r>
            <a:r>
              <a:rPr sz="1050" spc="5">
                <a:solidFill>
                  <a:srgbClr val="00B0F0"/>
                </a:solidFill>
                <a:latin typeface="ＭＳ ゴシック"/>
                <a:cs typeface="ＭＳ ゴシック"/>
              </a:rPr>
              <a:t>した日</a:t>
            </a:r>
            <a:r>
              <a:rPr sz="1050" spc="15">
                <a:solidFill>
                  <a:srgbClr val="00B0F0"/>
                </a:solidFill>
                <a:latin typeface="ＭＳ ゴシック"/>
                <a:cs typeface="ＭＳ ゴシック"/>
              </a:rPr>
              <a:t>の</a:t>
            </a:r>
            <a:r>
              <a:rPr sz="1050" spc="5">
                <a:solidFill>
                  <a:srgbClr val="00B0F0"/>
                </a:solidFill>
                <a:latin typeface="ＭＳ ゴシック"/>
                <a:cs typeface="ＭＳ ゴシック"/>
              </a:rPr>
              <a:t>属する</a:t>
            </a:r>
            <a:r>
              <a:rPr sz="1050" spc="15">
                <a:solidFill>
                  <a:srgbClr val="00B0F0"/>
                </a:solidFill>
                <a:latin typeface="ＭＳ ゴシック"/>
                <a:cs typeface="ＭＳ ゴシック"/>
              </a:rPr>
              <a:t>月</a:t>
            </a:r>
            <a:r>
              <a:rPr sz="1050" spc="5">
                <a:solidFill>
                  <a:srgbClr val="00B0F0"/>
                </a:solidFill>
                <a:latin typeface="ＭＳ ゴシック"/>
                <a:cs typeface="ＭＳ ゴシック"/>
              </a:rPr>
              <a:t>の 翌</a:t>
            </a:r>
            <a:r>
              <a:rPr sz="1050" spc="15">
                <a:solidFill>
                  <a:srgbClr val="00B0F0"/>
                </a:solidFill>
                <a:latin typeface="ＭＳ ゴシック"/>
                <a:cs typeface="ＭＳ ゴシック"/>
              </a:rPr>
              <a:t>月</a:t>
            </a:r>
            <a:r>
              <a:rPr sz="1050" spc="5">
                <a:solidFill>
                  <a:srgbClr val="00B0F0"/>
                </a:solidFill>
                <a:latin typeface="ＭＳ ゴシック"/>
                <a:cs typeface="ＭＳ ゴシック"/>
              </a:rPr>
              <a:t>の初日か</a:t>
            </a:r>
            <a:r>
              <a:rPr sz="1050" spc="15">
                <a:solidFill>
                  <a:srgbClr val="00B0F0"/>
                </a:solidFill>
                <a:latin typeface="ＭＳ ゴシック"/>
                <a:cs typeface="ＭＳ ゴシック"/>
              </a:rPr>
              <a:t>ら</a:t>
            </a:r>
            <a:r>
              <a:rPr sz="1050" spc="5">
                <a:solidFill>
                  <a:srgbClr val="00B0F0"/>
                </a:solidFill>
                <a:latin typeface="ＭＳ ゴシック"/>
                <a:cs typeface="ＭＳ ゴシック"/>
              </a:rPr>
              <a:t>起算し</a:t>
            </a:r>
            <a:r>
              <a:rPr sz="1050" spc="15">
                <a:solidFill>
                  <a:srgbClr val="00B0F0"/>
                </a:solidFill>
                <a:latin typeface="ＭＳ ゴシック"/>
                <a:cs typeface="ＭＳ ゴシック"/>
              </a:rPr>
              <a:t>て</a:t>
            </a:r>
            <a:r>
              <a:rPr sz="1050">
                <a:solidFill>
                  <a:srgbClr val="00B0F0"/>
                </a:solidFill>
                <a:latin typeface="ＭＳ 明朝"/>
                <a:cs typeface="ＭＳ 明朝"/>
              </a:rPr>
              <a:t>5</a:t>
            </a:r>
            <a:r>
              <a:rPr sz="1050" spc="5">
                <a:solidFill>
                  <a:srgbClr val="00B0F0"/>
                </a:solidFill>
                <a:latin typeface="ＭＳ ゴシック"/>
                <a:cs typeface="ＭＳ ゴシック"/>
              </a:rPr>
              <a:t>年</a:t>
            </a:r>
            <a:r>
              <a:rPr sz="1050" spc="15">
                <a:solidFill>
                  <a:srgbClr val="00B0F0"/>
                </a:solidFill>
                <a:latin typeface="ＭＳ ゴシック"/>
                <a:cs typeface="ＭＳ ゴシック"/>
              </a:rPr>
              <a:t>を</a:t>
            </a:r>
            <a:r>
              <a:rPr sz="1050" spc="5">
                <a:solidFill>
                  <a:srgbClr val="00B0F0"/>
                </a:solidFill>
                <a:latin typeface="ＭＳ ゴシック"/>
                <a:cs typeface="ＭＳ ゴシック"/>
              </a:rPr>
              <a:t>経過した</a:t>
            </a:r>
            <a:r>
              <a:rPr sz="1050" spc="20">
                <a:solidFill>
                  <a:srgbClr val="00B0F0"/>
                </a:solidFill>
                <a:latin typeface="ＭＳ ゴシック"/>
                <a:cs typeface="ＭＳ ゴシック"/>
              </a:rPr>
              <a:t>日</a:t>
            </a:r>
            <a:r>
              <a:rPr sz="1050">
                <a:solidFill>
                  <a:srgbClr val="00B0F0"/>
                </a:solidFill>
                <a:latin typeface="ＭＳ 明朝"/>
                <a:cs typeface="ＭＳ 明朝"/>
              </a:rPr>
              <a:t>)</a:t>
            </a:r>
            <a:r>
              <a:rPr sz="1050" spc="5">
                <a:solidFill>
                  <a:srgbClr val="00B0F0"/>
                </a:solidFill>
                <a:latin typeface="ＭＳ ゴシック"/>
                <a:cs typeface="ＭＳ ゴシック"/>
              </a:rPr>
              <a:t>の</a:t>
            </a:r>
            <a:r>
              <a:rPr sz="1050" spc="15">
                <a:solidFill>
                  <a:srgbClr val="00B0F0"/>
                </a:solidFill>
                <a:latin typeface="ＭＳ ゴシック"/>
                <a:cs typeface="ＭＳ ゴシック"/>
              </a:rPr>
              <a:t>属</a:t>
            </a:r>
            <a:r>
              <a:rPr sz="1050" spc="5">
                <a:solidFill>
                  <a:srgbClr val="00B0F0"/>
                </a:solidFill>
                <a:latin typeface="ＭＳ ゴシック"/>
                <a:cs typeface="ＭＳ ゴシック"/>
              </a:rPr>
              <a:t>する月</a:t>
            </a:r>
            <a:r>
              <a:rPr sz="1050" spc="15">
                <a:solidFill>
                  <a:srgbClr val="00B0F0"/>
                </a:solidFill>
                <a:latin typeface="ＭＳ ゴシック"/>
                <a:cs typeface="ＭＳ ゴシック"/>
              </a:rPr>
              <a:t>の</a:t>
            </a:r>
            <a:r>
              <a:rPr sz="1050" spc="5">
                <a:solidFill>
                  <a:srgbClr val="00B0F0"/>
                </a:solidFill>
                <a:latin typeface="ＭＳ ゴシック"/>
                <a:cs typeface="ＭＳ ゴシック"/>
              </a:rPr>
              <a:t>翌月以降</a:t>
            </a:r>
            <a:r>
              <a:rPr sz="1050" spc="15">
                <a:solidFill>
                  <a:srgbClr val="00B0F0"/>
                </a:solidFill>
                <a:latin typeface="ＭＳ ゴシック"/>
                <a:cs typeface="ＭＳ ゴシック"/>
              </a:rPr>
              <a:t>に</a:t>
            </a:r>
            <a:r>
              <a:rPr sz="1050" spc="5">
                <a:solidFill>
                  <a:srgbClr val="00B0F0"/>
                </a:solidFill>
                <a:latin typeface="ＭＳ ゴシック"/>
                <a:cs typeface="ＭＳ ゴシック"/>
              </a:rPr>
              <a:t>おいて、手</a:t>
            </a:r>
            <a:r>
              <a:rPr sz="1050" spc="15">
                <a:solidFill>
                  <a:srgbClr val="00B0F0"/>
                </a:solidFill>
                <a:latin typeface="ＭＳ ゴシック"/>
                <a:cs typeface="ＭＳ ゴシック"/>
              </a:rPr>
              <a:t>当</a:t>
            </a:r>
            <a:r>
              <a:rPr sz="1050" spc="5">
                <a:solidFill>
                  <a:srgbClr val="00B0F0"/>
                </a:solidFill>
                <a:latin typeface="ＭＳ ゴシック"/>
                <a:cs typeface="ＭＳ ゴシック"/>
              </a:rPr>
              <a:t>の一部支</a:t>
            </a:r>
            <a:r>
              <a:rPr sz="1050" spc="15">
                <a:solidFill>
                  <a:srgbClr val="00B0F0"/>
                </a:solidFill>
                <a:latin typeface="ＭＳ ゴシック"/>
                <a:cs typeface="ＭＳ ゴシック"/>
              </a:rPr>
              <a:t>給</a:t>
            </a:r>
            <a:r>
              <a:rPr sz="1050" spc="5">
                <a:solidFill>
                  <a:srgbClr val="00B0F0"/>
                </a:solidFill>
                <a:latin typeface="ＭＳ ゴシック"/>
                <a:cs typeface="ＭＳ ゴシック"/>
              </a:rPr>
              <a:t>停止適用除</a:t>
            </a:r>
            <a:r>
              <a:rPr sz="1050" spc="15">
                <a:solidFill>
                  <a:srgbClr val="00B0F0"/>
                </a:solidFill>
                <a:latin typeface="ＭＳ ゴシック"/>
                <a:cs typeface="ＭＳ ゴシック"/>
              </a:rPr>
              <a:t>外</a:t>
            </a:r>
            <a:r>
              <a:rPr sz="1050" spc="5">
                <a:solidFill>
                  <a:srgbClr val="00B0F0"/>
                </a:solidFill>
                <a:latin typeface="ＭＳ ゴシック"/>
                <a:cs typeface="ＭＳ ゴシック"/>
              </a:rPr>
              <a:t>を 受</a:t>
            </a:r>
            <a:r>
              <a:rPr sz="1050" spc="15">
                <a:solidFill>
                  <a:srgbClr val="00B0F0"/>
                </a:solidFill>
                <a:latin typeface="ＭＳ ゴシック"/>
                <a:cs typeface="ＭＳ ゴシック"/>
              </a:rPr>
              <a:t>け</a:t>
            </a:r>
            <a:r>
              <a:rPr sz="1050" spc="5">
                <a:solidFill>
                  <a:srgbClr val="00B0F0"/>
                </a:solidFill>
                <a:latin typeface="ＭＳ ゴシック"/>
                <a:cs typeface="ＭＳ ゴシック"/>
              </a:rPr>
              <a:t>ようとす</a:t>
            </a:r>
            <a:r>
              <a:rPr sz="1050" spc="15">
                <a:solidFill>
                  <a:srgbClr val="00B0F0"/>
                </a:solidFill>
                <a:latin typeface="ＭＳ ゴシック"/>
                <a:cs typeface="ＭＳ ゴシック"/>
              </a:rPr>
              <a:t>る</a:t>
            </a:r>
            <a:r>
              <a:rPr sz="1050" spc="5">
                <a:solidFill>
                  <a:srgbClr val="00B0F0"/>
                </a:solidFill>
                <a:latin typeface="ＭＳ ゴシック"/>
                <a:cs typeface="ＭＳ ゴシック"/>
              </a:rPr>
              <a:t>ときに、そ</a:t>
            </a:r>
            <a:r>
              <a:rPr sz="1050" spc="15">
                <a:solidFill>
                  <a:srgbClr val="00B0F0"/>
                </a:solidFill>
                <a:latin typeface="ＭＳ ゴシック"/>
                <a:cs typeface="ＭＳ ゴシック"/>
              </a:rPr>
              <a:t>の</a:t>
            </a:r>
            <a:r>
              <a:rPr sz="1050" spc="5">
                <a:solidFill>
                  <a:srgbClr val="00B0F0"/>
                </a:solidFill>
                <a:latin typeface="ＭＳ ゴシック"/>
                <a:cs typeface="ＭＳ ゴシック"/>
              </a:rPr>
              <a:t>年の</a:t>
            </a:r>
            <a:r>
              <a:rPr sz="1050">
                <a:solidFill>
                  <a:srgbClr val="00B0F0"/>
                </a:solidFill>
                <a:latin typeface="ＭＳ 明朝"/>
                <a:cs typeface="ＭＳ 明朝"/>
              </a:rPr>
              <a:t>8</a:t>
            </a:r>
            <a:r>
              <a:rPr sz="1050" spc="15">
                <a:solidFill>
                  <a:srgbClr val="00B0F0"/>
                </a:solidFill>
                <a:latin typeface="ＭＳ ゴシック"/>
                <a:cs typeface="ＭＳ ゴシック"/>
              </a:rPr>
              <a:t>月</a:t>
            </a:r>
            <a:r>
              <a:rPr sz="1050">
                <a:solidFill>
                  <a:srgbClr val="00B0F0"/>
                </a:solidFill>
                <a:latin typeface="ＭＳ 明朝"/>
                <a:cs typeface="ＭＳ 明朝"/>
              </a:rPr>
              <a:t>1</a:t>
            </a:r>
            <a:r>
              <a:rPr sz="1050" spc="15">
                <a:solidFill>
                  <a:srgbClr val="00B0F0"/>
                </a:solidFill>
                <a:latin typeface="ＭＳ ゴシック"/>
                <a:cs typeface="ＭＳ ゴシック"/>
              </a:rPr>
              <a:t>日</a:t>
            </a:r>
            <a:r>
              <a:rPr sz="1050">
                <a:solidFill>
                  <a:srgbClr val="00B0F0"/>
                </a:solidFill>
                <a:latin typeface="ＭＳ 明朝"/>
                <a:cs typeface="ＭＳ 明朝"/>
              </a:rPr>
              <a:t>(</a:t>
            </a:r>
            <a:r>
              <a:rPr sz="1050" spc="5">
                <a:solidFill>
                  <a:srgbClr val="00B0F0"/>
                </a:solidFill>
                <a:latin typeface="ＭＳ ゴシック"/>
                <a:cs typeface="ＭＳ ゴシック"/>
              </a:rPr>
              <a:t>一部支給停</a:t>
            </a:r>
            <a:r>
              <a:rPr sz="1050" spc="15">
                <a:solidFill>
                  <a:srgbClr val="00B0F0"/>
                </a:solidFill>
                <a:latin typeface="ＭＳ ゴシック"/>
                <a:cs typeface="ＭＳ ゴシック"/>
              </a:rPr>
              <a:t>止</a:t>
            </a:r>
            <a:r>
              <a:rPr sz="1050" spc="5">
                <a:solidFill>
                  <a:srgbClr val="00B0F0"/>
                </a:solidFill>
                <a:latin typeface="ＭＳ ゴシック"/>
                <a:cs typeface="ＭＳ ゴシック"/>
              </a:rPr>
              <a:t>適用除外</a:t>
            </a:r>
            <a:r>
              <a:rPr sz="1050" spc="15">
                <a:solidFill>
                  <a:srgbClr val="00B0F0"/>
                </a:solidFill>
                <a:latin typeface="ＭＳ ゴシック"/>
                <a:cs typeface="ＭＳ ゴシック"/>
              </a:rPr>
              <a:t>を</a:t>
            </a:r>
            <a:r>
              <a:rPr sz="1050" spc="5">
                <a:solidFill>
                  <a:srgbClr val="00B0F0"/>
                </a:solidFill>
                <a:latin typeface="ＭＳ ゴシック"/>
                <a:cs typeface="ＭＳ ゴシック"/>
              </a:rPr>
              <a:t>受けようと</a:t>
            </a:r>
            <a:r>
              <a:rPr sz="1050" spc="15">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月</a:t>
            </a:r>
            <a:r>
              <a:rPr sz="1050">
                <a:solidFill>
                  <a:srgbClr val="00B0F0"/>
                </a:solidFill>
                <a:latin typeface="ＭＳ 明朝"/>
                <a:cs typeface="ＭＳ 明朝"/>
              </a:rPr>
              <a:t>(</a:t>
            </a:r>
            <a:r>
              <a:rPr sz="1050" spc="15">
                <a:solidFill>
                  <a:srgbClr val="00B0F0"/>
                </a:solidFill>
                <a:latin typeface="ＭＳ ゴシック"/>
                <a:cs typeface="ＭＳ ゴシック"/>
              </a:rPr>
              <a:t>以</a:t>
            </a:r>
            <a:r>
              <a:rPr sz="1050" spc="5">
                <a:solidFill>
                  <a:srgbClr val="00B0F0"/>
                </a:solidFill>
                <a:latin typeface="ＭＳ ゴシック"/>
                <a:cs typeface="ＭＳ ゴシック"/>
              </a:rPr>
              <a:t>下「適用</a:t>
            </a:r>
            <a:r>
              <a:rPr sz="1050" spc="15">
                <a:solidFill>
                  <a:srgbClr val="00B0F0"/>
                </a:solidFill>
                <a:latin typeface="ＭＳ ゴシック"/>
                <a:cs typeface="ＭＳ ゴシック"/>
              </a:rPr>
              <a:t>除</a:t>
            </a:r>
            <a:r>
              <a:rPr sz="1050" spc="5">
                <a:solidFill>
                  <a:srgbClr val="00B0F0"/>
                </a:solidFill>
                <a:latin typeface="ＭＳ ゴシック"/>
                <a:cs typeface="ＭＳ ゴシック"/>
              </a:rPr>
              <a:t>外事</a:t>
            </a:r>
            <a:r>
              <a:rPr sz="1050" spc="15">
                <a:solidFill>
                  <a:srgbClr val="00B0F0"/>
                </a:solidFill>
                <a:latin typeface="ＭＳ ゴシック"/>
                <a:cs typeface="ＭＳ ゴシック"/>
              </a:rPr>
              <a:t>由</a:t>
            </a:r>
            <a:r>
              <a:rPr sz="1050" spc="5">
                <a:solidFill>
                  <a:srgbClr val="00B0F0"/>
                </a:solidFill>
                <a:latin typeface="ＭＳ ゴシック"/>
                <a:cs typeface="ＭＳ ゴシック"/>
              </a:rPr>
              <a:t>発 生</a:t>
            </a:r>
            <a:r>
              <a:rPr sz="1050" spc="-10">
                <a:solidFill>
                  <a:srgbClr val="00B0F0"/>
                </a:solidFill>
                <a:latin typeface="ＭＳ ゴシック"/>
                <a:cs typeface="ＭＳ ゴシック"/>
              </a:rPr>
              <a:t>月</a:t>
            </a:r>
            <a:r>
              <a:rPr sz="1050" spc="-35">
                <a:solidFill>
                  <a:srgbClr val="00B0F0"/>
                </a:solidFill>
                <a:latin typeface="ＭＳ ゴシック"/>
                <a:cs typeface="ＭＳ ゴシック"/>
              </a:rPr>
              <a:t>」</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い</a:t>
            </a:r>
            <a:r>
              <a:rPr sz="1050" spc="-10">
                <a:solidFill>
                  <a:srgbClr val="00B0F0"/>
                </a:solidFill>
                <a:latin typeface="ＭＳ ゴシック"/>
                <a:cs typeface="ＭＳ ゴシック"/>
              </a:rPr>
              <a:t>う</a:t>
            </a:r>
            <a:r>
              <a:rPr sz="1050" spc="-35">
                <a:solidFill>
                  <a:srgbClr val="00B0F0"/>
                </a:solidFill>
                <a:latin typeface="ＭＳ ゴシック"/>
                <a:cs typeface="ＭＳ ゴシック"/>
              </a:rPr>
              <a:t>。</a:t>
            </a:r>
            <a:r>
              <a:rPr sz="1050" spc="-15">
                <a:solidFill>
                  <a:srgbClr val="00B0F0"/>
                </a:solidFill>
                <a:latin typeface="ＭＳ 明朝"/>
                <a:cs typeface="ＭＳ 明朝"/>
              </a:rPr>
              <a:t>)</a:t>
            </a:r>
            <a:r>
              <a:rPr sz="1050" spc="5">
                <a:solidFill>
                  <a:srgbClr val="00B0F0"/>
                </a:solidFill>
                <a:latin typeface="ＭＳ ゴシック"/>
                <a:cs typeface="ＭＳ ゴシック"/>
              </a:rPr>
              <a:t>が</a:t>
            </a:r>
            <a:r>
              <a:rPr sz="1050" spc="-15">
                <a:solidFill>
                  <a:srgbClr val="00B0F0"/>
                </a:solidFill>
                <a:latin typeface="ＭＳ 明朝"/>
                <a:cs typeface="ＭＳ 明朝"/>
              </a:rPr>
              <a:t>8</a:t>
            </a:r>
            <a:r>
              <a:rPr sz="1050" spc="5">
                <a:solidFill>
                  <a:srgbClr val="00B0F0"/>
                </a:solidFill>
                <a:latin typeface="ＭＳ ゴシック"/>
                <a:cs typeface="ＭＳ ゴシック"/>
              </a:rPr>
              <a:t>月</a:t>
            </a:r>
            <a:r>
              <a:rPr sz="1050" spc="-10">
                <a:solidFill>
                  <a:srgbClr val="00B0F0"/>
                </a:solidFill>
                <a:latin typeface="ＭＳ ゴシック"/>
                <a:cs typeface="ＭＳ ゴシック"/>
              </a:rPr>
              <a:t>か</a:t>
            </a:r>
            <a:r>
              <a:rPr sz="1050">
                <a:solidFill>
                  <a:srgbClr val="00B0F0"/>
                </a:solidFill>
                <a:latin typeface="ＭＳ ゴシック"/>
                <a:cs typeface="ＭＳ ゴシック"/>
              </a:rPr>
              <a:t>ら</a:t>
            </a:r>
            <a:r>
              <a:rPr sz="1050">
                <a:solidFill>
                  <a:srgbClr val="00B0F0"/>
                </a:solidFill>
                <a:latin typeface="ＭＳ 明朝"/>
                <a:cs typeface="ＭＳ 明朝"/>
              </a:rPr>
              <a:t>10</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ま</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ず</a:t>
            </a:r>
            <a:r>
              <a:rPr sz="1050" spc="-10">
                <a:solidFill>
                  <a:srgbClr val="00B0F0"/>
                </a:solidFill>
                <a:latin typeface="ＭＳ ゴシック"/>
                <a:cs typeface="ＭＳ ゴシック"/>
              </a:rPr>
              <a:t>れ</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月で</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そ</a:t>
            </a:r>
            <a:r>
              <a:rPr sz="1050" spc="-10">
                <a:solidFill>
                  <a:srgbClr val="00B0F0"/>
                </a:solidFill>
                <a:latin typeface="ＭＳ ゴシック"/>
                <a:cs typeface="ＭＳ ゴシック"/>
              </a:rPr>
              <a:t>れ</a:t>
            </a:r>
            <a:r>
              <a:rPr sz="1050" spc="5">
                <a:solidFill>
                  <a:srgbClr val="00B0F0"/>
                </a:solidFill>
                <a:latin typeface="ＭＳ ゴシック"/>
                <a:cs typeface="ＭＳ ゴシック"/>
              </a:rPr>
              <a:t>ぞ</a:t>
            </a:r>
            <a:r>
              <a:rPr sz="1050" spc="-10">
                <a:solidFill>
                  <a:srgbClr val="00B0F0"/>
                </a:solidFill>
                <a:latin typeface="ＭＳ ゴシック"/>
                <a:cs typeface="ＭＳ ゴシック"/>
              </a:rPr>
              <a:t>れ</a:t>
            </a:r>
            <a:r>
              <a:rPr sz="1050" spc="5">
                <a:solidFill>
                  <a:srgbClr val="00B0F0"/>
                </a:solidFill>
                <a:latin typeface="ＭＳ ゴシック"/>
                <a:cs typeface="ＭＳ ゴシック"/>
              </a:rPr>
              <a:t>その</a:t>
            </a:r>
            <a:r>
              <a:rPr sz="1050" spc="-15">
                <a:solidFill>
                  <a:srgbClr val="00B0F0"/>
                </a:solidFill>
                <a:latin typeface="ＭＳ 明朝"/>
                <a:cs typeface="ＭＳ 明朝"/>
              </a:rPr>
              <a:t>3</a:t>
            </a:r>
            <a:r>
              <a:rPr sz="1050" spc="5">
                <a:solidFill>
                  <a:srgbClr val="00B0F0"/>
                </a:solidFill>
                <a:latin typeface="ＭＳ ゴシック"/>
                <a:cs typeface="ＭＳ ゴシック"/>
              </a:rPr>
              <a:t>月</a:t>
            </a:r>
            <a:r>
              <a:rPr sz="1050" spc="-10">
                <a:solidFill>
                  <a:srgbClr val="00B0F0"/>
                </a:solidFill>
                <a:latin typeface="ＭＳ ゴシック"/>
                <a:cs typeface="ＭＳ ゴシック"/>
              </a:rPr>
              <a:t>前</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月</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初日</a:t>
            </a:r>
            <a:r>
              <a:rPr sz="1050" spc="-30">
                <a:solidFill>
                  <a:srgbClr val="00B0F0"/>
                </a:solidFill>
                <a:latin typeface="ＭＳ ゴシック"/>
                <a:cs typeface="ＭＳ ゴシック"/>
              </a:rPr>
              <a:t>、</a:t>
            </a:r>
            <a:r>
              <a:rPr sz="1050" spc="-15">
                <a:solidFill>
                  <a:srgbClr val="00B0F0"/>
                </a:solidFill>
                <a:latin typeface="ＭＳ 明朝"/>
                <a:cs typeface="ＭＳ 明朝"/>
              </a:rPr>
              <a:t>1</a:t>
            </a:r>
            <a:r>
              <a:rPr sz="1050" spc="5">
                <a:solidFill>
                  <a:srgbClr val="00B0F0"/>
                </a:solidFill>
                <a:latin typeface="ＭＳ ゴシック"/>
                <a:cs typeface="ＭＳ ゴシック"/>
              </a:rPr>
              <a:t>月か</a:t>
            </a:r>
            <a:r>
              <a:rPr sz="1050" spc="-10">
                <a:solidFill>
                  <a:srgbClr val="00B0F0"/>
                </a:solidFill>
                <a:latin typeface="ＭＳ ゴシック"/>
                <a:cs typeface="ＭＳ ゴシック"/>
              </a:rPr>
              <a:t>ら</a:t>
            </a:r>
            <a:r>
              <a:rPr sz="1050" spc="-15">
                <a:solidFill>
                  <a:srgbClr val="00B0F0"/>
                </a:solidFill>
                <a:latin typeface="ＭＳ 明朝"/>
                <a:cs typeface="ＭＳ 明朝"/>
              </a:rPr>
              <a:t>7</a:t>
            </a:r>
            <a:r>
              <a:rPr sz="1050" spc="5">
                <a:solidFill>
                  <a:srgbClr val="00B0F0"/>
                </a:solidFill>
                <a:latin typeface="ＭＳ ゴシック"/>
                <a:cs typeface="ＭＳ ゴシック"/>
              </a:rPr>
              <a:t>月 ま</a:t>
            </a:r>
            <a:r>
              <a:rPr sz="1050" spc="15">
                <a:solidFill>
                  <a:srgbClr val="00B0F0"/>
                </a:solidFill>
                <a:latin typeface="ＭＳ ゴシック"/>
                <a:cs typeface="ＭＳ ゴシック"/>
              </a:rPr>
              <a:t>で</a:t>
            </a:r>
            <a:r>
              <a:rPr sz="1050" spc="5">
                <a:solidFill>
                  <a:srgbClr val="00B0F0"/>
                </a:solidFill>
                <a:latin typeface="ＭＳ ゴシック"/>
                <a:cs typeface="ＭＳ ゴシック"/>
              </a:rPr>
              <a:t>のいずれ</a:t>
            </a:r>
            <a:r>
              <a:rPr sz="1050" spc="15">
                <a:solidFill>
                  <a:srgbClr val="00B0F0"/>
                </a:solidFill>
                <a:latin typeface="ＭＳ ゴシック"/>
                <a:cs typeface="ＭＳ ゴシック"/>
              </a:rPr>
              <a:t>か</a:t>
            </a:r>
            <a:r>
              <a:rPr sz="1050" spc="5">
                <a:solidFill>
                  <a:srgbClr val="00B0F0"/>
                </a:solidFill>
                <a:latin typeface="ＭＳ ゴシック"/>
                <a:cs typeface="ＭＳ ゴシック"/>
              </a:rPr>
              <a:t>の月である</a:t>
            </a:r>
            <a:r>
              <a:rPr sz="1050" spc="15">
                <a:solidFill>
                  <a:srgbClr val="00B0F0"/>
                </a:solidFill>
                <a:latin typeface="ＭＳ ゴシック"/>
                <a:cs typeface="ＭＳ ゴシック"/>
              </a:rPr>
              <a:t>と</a:t>
            </a:r>
            <a:r>
              <a:rPr sz="1050" spc="5">
                <a:solidFill>
                  <a:srgbClr val="00B0F0"/>
                </a:solidFill>
                <a:latin typeface="ＭＳ ゴシック"/>
                <a:cs typeface="ＭＳ ゴシック"/>
              </a:rPr>
              <a:t>きはその</a:t>
            </a:r>
            <a:r>
              <a:rPr sz="1050" spc="15">
                <a:solidFill>
                  <a:srgbClr val="00B0F0"/>
                </a:solidFill>
                <a:latin typeface="ＭＳ ゴシック"/>
                <a:cs typeface="ＭＳ ゴシック"/>
              </a:rPr>
              <a:t>前</a:t>
            </a:r>
            <a:r>
              <a:rPr sz="1050" spc="5">
                <a:solidFill>
                  <a:srgbClr val="00B0F0"/>
                </a:solidFill>
                <a:latin typeface="ＭＳ ゴシック"/>
                <a:cs typeface="ＭＳ ゴシック"/>
              </a:rPr>
              <a:t>年</a:t>
            </a:r>
            <a:r>
              <a:rPr sz="1050" spc="15">
                <a:solidFill>
                  <a:srgbClr val="00B0F0"/>
                </a:solidFill>
                <a:latin typeface="ＭＳ ゴシック"/>
                <a:cs typeface="ＭＳ ゴシック"/>
              </a:rPr>
              <a:t>の</a:t>
            </a:r>
            <a:r>
              <a:rPr sz="1050">
                <a:solidFill>
                  <a:srgbClr val="00B0F0"/>
                </a:solidFill>
                <a:latin typeface="ＭＳ 明朝"/>
                <a:cs typeface="ＭＳ 明朝"/>
              </a:rPr>
              <a:t>8</a:t>
            </a:r>
            <a:r>
              <a:rPr sz="1050" spc="15">
                <a:solidFill>
                  <a:srgbClr val="00B0F0"/>
                </a:solidFill>
                <a:latin typeface="ＭＳ ゴシック"/>
                <a:cs typeface="ＭＳ ゴシック"/>
              </a:rPr>
              <a:t>月</a:t>
            </a:r>
            <a:r>
              <a:rPr sz="1050">
                <a:solidFill>
                  <a:srgbClr val="00B0F0"/>
                </a:solidFill>
                <a:latin typeface="ＭＳ 明朝"/>
                <a:cs typeface="ＭＳ 明朝"/>
              </a:rPr>
              <a:t>1</a:t>
            </a:r>
            <a:r>
              <a:rPr sz="1050" spc="15">
                <a:solidFill>
                  <a:srgbClr val="00B0F0"/>
                </a:solidFill>
                <a:latin typeface="ＭＳ ゴシック"/>
                <a:cs typeface="ＭＳ ゴシック"/>
              </a:rPr>
              <a:t>日</a:t>
            </a:r>
            <a:r>
              <a:rPr sz="1050">
                <a:solidFill>
                  <a:srgbClr val="00B0F0"/>
                </a:solidFill>
                <a:latin typeface="ＭＳ 明朝"/>
                <a:cs typeface="ＭＳ 明朝"/>
              </a:rPr>
              <a:t>)</a:t>
            </a:r>
            <a:r>
              <a:rPr sz="1050" spc="5">
                <a:solidFill>
                  <a:srgbClr val="00B0F0"/>
                </a:solidFill>
                <a:latin typeface="ＭＳ ゴシック"/>
                <a:cs typeface="ＭＳ ゴシック"/>
              </a:rPr>
              <a:t>から適</a:t>
            </a:r>
            <a:r>
              <a:rPr sz="1050" spc="15">
                <a:solidFill>
                  <a:srgbClr val="00B0F0"/>
                </a:solidFill>
                <a:latin typeface="ＭＳ ゴシック"/>
                <a:cs typeface="ＭＳ ゴシック"/>
              </a:rPr>
              <a:t>用</a:t>
            </a:r>
            <a:r>
              <a:rPr sz="1050" spc="5">
                <a:solidFill>
                  <a:srgbClr val="00B0F0"/>
                </a:solidFill>
                <a:latin typeface="ＭＳ ゴシック"/>
                <a:cs typeface="ＭＳ ゴシック"/>
              </a:rPr>
              <a:t>除外事由</a:t>
            </a:r>
            <a:r>
              <a:rPr sz="1050" spc="15">
                <a:solidFill>
                  <a:srgbClr val="00B0F0"/>
                </a:solidFill>
                <a:latin typeface="ＭＳ ゴシック"/>
                <a:cs typeface="ＭＳ ゴシック"/>
              </a:rPr>
              <a:t>発</a:t>
            </a:r>
            <a:r>
              <a:rPr sz="1050" spc="5">
                <a:solidFill>
                  <a:srgbClr val="00B0F0"/>
                </a:solidFill>
                <a:latin typeface="ＭＳ ゴシック"/>
                <a:cs typeface="ＭＳ ゴシック"/>
              </a:rPr>
              <a:t>生月</a:t>
            </a:r>
            <a:r>
              <a:rPr sz="1050" spc="15">
                <a:solidFill>
                  <a:srgbClr val="00B0F0"/>
                </a:solidFill>
                <a:latin typeface="ＭＳ ゴシック"/>
                <a:cs typeface="ＭＳ ゴシック"/>
              </a:rPr>
              <a:t>の</a:t>
            </a:r>
            <a:r>
              <a:rPr sz="1050" spc="5">
                <a:solidFill>
                  <a:srgbClr val="00B0F0"/>
                </a:solidFill>
                <a:latin typeface="ＭＳ ゴシック"/>
                <a:cs typeface="ＭＳ ゴシック"/>
              </a:rPr>
              <a:t>末</a:t>
            </a:r>
            <a:r>
              <a:rPr sz="1050" spc="10">
                <a:solidFill>
                  <a:srgbClr val="00B0F0"/>
                </a:solidFill>
                <a:latin typeface="ＭＳ ゴシック"/>
                <a:cs typeface="ＭＳ ゴシック"/>
              </a:rPr>
              <a:t>日</a:t>
            </a:r>
            <a:r>
              <a:rPr sz="1050">
                <a:solidFill>
                  <a:srgbClr val="00B0F0"/>
                </a:solidFill>
                <a:latin typeface="ＭＳ 明朝"/>
                <a:cs typeface="ＭＳ 明朝"/>
              </a:rPr>
              <a:t>(</a:t>
            </a:r>
            <a:r>
              <a:rPr sz="1050" spc="15">
                <a:solidFill>
                  <a:srgbClr val="00B0F0"/>
                </a:solidFill>
                <a:latin typeface="ＭＳ ゴシック"/>
                <a:cs typeface="ＭＳ ゴシック"/>
              </a:rPr>
              <a:t>適</a:t>
            </a:r>
            <a:r>
              <a:rPr sz="1050" spc="5">
                <a:solidFill>
                  <a:srgbClr val="00B0F0"/>
                </a:solidFill>
                <a:latin typeface="ＭＳ ゴシック"/>
                <a:cs typeface="ＭＳ ゴシック"/>
              </a:rPr>
              <a:t>用除外事</a:t>
            </a:r>
            <a:r>
              <a:rPr sz="1050" spc="15">
                <a:solidFill>
                  <a:srgbClr val="00B0F0"/>
                </a:solidFill>
                <a:latin typeface="ＭＳ ゴシック"/>
                <a:cs typeface="ＭＳ ゴシック"/>
              </a:rPr>
              <a:t>由</a:t>
            </a:r>
            <a:r>
              <a:rPr sz="1050" spc="5">
                <a:solidFill>
                  <a:srgbClr val="00B0F0"/>
                </a:solidFill>
                <a:latin typeface="ＭＳ ゴシック"/>
                <a:cs typeface="ＭＳ ゴシック"/>
              </a:rPr>
              <a:t>発生月が </a:t>
            </a:r>
            <a:r>
              <a:rPr sz="1050" spc="-440">
                <a:solidFill>
                  <a:srgbClr val="00B0F0"/>
                </a:solidFill>
                <a:latin typeface="ＭＳ ゴシック"/>
                <a:cs typeface="ＭＳ ゴシック"/>
              </a:rPr>
              <a:t> </a:t>
            </a:r>
            <a:r>
              <a:rPr sz="1050">
                <a:solidFill>
                  <a:srgbClr val="00B0F0"/>
                </a:solidFill>
                <a:latin typeface="ＭＳ 明朝"/>
                <a:cs typeface="ＭＳ 明朝"/>
              </a:rPr>
              <a:t>8</a:t>
            </a:r>
            <a:r>
              <a:rPr sz="1050" spc="5">
                <a:solidFill>
                  <a:srgbClr val="00B0F0"/>
                </a:solidFill>
                <a:latin typeface="ＭＳ ゴシック"/>
                <a:cs typeface="ＭＳ ゴシック"/>
              </a:rPr>
              <a:t>月</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あ</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きは</a:t>
            </a:r>
            <a:r>
              <a:rPr sz="1050" spc="-35">
                <a:solidFill>
                  <a:srgbClr val="00B0F0"/>
                </a:solidFill>
                <a:latin typeface="ＭＳ ゴシック"/>
                <a:cs typeface="ＭＳ ゴシック"/>
              </a:rPr>
              <a:t>、</a:t>
            </a:r>
            <a:r>
              <a:rPr sz="1050">
                <a:solidFill>
                  <a:srgbClr val="00B0F0"/>
                </a:solidFill>
                <a:latin typeface="ＭＳ 明朝"/>
                <a:cs typeface="ＭＳ 明朝"/>
              </a:rPr>
              <a:t>9</a:t>
            </a:r>
            <a:r>
              <a:rPr sz="1050" spc="-10">
                <a:solidFill>
                  <a:srgbClr val="00B0F0"/>
                </a:solidFill>
                <a:latin typeface="ＭＳ ゴシック"/>
                <a:cs typeface="ＭＳ ゴシック"/>
              </a:rPr>
              <a:t>月</a:t>
            </a:r>
            <a:r>
              <a:rPr sz="1050" spc="-5">
                <a:solidFill>
                  <a:srgbClr val="00B0F0"/>
                </a:solidFill>
                <a:latin typeface="ＭＳ 明朝"/>
                <a:cs typeface="ＭＳ 明朝"/>
              </a:rPr>
              <a:t>30</a:t>
            </a:r>
            <a:r>
              <a:rPr sz="1050" spc="5">
                <a:solidFill>
                  <a:srgbClr val="00B0F0"/>
                </a:solidFill>
                <a:latin typeface="ＭＳ ゴシック"/>
                <a:cs typeface="ＭＳ ゴシック"/>
              </a:rPr>
              <a:t>日</a:t>
            </a:r>
            <a:r>
              <a:rPr sz="1050">
                <a:solidFill>
                  <a:srgbClr val="00B0F0"/>
                </a:solidFill>
                <a:latin typeface="ＭＳ 明朝"/>
                <a:cs typeface="ＭＳ 明朝"/>
              </a:rPr>
              <a:t>)</a:t>
            </a:r>
            <a:r>
              <a:rPr sz="1050" spc="-10">
                <a:solidFill>
                  <a:srgbClr val="00B0F0"/>
                </a:solidFill>
                <a:latin typeface="ＭＳ ゴシック"/>
                <a:cs typeface="ＭＳ ゴシック"/>
              </a:rPr>
              <a:t>ま</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間</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出</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くだ</a:t>
            </a:r>
            <a:r>
              <a:rPr sz="1050" spc="5">
                <a:solidFill>
                  <a:srgbClr val="00B0F0"/>
                </a:solidFill>
                <a:latin typeface="ＭＳ ゴシック"/>
                <a:cs typeface="ＭＳ ゴシック"/>
              </a:rPr>
              <a:t>さ</a:t>
            </a:r>
            <a:r>
              <a:rPr sz="1050" spc="-10">
                <a:solidFill>
                  <a:srgbClr val="00B0F0"/>
                </a:solidFill>
                <a:latin typeface="ＭＳ ゴシック"/>
                <a:cs typeface="ＭＳ ゴシック"/>
              </a:rPr>
              <a:t>い</a:t>
            </a:r>
            <a:r>
              <a:rPr sz="1050" spc="-30">
                <a:solidFill>
                  <a:srgbClr val="00B0F0"/>
                </a:solidFill>
                <a:latin typeface="ＭＳ ゴシック"/>
                <a:cs typeface="ＭＳ ゴシック"/>
              </a:rPr>
              <a:t>。</a:t>
            </a:r>
            <a:r>
              <a:rPr sz="1050" spc="-10">
                <a:solidFill>
                  <a:srgbClr val="00B0F0"/>
                </a:solidFill>
                <a:latin typeface="ＭＳ ゴシック"/>
                <a:cs typeface="ＭＳ ゴシック"/>
              </a:rPr>
              <a:t>なお</a:t>
            </a:r>
            <a:r>
              <a:rPr sz="1050" spc="-35">
                <a:solidFill>
                  <a:srgbClr val="00B0F0"/>
                </a:solidFill>
                <a:latin typeface="ＭＳ ゴシック"/>
                <a:cs typeface="ＭＳ ゴシック"/>
              </a:rPr>
              <a:t>、</a:t>
            </a:r>
            <a:r>
              <a:rPr sz="1050" spc="-10">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年</a:t>
            </a:r>
            <a:r>
              <a:rPr sz="1050">
                <a:solidFill>
                  <a:srgbClr val="00B0F0"/>
                </a:solidFill>
                <a:latin typeface="ＭＳ ゴシック"/>
                <a:cs typeface="ＭＳ ゴシック"/>
              </a:rPr>
              <a:t>の</a:t>
            </a:r>
            <a:r>
              <a:rPr sz="1050">
                <a:solidFill>
                  <a:srgbClr val="00B0F0"/>
                </a:solidFill>
                <a:latin typeface="ＭＳ 明朝"/>
                <a:cs typeface="ＭＳ 明朝"/>
              </a:rPr>
              <a:t>8</a:t>
            </a:r>
            <a:r>
              <a:rPr sz="1050" spc="-10">
                <a:solidFill>
                  <a:srgbClr val="00B0F0"/>
                </a:solidFill>
                <a:latin typeface="ＭＳ ゴシック"/>
                <a:cs typeface="ＭＳ ゴシック"/>
              </a:rPr>
              <a:t>月</a:t>
            </a:r>
            <a:r>
              <a:rPr sz="1050">
                <a:solidFill>
                  <a:srgbClr val="00B0F0"/>
                </a:solidFill>
                <a:latin typeface="ＭＳ 明朝"/>
                <a:cs typeface="ＭＳ 明朝"/>
              </a:rPr>
              <a:t>(</a:t>
            </a:r>
            <a:r>
              <a:rPr sz="1050" spc="5">
                <a:solidFill>
                  <a:srgbClr val="00B0F0"/>
                </a:solidFill>
                <a:latin typeface="ＭＳ ゴシック"/>
                <a:cs typeface="ＭＳ ゴシック"/>
              </a:rPr>
              <a:t>適</a:t>
            </a:r>
            <a:r>
              <a:rPr sz="1050" spc="-10">
                <a:solidFill>
                  <a:srgbClr val="00B0F0"/>
                </a:solidFill>
                <a:latin typeface="ＭＳ ゴシック"/>
                <a:cs typeface="ＭＳ ゴシック"/>
              </a:rPr>
              <a:t>用</a:t>
            </a:r>
            <a:r>
              <a:rPr sz="1050" spc="5">
                <a:solidFill>
                  <a:srgbClr val="00B0F0"/>
                </a:solidFill>
                <a:latin typeface="ＭＳ ゴシック"/>
                <a:cs typeface="ＭＳ ゴシック"/>
              </a:rPr>
              <a:t>除</a:t>
            </a:r>
            <a:r>
              <a:rPr sz="1050" spc="-10">
                <a:solidFill>
                  <a:srgbClr val="00B0F0"/>
                </a:solidFill>
                <a:latin typeface="ＭＳ ゴシック"/>
                <a:cs typeface="ＭＳ ゴシック"/>
              </a:rPr>
              <a:t>外</a:t>
            </a:r>
            <a:r>
              <a:rPr sz="1050" spc="5">
                <a:solidFill>
                  <a:srgbClr val="00B0F0"/>
                </a:solidFill>
                <a:latin typeface="ＭＳ ゴシック"/>
                <a:cs typeface="ＭＳ ゴシック"/>
              </a:rPr>
              <a:t>事</a:t>
            </a:r>
            <a:r>
              <a:rPr sz="1050" spc="-10">
                <a:solidFill>
                  <a:srgbClr val="00B0F0"/>
                </a:solidFill>
                <a:latin typeface="ＭＳ ゴシック"/>
                <a:cs typeface="ＭＳ ゴシック"/>
              </a:rPr>
              <a:t>由</a:t>
            </a:r>
            <a:r>
              <a:rPr sz="1050" spc="5">
                <a:solidFill>
                  <a:srgbClr val="00B0F0"/>
                </a:solidFill>
                <a:latin typeface="ＭＳ ゴシック"/>
                <a:cs typeface="ＭＳ ゴシック"/>
              </a:rPr>
              <a:t>発</a:t>
            </a:r>
            <a:r>
              <a:rPr sz="1050" spc="-10">
                <a:solidFill>
                  <a:srgbClr val="00B0F0"/>
                </a:solidFill>
                <a:latin typeface="ＭＳ ゴシック"/>
                <a:cs typeface="ＭＳ ゴシック"/>
              </a:rPr>
              <a:t>生</a:t>
            </a:r>
            <a:r>
              <a:rPr sz="1050" spc="5">
                <a:solidFill>
                  <a:srgbClr val="00B0F0"/>
                </a:solidFill>
                <a:latin typeface="ＭＳ ゴシック"/>
                <a:cs typeface="ＭＳ ゴシック"/>
              </a:rPr>
              <a:t>月が</a:t>
            </a:r>
            <a:r>
              <a:rPr sz="1050" spc="-15">
                <a:solidFill>
                  <a:srgbClr val="00B0F0"/>
                </a:solidFill>
                <a:latin typeface="ＭＳ 明朝"/>
                <a:cs typeface="ＭＳ 明朝"/>
              </a:rPr>
              <a:t>1</a:t>
            </a:r>
            <a:r>
              <a:rPr sz="1050" spc="5">
                <a:solidFill>
                  <a:srgbClr val="00B0F0"/>
                </a:solidFill>
                <a:latin typeface="ＭＳ ゴシック"/>
                <a:cs typeface="ＭＳ ゴシック"/>
              </a:rPr>
              <a:t>月か</a:t>
            </a:r>
            <a:r>
              <a:rPr sz="1050" spc="-10">
                <a:solidFill>
                  <a:srgbClr val="00B0F0"/>
                </a:solidFill>
                <a:latin typeface="ＭＳ ゴシック"/>
                <a:cs typeface="ＭＳ ゴシック"/>
              </a:rPr>
              <a:t>ら</a:t>
            </a:r>
            <a:r>
              <a:rPr sz="1050">
                <a:solidFill>
                  <a:srgbClr val="00B0F0"/>
                </a:solidFill>
                <a:latin typeface="ＭＳ 明朝"/>
                <a:cs typeface="ＭＳ 明朝"/>
              </a:rPr>
              <a:t>7 </a:t>
            </a:r>
            <a:r>
              <a:rPr sz="1050" spc="5">
                <a:solidFill>
                  <a:srgbClr val="00B0F0"/>
                </a:solidFill>
                <a:latin typeface="ＭＳ 明朝"/>
                <a:cs typeface="ＭＳ 明朝"/>
              </a:rPr>
              <a:t> </a:t>
            </a:r>
            <a:r>
              <a:rPr sz="1050" spc="5">
                <a:solidFill>
                  <a:srgbClr val="00B0F0"/>
                </a:solidFill>
                <a:latin typeface="ＭＳ ゴシック"/>
                <a:cs typeface="ＭＳ ゴシック"/>
              </a:rPr>
              <a:t>月ま</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ず</a:t>
            </a:r>
            <a:r>
              <a:rPr sz="1050" spc="-10">
                <a:solidFill>
                  <a:srgbClr val="00B0F0"/>
                </a:solidFill>
                <a:latin typeface="ＭＳ ゴシック"/>
                <a:cs typeface="ＭＳ ゴシック"/>
              </a:rPr>
              <a:t>れ</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月</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ある</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は</a:t>
            </a:r>
            <a:r>
              <a:rPr sz="1050" spc="-60">
                <a:solidFill>
                  <a:srgbClr val="00B0F0"/>
                </a:solidFill>
                <a:latin typeface="ＭＳ ゴシック"/>
                <a:cs typeface="ＭＳ ゴシック"/>
              </a:rPr>
              <a:t>、</a:t>
            </a:r>
            <a:r>
              <a:rPr sz="1050" spc="-10">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前</a:t>
            </a:r>
            <a:r>
              <a:rPr sz="1050" spc="5">
                <a:solidFill>
                  <a:srgbClr val="00B0F0"/>
                </a:solidFill>
                <a:latin typeface="ＭＳ ゴシック"/>
                <a:cs typeface="ＭＳ ゴシック"/>
              </a:rPr>
              <a:t>年</a:t>
            </a:r>
            <a:r>
              <a:rPr sz="1050" spc="-10">
                <a:solidFill>
                  <a:srgbClr val="00B0F0"/>
                </a:solidFill>
                <a:latin typeface="ＭＳ ゴシック"/>
                <a:cs typeface="ＭＳ ゴシック"/>
              </a:rPr>
              <a:t>の</a:t>
            </a:r>
            <a:r>
              <a:rPr sz="1050" spc="-15">
                <a:solidFill>
                  <a:srgbClr val="00B0F0"/>
                </a:solidFill>
                <a:latin typeface="ＭＳ 明朝"/>
                <a:cs typeface="ＭＳ 明朝"/>
              </a:rPr>
              <a:t>8</a:t>
            </a:r>
            <a:r>
              <a:rPr sz="1050" spc="5">
                <a:solidFill>
                  <a:srgbClr val="00B0F0"/>
                </a:solidFill>
                <a:latin typeface="ＭＳ ゴシック"/>
                <a:cs typeface="ＭＳ ゴシック"/>
              </a:rPr>
              <a:t>月</a:t>
            </a:r>
            <a:r>
              <a:rPr sz="1050">
                <a:solidFill>
                  <a:srgbClr val="00B0F0"/>
                </a:solidFill>
                <a:latin typeface="ＭＳ 明朝"/>
                <a:cs typeface="ＭＳ 明朝"/>
              </a:rPr>
              <a:t>)</a:t>
            </a:r>
            <a:r>
              <a:rPr sz="1050" spc="-10">
                <a:solidFill>
                  <a:srgbClr val="00B0F0"/>
                </a:solidFill>
                <a:latin typeface="ＭＳ ゴシック"/>
                <a:cs typeface="ＭＳ ゴシック"/>
              </a:rPr>
              <a:t>に</a:t>
            </a:r>
            <a:r>
              <a:rPr sz="1050" spc="-60">
                <a:solidFill>
                  <a:srgbClr val="00B0F0"/>
                </a:solidFill>
                <a:latin typeface="ＭＳ ゴシック"/>
                <a:cs typeface="ＭＳ ゴシック"/>
              </a:rPr>
              <a:t>、</a:t>
            </a:r>
            <a:r>
              <a:rPr sz="1050" spc="-10">
                <a:solidFill>
                  <a:srgbClr val="00B0F0"/>
                </a:solidFill>
                <a:latin typeface="ＭＳ ゴシック"/>
                <a:cs typeface="ＭＳ ゴシック"/>
              </a:rPr>
              <a:t>児</a:t>
            </a:r>
            <a:r>
              <a:rPr sz="1050" spc="5">
                <a:solidFill>
                  <a:srgbClr val="00B0F0"/>
                </a:solidFill>
                <a:latin typeface="ＭＳ ゴシック"/>
                <a:cs typeface="ＭＳ ゴシック"/>
              </a:rPr>
              <a:t>童</a:t>
            </a:r>
            <a:r>
              <a:rPr sz="1050" spc="-10">
                <a:solidFill>
                  <a:srgbClr val="00B0F0"/>
                </a:solidFill>
                <a:latin typeface="ＭＳ ゴシック"/>
                <a:cs typeface="ＭＳ ゴシック"/>
              </a:rPr>
              <a:t>扶</a:t>
            </a:r>
            <a:r>
              <a:rPr sz="1050" spc="5">
                <a:solidFill>
                  <a:srgbClr val="00B0F0"/>
                </a:solidFill>
                <a:latin typeface="ＭＳ ゴシック"/>
                <a:cs typeface="ＭＳ ゴシック"/>
              </a:rPr>
              <a:t>養</a:t>
            </a:r>
            <a:r>
              <a:rPr sz="1050" spc="-10">
                <a:solidFill>
                  <a:srgbClr val="00B0F0"/>
                </a:solidFill>
                <a:latin typeface="ＭＳ ゴシック"/>
                <a:cs typeface="ＭＳ ゴシック"/>
              </a:rPr>
              <a:t>手</a:t>
            </a:r>
            <a:r>
              <a:rPr sz="1050" spc="5">
                <a:solidFill>
                  <a:srgbClr val="00B0F0"/>
                </a:solidFill>
                <a:latin typeface="ＭＳ ゴシック"/>
                <a:cs typeface="ＭＳ ゴシック"/>
              </a:rPr>
              <a:t>当</a:t>
            </a:r>
            <a:r>
              <a:rPr sz="1050" spc="-10">
                <a:solidFill>
                  <a:srgbClr val="00B0F0"/>
                </a:solidFill>
                <a:latin typeface="ＭＳ ゴシック"/>
                <a:cs typeface="ＭＳ ゴシック"/>
              </a:rPr>
              <a:t>現況</a:t>
            </a:r>
            <a:r>
              <a:rPr sz="1050" spc="5">
                <a:solidFill>
                  <a:srgbClr val="00B0F0"/>
                </a:solidFill>
                <a:latin typeface="ＭＳ ゴシック"/>
                <a:cs typeface="ＭＳ ゴシック"/>
              </a:rPr>
              <a:t>届と</a:t>
            </a:r>
            <a:r>
              <a:rPr sz="1050" spc="-10">
                <a:solidFill>
                  <a:srgbClr val="00B0F0"/>
                </a:solidFill>
                <a:latin typeface="ＭＳ ゴシック"/>
                <a:cs typeface="ＭＳ ゴシック"/>
              </a:rPr>
              <a:t>併</a:t>
            </a:r>
            <a:r>
              <a:rPr sz="1050" spc="5">
                <a:solidFill>
                  <a:srgbClr val="00B0F0"/>
                </a:solidFill>
                <a:latin typeface="ＭＳ ゴシック"/>
                <a:cs typeface="ＭＳ ゴシック"/>
              </a:rPr>
              <a:t>せ</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出</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ます</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a:p>
            <a:pPr marL="94615" marR="71755" indent="184150">
              <a:lnSpc>
                <a:spcPct val="132400"/>
              </a:lnSpc>
              <a:spcBef>
                <a:spcPts val="10"/>
              </a:spcBef>
            </a:pPr>
            <a:r>
              <a:rPr sz="1050" spc="5">
                <a:solidFill>
                  <a:srgbClr val="00B0F0"/>
                </a:solidFill>
                <a:latin typeface="ＭＳ ゴシック"/>
                <a:cs typeface="ＭＳ ゴシック"/>
              </a:rPr>
              <a:t>ま</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手</a:t>
            </a:r>
            <a:r>
              <a:rPr sz="1050" spc="5">
                <a:solidFill>
                  <a:srgbClr val="00B0F0"/>
                </a:solidFill>
                <a:latin typeface="ＭＳ ゴシック"/>
                <a:cs typeface="ＭＳ ゴシック"/>
              </a:rPr>
              <a:t>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一</a:t>
            </a:r>
            <a:r>
              <a:rPr sz="1050" spc="-10">
                <a:solidFill>
                  <a:srgbClr val="00B0F0"/>
                </a:solidFill>
                <a:latin typeface="ＭＳ ゴシック"/>
                <a:cs typeface="ＭＳ ゴシック"/>
              </a:rPr>
              <a:t>部</a:t>
            </a:r>
            <a:r>
              <a:rPr sz="1050" spc="5">
                <a:solidFill>
                  <a:srgbClr val="00B0F0"/>
                </a:solidFill>
                <a:latin typeface="ＭＳ ゴシック"/>
                <a:cs typeface="ＭＳ ゴシック"/>
              </a:rPr>
              <a:t>支給</a:t>
            </a:r>
            <a:r>
              <a:rPr sz="1050" spc="-10">
                <a:solidFill>
                  <a:srgbClr val="00B0F0"/>
                </a:solidFill>
                <a:latin typeface="ＭＳ ゴシック"/>
                <a:cs typeface="ＭＳ ゴシック"/>
              </a:rPr>
              <a:t>停</a:t>
            </a:r>
            <a:r>
              <a:rPr sz="1050" spc="5">
                <a:solidFill>
                  <a:srgbClr val="00B0F0"/>
                </a:solidFill>
                <a:latin typeface="ＭＳ ゴシック"/>
                <a:cs typeface="ＭＳ ゴシック"/>
              </a:rPr>
              <a:t>止</a:t>
            </a:r>
            <a:r>
              <a:rPr sz="1050" spc="-10">
                <a:solidFill>
                  <a:srgbClr val="00B0F0"/>
                </a:solidFill>
                <a:latin typeface="ＭＳ ゴシック"/>
                <a:cs typeface="ＭＳ ゴシック"/>
              </a:rPr>
              <a:t>適</a:t>
            </a:r>
            <a:r>
              <a:rPr sz="1050" spc="5">
                <a:solidFill>
                  <a:srgbClr val="00B0F0"/>
                </a:solidFill>
                <a:latin typeface="ＭＳ ゴシック"/>
                <a:cs typeface="ＭＳ ゴシック"/>
              </a:rPr>
              <a:t>用</a:t>
            </a:r>
            <a:r>
              <a:rPr sz="1050" spc="-10">
                <a:solidFill>
                  <a:srgbClr val="00B0F0"/>
                </a:solidFill>
                <a:latin typeface="ＭＳ ゴシック"/>
                <a:cs typeface="ＭＳ ゴシック"/>
              </a:rPr>
              <a:t>除</a:t>
            </a:r>
            <a:r>
              <a:rPr sz="1050" spc="5">
                <a:solidFill>
                  <a:srgbClr val="00B0F0"/>
                </a:solidFill>
                <a:latin typeface="ＭＳ ゴシック"/>
                <a:cs typeface="ＭＳ ゴシック"/>
              </a:rPr>
              <a:t>外</a:t>
            </a:r>
            <a:r>
              <a:rPr sz="1050" spc="-10">
                <a:solidFill>
                  <a:srgbClr val="00B0F0"/>
                </a:solidFill>
                <a:latin typeface="ＭＳ ゴシック"/>
                <a:cs typeface="ＭＳ ゴシック"/>
              </a:rPr>
              <a:t>事</a:t>
            </a:r>
            <a:r>
              <a:rPr sz="1050" spc="5">
                <a:solidFill>
                  <a:srgbClr val="00B0F0"/>
                </a:solidFill>
                <a:latin typeface="ＭＳ ゴシック"/>
                <a:cs typeface="ＭＳ ゴシック"/>
              </a:rPr>
              <a:t>由</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該当</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間</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毎</a:t>
            </a:r>
            <a:r>
              <a:rPr sz="1050" spc="-10">
                <a:solidFill>
                  <a:srgbClr val="00B0F0"/>
                </a:solidFill>
                <a:latin typeface="ＭＳ ゴシック"/>
                <a:cs typeface="ＭＳ ゴシック"/>
              </a:rPr>
              <a:t>年</a:t>
            </a:r>
            <a:r>
              <a:rPr sz="1050">
                <a:solidFill>
                  <a:srgbClr val="00B0F0"/>
                </a:solidFill>
                <a:latin typeface="ＭＳ 明朝"/>
                <a:cs typeface="ＭＳ 明朝"/>
              </a:rPr>
              <a:t>8</a:t>
            </a:r>
            <a:r>
              <a:rPr sz="1050" spc="5">
                <a:solidFill>
                  <a:srgbClr val="00B0F0"/>
                </a:solidFill>
                <a:latin typeface="ＭＳ ゴシック"/>
                <a:cs typeface="ＭＳ ゴシック"/>
              </a:rPr>
              <a:t>月</a:t>
            </a:r>
            <a:r>
              <a:rPr sz="1050" spc="-15">
                <a:solidFill>
                  <a:srgbClr val="00B0F0"/>
                </a:solidFill>
                <a:latin typeface="ＭＳ 明朝"/>
                <a:cs typeface="ＭＳ 明朝"/>
              </a:rPr>
              <a:t>1</a:t>
            </a:r>
            <a:r>
              <a:rPr sz="1050" spc="5">
                <a:solidFill>
                  <a:srgbClr val="00B0F0"/>
                </a:solidFill>
                <a:latin typeface="ＭＳ ゴシック"/>
                <a:cs typeface="ＭＳ ゴシック"/>
              </a:rPr>
              <a:t>日か</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同</a:t>
            </a:r>
            <a:r>
              <a:rPr sz="1050" spc="-10">
                <a:solidFill>
                  <a:srgbClr val="00B0F0"/>
                </a:solidFill>
                <a:latin typeface="ＭＳ ゴシック"/>
                <a:cs typeface="ＭＳ ゴシック"/>
              </a:rPr>
              <a:t>月</a:t>
            </a:r>
            <a:r>
              <a:rPr sz="1050">
                <a:solidFill>
                  <a:srgbClr val="00B0F0"/>
                </a:solidFill>
                <a:latin typeface="ＭＳ 明朝"/>
                <a:cs typeface="ＭＳ 明朝"/>
              </a:rPr>
              <a:t>31</a:t>
            </a:r>
            <a:r>
              <a:rPr sz="1050" spc="-10">
                <a:solidFill>
                  <a:srgbClr val="00B0F0"/>
                </a:solidFill>
                <a:latin typeface="ＭＳ ゴシック"/>
                <a:cs typeface="ＭＳ ゴシック"/>
              </a:rPr>
              <a:t>日</a:t>
            </a:r>
            <a:r>
              <a:rPr sz="1050" spc="5">
                <a:solidFill>
                  <a:srgbClr val="00B0F0"/>
                </a:solidFill>
                <a:latin typeface="ＭＳ ゴシック"/>
                <a:cs typeface="ＭＳ ゴシック"/>
              </a:rPr>
              <a:t>ま</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間</a:t>
            </a:r>
            <a:r>
              <a:rPr sz="1050" spc="5">
                <a:solidFill>
                  <a:srgbClr val="00B0F0"/>
                </a:solidFill>
                <a:latin typeface="ＭＳ ゴシック"/>
                <a:cs typeface="ＭＳ ゴシック"/>
              </a:rPr>
              <a:t>に出</a:t>
            </a:r>
            <a:r>
              <a:rPr sz="1050" spc="-10">
                <a:solidFill>
                  <a:srgbClr val="00B0F0"/>
                </a:solidFill>
                <a:latin typeface="ＭＳ ゴシック"/>
                <a:cs typeface="ＭＳ ゴシック"/>
              </a:rPr>
              <a:t>してく</a:t>
            </a:r>
            <a:r>
              <a:rPr sz="1050" spc="5">
                <a:solidFill>
                  <a:srgbClr val="00B0F0"/>
                </a:solidFill>
                <a:latin typeface="ＭＳ ゴシック"/>
                <a:cs typeface="ＭＳ ゴシック"/>
              </a:rPr>
              <a:t>だ さい。</a:t>
            </a:r>
            <a:endParaRPr sz="1050">
              <a:solidFill>
                <a:srgbClr val="00B0F0"/>
              </a:solidFill>
              <a:latin typeface="ＭＳ ゴシック"/>
              <a:cs typeface="ＭＳ ゴシック"/>
            </a:endParaRPr>
          </a:p>
          <a:p>
            <a:pPr marL="212090" indent="-200025">
              <a:lnSpc>
                <a:spcPct val="100000"/>
              </a:lnSpc>
              <a:spcBef>
                <a:spcPts val="420"/>
              </a:spcBef>
              <a:buFont typeface=""/>
              <a:buAutoNum type="arabicPlain" startAt="2"/>
              <a:tabLst>
                <a:tab pos="212090" algn="l"/>
                <a:tab pos="212725" algn="l"/>
              </a:tabLst>
            </a:pP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届</a:t>
            </a:r>
            <a:r>
              <a:rPr sz="1050" spc="-10">
                <a:solidFill>
                  <a:srgbClr val="00B0F0"/>
                </a:solidFill>
                <a:latin typeface="ＭＳ ゴシック"/>
                <a:cs typeface="ＭＳ ゴシック"/>
              </a:rPr>
              <a:t>出</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添</a:t>
            </a:r>
            <a:r>
              <a:rPr sz="1050" spc="-10">
                <a:solidFill>
                  <a:srgbClr val="00B0F0"/>
                </a:solidFill>
                <a:latin typeface="ＭＳ ゴシック"/>
                <a:cs typeface="ＭＳ ゴシック"/>
              </a:rPr>
              <a:t>えな</a:t>
            </a:r>
            <a:r>
              <a:rPr sz="1050" spc="5">
                <a:solidFill>
                  <a:srgbClr val="00B0F0"/>
                </a:solidFill>
                <a:latin typeface="ＭＳ ゴシック"/>
                <a:cs typeface="ＭＳ ゴシック"/>
              </a:rPr>
              <a:t>けれ</a:t>
            </a:r>
            <a:r>
              <a:rPr sz="1050" spc="-10">
                <a:solidFill>
                  <a:srgbClr val="00B0F0"/>
                </a:solidFill>
                <a:latin typeface="ＭＳ ゴシック"/>
                <a:cs typeface="ＭＳ ゴシック"/>
              </a:rPr>
              <a:t>ば</a:t>
            </a:r>
            <a:r>
              <a:rPr sz="1050" spc="5">
                <a:solidFill>
                  <a:srgbClr val="00B0F0"/>
                </a:solidFill>
                <a:latin typeface="ＭＳ ゴシック"/>
                <a:cs typeface="ＭＳ ゴシック"/>
              </a:rPr>
              <a:t>な</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な</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類</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次の</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お</a:t>
            </a:r>
            <a:r>
              <a:rPr sz="1050" spc="-10">
                <a:solidFill>
                  <a:srgbClr val="00B0F0"/>
                </a:solidFill>
                <a:latin typeface="ＭＳ ゴシック"/>
                <a:cs typeface="ＭＳ ゴシック"/>
              </a:rPr>
              <a:t>り</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a:p>
            <a:pPr marL="347980" marR="71755" lvl="1" indent="-201930">
              <a:lnSpc>
                <a:spcPts val="1680"/>
              </a:lnSpc>
              <a:spcBef>
                <a:spcPts val="114"/>
              </a:spcBef>
              <a:buFont typeface=""/>
              <a:buAutoNum type="arabicParenBoth"/>
              <a:tabLst>
                <a:tab pos="478790" algn="l"/>
                <a:tab pos="479425" algn="l"/>
              </a:tabLst>
            </a:pPr>
            <a:r>
              <a:rPr sz="1050" spc="5">
                <a:solidFill>
                  <a:srgbClr val="00B0F0"/>
                </a:solidFill>
                <a:latin typeface="ＭＳ ゴシック"/>
                <a:cs typeface="ＭＳ ゴシック"/>
              </a:rPr>
              <a:t>就</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い</a:t>
            </a:r>
            <a:r>
              <a:rPr sz="1050" spc="-10">
                <a:solidFill>
                  <a:srgbClr val="00B0F0"/>
                </a:solidFill>
                <a:latin typeface="ＭＳ ゴシック"/>
                <a:cs typeface="ＭＳ ゴシック"/>
              </a:rPr>
              <a:t>るこ</a:t>
            </a:r>
            <a:r>
              <a:rPr sz="1050" spc="5">
                <a:solidFill>
                  <a:srgbClr val="00B0F0"/>
                </a:solidFill>
                <a:latin typeface="ＭＳ ゴシック"/>
                <a:cs typeface="ＭＳ ゴシック"/>
              </a:rPr>
              <a:t>と又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求</a:t>
            </a:r>
            <a:r>
              <a:rPr sz="1050" spc="-10">
                <a:solidFill>
                  <a:srgbClr val="00B0F0"/>
                </a:solidFill>
                <a:latin typeface="ＭＳ ゴシック"/>
                <a:cs typeface="ＭＳ ゴシック"/>
              </a:rPr>
              <a:t>職</a:t>
            </a:r>
            <a:r>
              <a:rPr sz="1050" spc="5">
                <a:solidFill>
                  <a:srgbClr val="00B0F0"/>
                </a:solidFill>
                <a:latin typeface="ＭＳ ゴシック"/>
                <a:cs typeface="ＭＳ ゴシック"/>
              </a:rPr>
              <a:t>活</a:t>
            </a:r>
            <a:r>
              <a:rPr sz="1050" spc="-10">
                <a:solidFill>
                  <a:srgbClr val="00B0F0"/>
                </a:solidFill>
                <a:latin typeface="ＭＳ ゴシック"/>
                <a:cs typeface="ＭＳ ゴシック"/>
              </a:rPr>
              <a:t>動</a:t>
            </a:r>
            <a:r>
              <a:rPr sz="1050" spc="5">
                <a:solidFill>
                  <a:srgbClr val="00B0F0"/>
                </a:solidFill>
                <a:latin typeface="ＭＳ ゴシック"/>
                <a:cs typeface="ＭＳ ゴシック"/>
              </a:rPr>
              <a:t>等</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自</a:t>
            </a:r>
            <a:r>
              <a:rPr sz="1050" spc="-10">
                <a:solidFill>
                  <a:srgbClr val="00B0F0"/>
                </a:solidFill>
                <a:latin typeface="ＭＳ ゴシック"/>
                <a:cs typeface="ＭＳ ゴシック"/>
              </a:rPr>
              <a:t>立</a:t>
            </a:r>
            <a:r>
              <a:rPr sz="1050" spc="5">
                <a:solidFill>
                  <a:srgbClr val="00B0F0"/>
                </a:solidFill>
                <a:latin typeface="ＭＳ ゴシック"/>
                <a:cs typeface="ＭＳ ゴシック"/>
              </a:rPr>
              <a:t>を図</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た</a:t>
            </a:r>
            <a:r>
              <a:rPr sz="1050" spc="-10">
                <a:solidFill>
                  <a:srgbClr val="00B0F0"/>
                </a:solidFill>
                <a:latin typeface="ＭＳ ゴシック"/>
                <a:cs typeface="ＭＳ ゴシック"/>
              </a:rPr>
              <a:t>め</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活</a:t>
            </a:r>
            <a:r>
              <a:rPr sz="1050" spc="5">
                <a:solidFill>
                  <a:srgbClr val="00B0F0"/>
                </a:solidFill>
                <a:latin typeface="ＭＳ ゴシック"/>
                <a:cs typeface="ＭＳ ゴシック"/>
              </a:rPr>
              <a:t>動</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いる</a:t>
            </a:r>
            <a:r>
              <a:rPr sz="1050" spc="-10">
                <a:solidFill>
                  <a:srgbClr val="00B0F0"/>
                </a:solidFill>
                <a:latin typeface="ＭＳ ゴシック"/>
                <a:cs typeface="ＭＳ ゴシック"/>
              </a:rPr>
              <a:t>場</a:t>
            </a:r>
            <a:r>
              <a:rPr sz="1050" spc="5">
                <a:solidFill>
                  <a:srgbClr val="00B0F0"/>
                </a:solidFill>
                <a:latin typeface="ＭＳ ゴシック"/>
                <a:cs typeface="ＭＳ ゴシック"/>
              </a:rPr>
              <a:t>合</a:t>
            </a:r>
            <a:r>
              <a:rPr sz="1050" spc="-10">
                <a:solidFill>
                  <a:srgbClr val="00B0F0"/>
                </a:solidFill>
                <a:latin typeface="ＭＳ ゴシック"/>
                <a:cs typeface="ＭＳ ゴシック"/>
              </a:rPr>
              <a:t>は</a:t>
            </a:r>
            <a:r>
              <a:rPr sz="1050" spc="-525">
                <a:solidFill>
                  <a:srgbClr val="00B0F0"/>
                </a:solidFill>
                <a:latin typeface="ＭＳ ゴシック"/>
                <a:cs typeface="ＭＳ ゴシック"/>
              </a:rPr>
              <a:t>、</a:t>
            </a:r>
            <a:r>
              <a:rPr sz="1050" spc="5">
                <a:solidFill>
                  <a:srgbClr val="00B0F0"/>
                </a:solidFill>
                <a:latin typeface="ＭＳ ゴシック"/>
                <a:cs typeface="ＭＳ ゴシック"/>
              </a:rPr>
              <a:t>以</a:t>
            </a:r>
            <a:r>
              <a:rPr sz="1050" spc="-10">
                <a:solidFill>
                  <a:srgbClr val="00B0F0"/>
                </a:solidFill>
                <a:latin typeface="ＭＳ ゴシック"/>
                <a:cs typeface="ＭＳ ゴシック"/>
              </a:rPr>
              <a:t>下</a:t>
            </a:r>
            <a:r>
              <a:rPr sz="1050" spc="5">
                <a:solidFill>
                  <a:srgbClr val="00B0F0"/>
                </a:solidFill>
                <a:latin typeface="ＭＳ ゴシック"/>
                <a:cs typeface="ＭＳ ゴシック"/>
              </a:rPr>
              <a:t>イ</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ホ</a:t>
            </a:r>
            <a:r>
              <a:rPr sz="1050" spc="5">
                <a:solidFill>
                  <a:srgbClr val="00B0F0"/>
                </a:solidFill>
                <a:latin typeface="ＭＳ ゴシック"/>
                <a:cs typeface="ＭＳ ゴシック"/>
              </a:rPr>
              <a:t>まで</a:t>
            </a:r>
            <a:r>
              <a:rPr sz="1050" spc="-10">
                <a:solidFill>
                  <a:srgbClr val="00B0F0"/>
                </a:solidFill>
                <a:latin typeface="ＭＳ ゴシック"/>
                <a:cs typeface="ＭＳ ゴシック"/>
              </a:rPr>
              <a:t>のい</a:t>
            </a:r>
            <a:r>
              <a:rPr sz="1050" spc="5">
                <a:solidFill>
                  <a:srgbClr val="00B0F0"/>
                </a:solidFill>
                <a:latin typeface="ＭＳ ゴシック"/>
                <a:cs typeface="ＭＳ ゴシック"/>
              </a:rPr>
              <a:t>ず れか</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279400">
              <a:lnSpc>
                <a:spcPct val="100000"/>
              </a:lnSpc>
              <a:spcBef>
                <a:spcPts val="285"/>
              </a:spcBef>
              <a:tabLst>
                <a:tab pos="546100" algn="l"/>
              </a:tabLst>
            </a:pPr>
            <a:r>
              <a:rPr sz="1050" spc="5">
                <a:solidFill>
                  <a:srgbClr val="00B0F0"/>
                </a:solidFill>
                <a:latin typeface="ＭＳ ゴシック"/>
                <a:cs typeface="ＭＳ ゴシック"/>
              </a:rPr>
              <a:t>イ	雇</a:t>
            </a:r>
            <a:r>
              <a:rPr sz="1050" spc="-10">
                <a:solidFill>
                  <a:srgbClr val="00B0F0"/>
                </a:solidFill>
                <a:latin typeface="ＭＳ ゴシック"/>
                <a:cs typeface="ＭＳ ゴシック"/>
              </a:rPr>
              <a:t>用</a:t>
            </a:r>
            <a:r>
              <a:rPr sz="1050" spc="5">
                <a:solidFill>
                  <a:srgbClr val="00B0F0"/>
                </a:solidFill>
                <a:latin typeface="ＭＳ ゴシック"/>
                <a:cs typeface="ＭＳ ゴシック"/>
              </a:rPr>
              <a:t>さ</a:t>
            </a:r>
            <a:r>
              <a:rPr sz="1050" spc="-10">
                <a:solidFill>
                  <a:srgbClr val="00B0F0"/>
                </a:solidFill>
                <a:latin typeface="ＭＳ ゴシック"/>
                <a:cs typeface="ＭＳ ゴシック"/>
              </a:rPr>
              <a:t>れ</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るこ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証</a:t>
            </a:r>
            <a:r>
              <a:rPr sz="1050" spc="5">
                <a:solidFill>
                  <a:srgbClr val="00B0F0"/>
                </a:solidFill>
                <a:latin typeface="ＭＳ ゴシック"/>
                <a:cs typeface="ＭＳ ゴシック"/>
              </a:rPr>
              <a:t>明</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が</a:t>
            </a:r>
            <a:r>
              <a:rPr sz="1050" spc="5">
                <a:solidFill>
                  <a:srgbClr val="00B0F0"/>
                </a:solidFill>
                <a:latin typeface="ＭＳ ゴシック"/>
                <a:cs typeface="ＭＳ ゴシック"/>
              </a:rPr>
              <a:t>でき</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類</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写</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受</a:t>
            </a:r>
            <a:r>
              <a:rPr sz="1050" spc="5">
                <a:solidFill>
                  <a:srgbClr val="00B0F0"/>
                </a:solidFill>
                <a:latin typeface="ＭＳ ゴシック"/>
                <a:cs typeface="ＭＳ ゴシック"/>
              </a:rPr>
              <a:t>給資</a:t>
            </a:r>
            <a:r>
              <a:rPr sz="1050" spc="-10">
                <a:solidFill>
                  <a:srgbClr val="00B0F0"/>
                </a:solidFill>
                <a:latin typeface="ＭＳ ゴシック"/>
                <a:cs typeface="ＭＳ ゴシック"/>
              </a:rPr>
              <a:t>格</a:t>
            </a:r>
            <a:r>
              <a:rPr sz="1050" spc="5">
                <a:solidFill>
                  <a:srgbClr val="00B0F0"/>
                </a:solidFill>
                <a:latin typeface="ＭＳ ゴシック"/>
                <a:cs typeface="ＭＳ ゴシック"/>
              </a:rPr>
              <a:t>者</a:t>
            </a:r>
            <a:r>
              <a:rPr sz="1050" spc="-10">
                <a:solidFill>
                  <a:srgbClr val="00B0F0"/>
                </a:solidFill>
                <a:latin typeface="ＭＳ ゴシック"/>
                <a:cs typeface="ＭＳ ゴシック"/>
              </a:rPr>
              <a:t>が</a:t>
            </a:r>
            <a:r>
              <a:rPr sz="1050" spc="5">
                <a:solidFill>
                  <a:srgbClr val="00B0F0"/>
                </a:solidFill>
                <a:latin typeface="ＭＳ ゴシック"/>
                <a:cs typeface="ＭＳ ゴシック"/>
              </a:rPr>
              <a:t>事</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主</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あ</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こと</a:t>
            </a:r>
            <a:r>
              <a:rPr sz="1050" spc="-10">
                <a:solidFill>
                  <a:srgbClr val="00B0F0"/>
                </a:solidFill>
                <a:latin typeface="ＭＳ ゴシック"/>
                <a:cs typeface="ＭＳ ゴシック"/>
              </a:rPr>
              <a:t>若しく</a:t>
            </a:r>
            <a:r>
              <a:rPr sz="1050" spc="5">
                <a:solidFill>
                  <a:srgbClr val="00B0F0"/>
                </a:solidFill>
                <a:latin typeface="ＭＳ ゴシック"/>
                <a:cs typeface="ＭＳ ゴシック"/>
              </a:rPr>
              <a:t>は</a:t>
            </a:r>
            <a:endParaRPr sz="1050">
              <a:solidFill>
                <a:srgbClr val="00B0F0"/>
              </a:solidFill>
              <a:latin typeface="ＭＳ ゴシック"/>
              <a:cs typeface="ＭＳ ゴシック"/>
            </a:endParaRPr>
          </a:p>
          <a:p>
            <a:pPr marL="412115">
              <a:lnSpc>
                <a:spcPct val="100000"/>
              </a:lnSpc>
              <a:spcBef>
                <a:spcPts val="420"/>
              </a:spcBef>
            </a:pPr>
            <a:r>
              <a:rPr sz="1050" spc="5">
                <a:solidFill>
                  <a:srgbClr val="00B0F0"/>
                </a:solidFill>
                <a:latin typeface="ＭＳ ゴシック"/>
                <a:cs typeface="ＭＳ ゴシック"/>
              </a:rPr>
              <a:t>在宅</a:t>
            </a:r>
            <a:r>
              <a:rPr sz="1050" spc="-10">
                <a:solidFill>
                  <a:srgbClr val="00B0F0"/>
                </a:solidFill>
                <a:latin typeface="ＭＳ ゴシック"/>
                <a:cs typeface="ＭＳ ゴシック"/>
              </a:rPr>
              <a:t>就</a:t>
            </a:r>
            <a:r>
              <a:rPr sz="1050" spc="5">
                <a:solidFill>
                  <a:srgbClr val="00B0F0"/>
                </a:solidFill>
                <a:latin typeface="ＭＳ ゴシック"/>
                <a:cs typeface="ＭＳ ゴシック"/>
              </a:rPr>
              <a:t>業</a:t>
            </a:r>
            <a:r>
              <a:rPr sz="1050" spc="-10">
                <a:solidFill>
                  <a:srgbClr val="00B0F0"/>
                </a:solidFill>
                <a:latin typeface="ＭＳ ゴシック"/>
                <a:cs typeface="ＭＳ ゴシック"/>
              </a:rPr>
              <a:t>等</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行</a:t>
            </a:r>
            <a:r>
              <a:rPr sz="1050" spc="5">
                <a:solidFill>
                  <a:srgbClr val="00B0F0"/>
                </a:solidFill>
                <a:latin typeface="ＭＳ ゴシック"/>
                <a:cs typeface="ＭＳ ゴシック"/>
              </a:rPr>
              <a:t>っ</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い</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こと</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明</a:t>
            </a:r>
            <a:r>
              <a:rPr sz="1050" spc="-10">
                <a:solidFill>
                  <a:srgbClr val="00B0F0"/>
                </a:solidFill>
                <a:latin typeface="ＭＳ ゴシック"/>
                <a:cs typeface="ＭＳ ゴシック"/>
              </a:rPr>
              <a:t>ら</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書</a:t>
            </a:r>
            <a:r>
              <a:rPr sz="1050" spc="5">
                <a:solidFill>
                  <a:srgbClr val="00B0F0"/>
                </a:solidFill>
                <a:latin typeface="ＭＳ ゴシック"/>
                <a:cs typeface="ＭＳ ゴシック"/>
              </a:rPr>
              <a:t>類</a:t>
            </a:r>
            <a:endParaRPr sz="1050">
              <a:solidFill>
                <a:srgbClr val="00B0F0"/>
              </a:solidFill>
              <a:latin typeface="ＭＳ ゴシック"/>
              <a:cs typeface="ＭＳ ゴシック"/>
            </a:endParaRPr>
          </a:p>
          <a:p>
            <a:pPr marL="412115" marR="71755" indent="-132715">
              <a:lnSpc>
                <a:spcPct val="132400"/>
              </a:lnSpc>
              <a:spcBef>
                <a:spcPts val="10"/>
              </a:spcBef>
              <a:tabLst>
                <a:tab pos="546100" algn="l"/>
              </a:tabLst>
            </a:pPr>
            <a:r>
              <a:rPr sz="1050" spc="5">
                <a:solidFill>
                  <a:srgbClr val="00B0F0"/>
                </a:solidFill>
                <a:latin typeface="ＭＳ ゴシック"/>
                <a:cs typeface="ＭＳ ゴシック"/>
              </a:rPr>
              <a:t>ロ	公</a:t>
            </a:r>
            <a:r>
              <a:rPr sz="1050" spc="-10">
                <a:solidFill>
                  <a:srgbClr val="00B0F0"/>
                </a:solidFill>
                <a:latin typeface="ＭＳ ゴシック"/>
                <a:cs typeface="ＭＳ ゴシック"/>
              </a:rPr>
              <a:t>共</a:t>
            </a:r>
            <a:r>
              <a:rPr sz="1050" spc="5">
                <a:solidFill>
                  <a:srgbClr val="00B0F0"/>
                </a:solidFill>
                <a:latin typeface="ＭＳ ゴシック"/>
                <a:cs typeface="ＭＳ ゴシック"/>
              </a:rPr>
              <a:t>職</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安</a:t>
            </a:r>
            <a:r>
              <a:rPr sz="1050" spc="-10">
                <a:solidFill>
                  <a:srgbClr val="00B0F0"/>
                </a:solidFill>
                <a:latin typeface="ＭＳ ゴシック"/>
                <a:cs typeface="ＭＳ ゴシック"/>
              </a:rPr>
              <a:t>定</a:t>
            </a:r>
            <a:r>
              <a:rPr sz="1050" spc="5">
                <a:solidFill>
                  <a:srgbClr val="00B0F0"/>
                </a:solidFill>
                <a:latin typeface="ＭＳ ゴシック"/>
                <a:cs typeface="ＭＳ ゴシック"/>
              </a:rPr>
              <a:t>所、</a:t>
            </a:r>
            <a:r>
              <a:rPr sz="1050" spc="-10">
                <a:solidFill>
                  <a:srgbClr val="00B0F0"/>
                </a:solidFill>
                <a:latin typeface="ＭＳ ゴシック"/>
                <a:cs typeface="ＭＳ ゴシック"/>
              </a:rPr>
              <a:t>母</a:t>
            </a:r>
            <a:r>
              <a:rPr sz="1050" spc="5">
                <a:solidFill>
                  <a:srgbClr val="00B0F0"/>
                </a:solidFill>
                <a:latin typeface="ＭＳ ゴシック"/>
                <a:cs typeface="ＭＳ ゴシック"/>
              </a:rPr>
              <a:t>子</a:t>
            </a:r>
            <a:r>
              <a:rPr sz="1050" spc="-10">
                <a:solidFill>
                  <a:srgbClr val="00B0F0"/>
                </a:solidFill>
                <a:latin typeface="ＭＳ ゴシック"/>
                <a:cs typeface="ＭＳ ゴシック"/>
              </a:rPr>
              <a:t>家</a:t>
            </a:r>
            <a:r>
              <a:rPr sz="1050" spc="5">
                <a:solidFill>
                  <a:srgbClr val="00B0F0"/>
                </a:solidFill>
                <a:latin typeface="ＭＳ ゴシック"/>
                <a:cs typeface="ＭＳ ゴシック"/>
              </a:rPr>
              <a:t>庭</a:t>
            </a:r>
            <a:r>
              <a:rPr sz="1050" spc="-10">
                <a:solidFill>
                  <a:srgbClr val="00B0F0"/>
                </a:solidFill>
                <a:latin typeface="ＭＳ ゴシック"/>
                <a:cs typeface="ＭＳ ゴシック"/>
              </a:rPr>
              <a:t>就</a:t>
            </a:r>
            <a:r>
              <a:rPr sz="1050" spc="5">
                <a:solidFill>
                  <a:srgbClr val="00B0F0"/>
                </a:solidFill>
                <a:latin typeface="ＭＳ ゴシック"/>
                <a:cs typeface="ＭＳ ゴシック"/>
              </a:rPr>
              <a:t>業</a:t>
            </a:r>
            <a:r>
              <a:rPr sz="1050" spc="-10">
                <a:solidFill>
                  <a:srgbClr val="00B0F0"/>
                </a:solidFill>
                <a:latin typeface="ＭＳ ゴシック"/>
                <a:cs typeface="ＭＳ ゴシック"/>
              </a:rPr>
              <a:t>支</a:t>
            </a:r>
            <a:r>
              <a:rPr sz="1050" spc="5">
                <a:solidFill>
                  <a:srgbClr val="00B0F0"/>
                </a:solidFill>
                <a:latin typeface="ＭＳ ゴシック"/>
                <a:cs typeface="ＭＳ ゴシック"/>
              </a:rPr>
              <a:t>援</a:t>
            </a:r>
            <a:r>
              <a:rPr sz="1050" spc="-10">
                <a:solidFill>
                  <a:srgbClr val="00B0F0"/>
                </a:solidFill>
                <a:latin typeface="ＭＳ ゴシック"/>
                <a:cs typeface="ＭＳ ゴシック"/>
              </a:rPr>
              <a:t>事</a:t>
            </a:r>
            <a:r>
              <a:rPr sz="1050">
                <a:solidFill>
                  <a:srgbClr val="00B0F0"/>
                </a:solidFill>
                <a:latin typeface="ＭＳ ゴシック"/>
                <a:cs typeface="ＭＳ ゴシック"/>
              </a:rPr>
              <a:t>業</a:t>
            </a:r>
            <a:r>
              <a:rPr sz="1050" spc="5">
                <a:solidFill>
                  <a:srgbClr val="00B0F0"/>
                </a:solidFill>
                <a:latin typeface="ＭＳ ゴシック"/>
                <a:cs typeface="ＭＳ ゴシック"/>
              </a:rPr>
              <a:t>及</a:t>
            </a:r>
            <a:r>
              <a:rPr sz="1050" spc="-10">
                <a:solidFill>
                  <a:srgbClr val="00B0F0"/>
                </a:solidFill>
                <a:latin typeface="ＭＳ ゴシック"/>
                <a:cs typeface="ＭＳ ゴシック"/>
              </a:rPr>
              <a:t>び</a:t>
            </a:r>
            <a:r>
              <a:rPr sz="1050" spc="5">
                <a:solidFill>
                  <a:srgbClr val="00B0F0"/>
                </a:solidFill>
                <a:latin typeface="ＭＳ ゴシック"/>
                <a:cs typeface="ＭＳ ゴシック"/>
              </a:rPr>
              <a:t>父</a:t>
            </a:r>
            <a:r>
              <a:rPr sz="1050" spc="-10">
                <a:solidFill>
                  <a:srgbClr val="00B0F0"/>
                </a:solidFill>
                <a:latin typeface="ＭＳ ゴシック"/>
                <a:cs typeface="ＭＳ ゴシック"/>
              </a:rPr>
              <a:t>子</a:t>
            </a:r>
            <a:r>
              <a:rPr sz="1050" spc="5">
                <a:solidFill>
                  <a:srgbClr val="00B0F0"/>
                </a:solidFill>
                <a:latin typeface="ＭＳ ゴシック"/>
                <a:cs typeface="ＭＳ ゴシック"/>
              </a:rPr>
              <a:t>家</a:t>
            </a:r>
            <a:r>
              <a:rPr sz="1050" spc="-10">
                <a:solidFill>
                  <a:srgbClr val="00B0F0"/>
                </a:solidFill>
                <a:latin typeface="ＭＳ ゴシック"/>
                <a:cs typeface="ＭＳ ゴシック"/>
              </a:rPr>
              <a:t>庭</a:t>
            </a:r>
            <a:r>
              <a:rPr sz="1050" spc="5">
                <a:solidFill>
                  <a:srgbClr val="00B0F0"/>
                </a:solidFill>
                <a:latin typeface="ＭＳ ゴシック"/>
                <a:cs typeface="ＭＳ ゴシック"/>
              </a:rPr>
              <a:t>就</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支</a:t>
            </a:r>
            <a:r>
              <a:rPr sz="1050" spc="-10">
                <a:solidFill>
                  <a:srgbClr val="00B0F0"/>
                </a:solidFill>
                <a:latin typeface="ＭＳ ゴシック"/>
                <a:cs typeface="ＭＳ ゴシック"/>
              </a:rPr>
              <a:t>援</a:t>
            </a:r>
            <a:r>
              <a:rPr sz="1050" spc="5">
                <a:solidFill>
                  <a:srgbClr val="00B0F0"/>
                </a:solidFill>
                <a:latin typeface="ＭＳ ゴシック"/>
                <a:cs typeface="ＭＳ ゴシック"/>
              </a:rPr>
              <a:t>事業</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実</a:t>
            </a:r>
            <a:r>
              <a:rPr sz="1050" spc="-10">
                <a:solidFill>
                  <a:srgbClr val="00B0F0"/>
                </a:solidFill>
                <a:latin typeface="ＭＳ ゴシック"/>
                <a:cs typeface="ＭＳ ゴシック"/>
              </a:rPr>
              <a:t>施</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機</a:t>
            </a:r>
            <a:r>
              <a:rPr sz="1050" spc="-10">
                <a:solidFill>
                  <a:srgbClr val="00B0F0"/>
                </a:solidFill>
                <a:latin typeface="ＭＳ ゴシック"/>
                <a:cs typeface="ＭＳ ゴシック"/>
              </a:rPr>
              <a:t>関</a:t>
            </a:r>
            <a:r>
              <a:rPr sz="1050" spc="5">
                <a:solidFill>
                  <a:srgbClr val="00B0F0"/>
                </a:solidFill>
                <a:latin typeface="ＭＳ ゴシック"/>
                <a:cs typeface="ＭＳ ゴシック"/>
              </a:rPr>
              <a:t>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職業</a:t>
            </a:r>
            <a:r>
              <a:rPr sz="1050" spc="-10">
                <a:solidFill>
                  <a:srgbClr val="00B0F0"/>
                </a:solidFill>
                <a:latin typeface="ＭＳ ゴシック"/>
                <a:cs typeface="ＭＳ ゴシック"/>
              </a:rPr>
              <a:t>紹介事</a:t>
            </a:r>
            <a:r>
              <a:rPr sz="1050" spc="5">
                <a:solidFill>
                  <a:srgbClr val="00B0F0"/>
                </a:solidFill>
                <a:latin typeface="ＭＳ ゴシック"/>
                <a:cs typeface="ＭＳ ゴシック"/>
              </a:rPr>
              <a:t>業 者に</a:t>
            </a:r>
            <a:r>
              <a:rPr sz="1050" spc="-10">
                <a:solidFill>
                  <a:srgbClr val="00B0F0"/>
                </a:solidFill>
                <a:latin typeface="ＭＳ ゴシック"/>
                <a:cs typeface="ＭＳ ゴシック"/>
              </a:rPr>
              <a:t>お</a:t>
            </a:r>
            <a:r>
              <a:rPr sz="1050" spc="5">
                <a:solidFill>
                  <a:srgbClr val="00B0F0"/>
                </a:solidFill>
                <a:latin typeface="ＭＳ ゴシック"/>
                <a:cs typeface="ＭＳ ゴシック"/>
              </a:rPr>
              <a:t>い</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就</a:t>
            </a:r>
            <a:r>
              <a:rPr sz="1050" spc="-10">
                <a:solidFill>
                  <a:srgbClr val="00B0F0"/>
                </a:solidFill>
                <a:latin typeface="ＭＳ ゴシック"/>
                <a:cs typeface="ＭＳ ゴシック"/>
              </a:rPr>
              <a:t>職</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関</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相談</a:t>
            </a:r>
            <a:r>
              <a:rPr sz="1050" spc="-10">
                <a:solidFill>
                  <a:srgbClr val="00B0F0"/>
                </a:solidFill>
                <a:latin typeface="ＭＳ ゴシック"/>
                <a:cs typeface="ＭＳ ゴシック"/>
              </a:rPr>
              <a:t>等</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受</a:t>
            </a:r>
            <a:r>
              <a:rPr sz="1050" spc="5">
                <a:solidFill>
                  <a:srgbClr val="00B0F0"/>
                </a:solidFill>
                <a:latin typeface="ＭＳ ゴシック"/>
                <a:cs typeface="ＭＳ ゴシック"/>
              </a:rPr>
              <a:t>け</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明</a:t>
            </a:r>
            <a:r>
              <a:rPr sz="1050" spc="5">
                <a:solidFill>
                  <a:srgbClr val="00B0F0"/>
                </a:solidFill>
                <a:latin typeface="ＭＳ ゴシック"/>
                <a:cs typeface="ＭＳ ゴシック"/>
              </a:rPr>
              <a:t>らか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き</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書</a:t>
            </a:r>
            <a:r>
              <a:rPr sz="1050" spc="5">
                <a:solidFill>
                  <a:srgbClr val="00B0F0"/>
                </a:solidFill>
                <a:latin typeface="ＭＳ ゴシック"/>
                <a:cs typeface="ＭＳ ゴシック"/>
              </a:rPr>
              <a:t>類</a:t>
            </a:r>
            <a:endParaRPr sz="1050">
              <a:solidFill>
                <a:srgbClr val="00B0F0"/>
              </a:solidFill>
              <a:latin typeface="ＭＳ ゴシック"/>
              <a:cs typeface="ＭＳ ゴシック"/>
            </a:endParaRPr>
          </a:p>
          <a:p>
            <a:pPr marL="279400">
              <a:lnSpc>
                <a:spcPct val="100000"/>
              </a:lnSpc>
              <a:spcBef>
                <a:spcPts val="420"/>
              </a:spcBef>
              <a:tabLst>
                <a:tab pos="546100" algn="l"/>
              </a:tabLst>
            </a:pPr>
            <a:r>
              <a:rPr sz="1050" spc="5">
                <a:solidFill>
                  <a:srgbClr val="00B0F0"/>
                </a:solidFill>
                <a:latin typeface="ＭＳ ゴシック"/>
                <a:cs typeface="ＭＳ ゴシック"/>
              </a:rPr>
              <a:t>ハ	求</a:t>
            </a:r>
            <a:r>
              <a:rPr sz="1050" spc="-10">
                <a:solidFill>
                  <a:srgbClr val="00B0F0"/>
                </a:solidFill>
                <a:latin typeface="ＭＳ ゴシック"/>
                <a:cs typeface="ＭＳ ゴシック"/>
              </a:rPr>
              <a:t>人</a:t>
            </a:r>
            <a:r>
              <a:rPr sz="1050" spc="5">
                <a:solidFill>
                  <a:srgbClr val="00B0F0"/>
                </a:solidFill>
                <a:latin typeface="ＭＳ ゴシック"/>
                <a:cs typeface="ＭＳ ゴシック"/>
              </a:rPr>
              <a:t>者</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面</a:t>
            </a:r>
            <a:r>
              <a:rPr sz="1050" spc="-10">
                <a:solidFill>
                  <a:srgbClr val="00B0F0"/>
                </a:solidFill>
                <a:latin typeface="ＭＳ ゴシック"/>
                <a:cs typeface="ＭＳ ゴシック"/>
              </a:rPr>
              <a:t>接</a:t>
            </a:r>
            <a:r>
              <a:rPr sz="1050" spc="5">
                <a:solidFill>
                  <a:srgbClr val="00B0F0"/>
                </a:solidFill>
                <a:latin typeface="ＭＳ ゴシック"/>
                <a:cs typeface="ＭＳ ゴシック"/>
              </a:rPr>
              <a:t>した</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他</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就</a:t>
            </a:r>
            <a:r>
              <a:rPr sz="1050" spc="5">
                <a:solidFill>
                  <a:srgbClr val="00B0F0"/>
                </a:solidFill>
                <a:latin typeface="ＭＳ ゴシック"/>
                <a:cs typeface="ＭＳ ゴシック"/>
              </a:rPr>
              <a:t>業</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るた</a:t>
            </a:r>
            <a:r>
              <a:rPr sz="1050" spc="-10">
                <a:solidFill>
                  <a:srgbClr val="00B0F0"/>
                </a:solidFill>
                <a:latin typeface="ＭＳ ゴシック"/>
                <a:cs typeface="ＭＳ ゴシック"/>
              </a:rPr>
              <a:t>め</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活</a:t>
            </a:r>
            <a:r>
              <a:rPr sz="1050" spc="5">
                <a:solidFill>
                  <a:srgbClr val="00B0F0"/>
                </a:solidFill>
                <a:latin typeface="ＭＳ ゴシック"/>
                <a:cs typeface="ＭＳ ゴシック"/>
              </a:rPr>
              <a:t>動</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行</a:t>
            </a:r>
            <a:r>
              <a:rPr sz="1050" spc="-10">
                <a:solidFill>
                  <a:srgbClr val="00B0F0"/>
                </a:solidFill>
                <a:latin typeface="ＭＳ ゴシック"/>
                <a:cs typeface="ＭＳ ゴシック"/>
              </a:rPr>
              <a:t>っ</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るこ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明</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412115" marR="71755" indent="-132715">
              <a:lnSpc>
                <a:spcPts val="1680"/>
              </a:lnSpc>
              <a:spcBef>
                <a:spcPts val="114"/>
              </a:spcBef>
              <a:tabLst>
                <a:tab pos="546100" algn="l"/>
              </a:tabLst>
            </a:pPr>
            <a:r>
              <a:rPr sz="1050" spc="5">
                <a:solidFill>
                  <a:srgbClr val="00B0F0"/>
                </a:solidFill>
                <a:latin typeface="ＭＳ ゴシック"/>
                <a:cs typeface="ＭＳ ゴシック"/>
              </a:rPr>
              <a:t>ニ	公</a:t>
            </a:r>
            <a:r>
              <a:rPr sz="1050" spc="-10">
                <a:solidFill>
                  <a:srgbClr val="00B0F0"/>
                </a:solidFill>
                <a:latin typeface="ＭＳ ゴシック"/>
                <a:cs typeface="ＭＳ ゴシック"/>
              </a:rPr>
              <a:t>共</a:t>
            </a:r>
            <a:r>
              <a:rPr sz="1050" spc="5">
                <a:solidFill>
                  <a:srgbClr val="00B0F0"/>
                </a:solidFill>
                <a:latin typeface="ＭＳ ゴシック"/>
                <a:cs typeface="ＭＳ ゴシック"/>
              </a:rPr>
              <a:t>職</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能</a:t>
            </a:r>
            <a:r>
              <a:rPr sz="1050" spc="-10">
                <a:solidFill>
                  <a:srgbClr val="00B0F0"/>
                </a:solidFill>
                <a:latin typeface="ＭＳ ゴシック"/>
                <a:cs typeface="ＭＳ ゴシック"/>
              </a:rPr>
              <a:t>力</a:t>
            </a:r>
            <a:r>
              <a:rPr sz="1050" spc="5">
                <a:solidFill>
                  <a:srgbClr val="00B0F0"/>
                </a:solidFill>
                <a:latin typeface="ＭＳ ゴシック"/>
                <a:cs typeface="ＭＳ ゴシック"/>
              </a:rPr>
              <a:t>開発</a:t>
            </a:r>
            <a:r>
              <a:rPr sz="1050" spc="-10">
                <a:solidFill>
                  <a:srgbClr val="00B0F0"/>
                </a:solidFill>
                <a:latin typeface="ＭＳ ゴシック"/>
                <a:cs typeface="ＭＳ ゴシック"/>
              </a:rPr>
              <a:t>施</a:t>
            </a:r>
            <a:r>
              <a:rPr sz="1050" spc="5">
                <a:solidFill>
                  <a:srgbClr val="00B0F0"/>
                </a:solidFill>
                <a:latin typeface="ＭＳ ゴシック"/>
                <a:cs typeface="ＭＳ ゴシック"/>
              </a:rPr>
              <a:t>設</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専</a:t>
            </a:r>
            <a:r>
              <a:rPr sz="1050" spc="-10">
                <a:solidFill>
                  <a:srgbClr val="00B0F0"/>
                </a:solidFill>
                <a:latin typeface="ＭＳ ゴシック"/>
                <a:cs typeface="ＭＳ ゴシック"/>
              </a:rPr>
              <a:t>修</a:t>
            </a:r>
            <a:r>
              <a:rPr sz="1050" spc="5">
                <a:solidFill>
                  <a:srgbClr val="00B0F0"/>
                </a:solidFill>
                <a:latin typeface="ＭＳ ゴシック"/>
                <a:cs typeface="ＭＳ ゴシック"/>
              </a:rPr>
              <a:t>学</a:t>
            </a:r>
            <a:r>
              <a:rPr sz="1050" spc="-10">
                <a:solidFill>
                  <a:srgbClr val="00B0F0"/>
                </a:solidFill>
                <a:latin typeface="ＭＳ ゴシック"/>
                <a:cs typeface="ＭＳ ゴシック"/>
              </a:rPr>
              <a:t>校</a:t>
            </a:r>
            <a:r>
              <a:rPr sz="1050" spc="5">
                <a:solidFill>
                  <a:srgbClr val="00B0F0"/>
                </a:solidFill>
                <a:latin typeface="ＭＳ ゴシック"/>
                <a:cs typeface="ＭＳ ゴシック"/>
              </a:rPr>
              <a:t>等</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在学</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他</a:t>
            </a:r>
            <a:r>
              <a:rPr sz="1050" spc="5">
                <a:solidFill>
                  <a:srgbClr val="00B0F0"/>
                </a:solidFill>
                <a:latin typeface="ＭＳ ゴシック"/>
                <a:cs typeface="ＭＳ ゴシック"/>
              </a:rPr>
              <a:t>の職</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能</a:t>
            </a:r>
            <a:r>
              <a:rPr sz="1050" spc="-10">
                <a:solidFill>
                  <a:srgbClr val="00B0F0"/>
                </a:solidFill>
                <a:latin typeface="ＭＳ ゴシック"/>
                <a:cs typeface="ＭＳ ゴシック"/>
              </a:rPr>
              <a:t>力</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開</a:t>
            </a:r>
            <a:r>
              <a:rPr sz="1050" spc="5">
                <a:solidFill>
                  <a:srgbClr val="00B0F0"/>
                </a:solidFill>
                <a:latin typeface="ＭＳ ゴシック"/>
                <a:cs typeface="ＭＳ ゴシック"/>
              </a:rPr>
              <a:t>発</a:t>
            </a:r>
            <a:r>
              <a:rPr sz="1050" spc="-10">
                <a:solidFill>
                  <a:srgbClr val="00B0F0"/>
                </a:solidFill>
                <a:latin typeface="ＭＳ ゴシック"/>
                <a:cs typeface="ＭＳ ゴシック"/>
              </a:rPr>
              <a:t>及</a:t>
            </a:r>
            <a:r>
              <a:rPr sz="1050" spc="5">
                <a:solidFill>
                  <a:srgbClr val="00B0F0"/>
                </a:solidFill>
                <a:latin typeface="ＭＳ ゴシック"/>
                <a:cs typeface="ＭＳ ゴシック"/>
              </a:rPr>
              <a:t>び</a:t>
            </a:r>
            <a:r>
              <a:rPr sz="1050" spc="-10">
                <a:solidFill>
                  <a:srgbClr val="00B0F0"/>
                </a:solidFill>
                <a:latin typeface="ＭＳ ゴシック"/>
                <a:cs typeface="ＭＳ ゴシック"/>
              </a:rPr>
              <a:t>向</a:t>
            </a:r>
            <a:r>
              <a:rPr sz="1050" spc="5">
                <a:solidFill>
                  <a:srgbClr val="00B0F0"/>
                </a:solidFill>
                <a:latin typeface="ＭＳ ゴシック"/>
                <a:cs typeface="ＭＳ ゴシック"/>
              </a:rPr>
              <a:t>上を</a:t>
            </a:r>
            <a:r>
              <a:rPr sz="1050" spc="-10">
                <a:solidFill>
                  <a:srgbClr val="00B0F0"/>
                </a:solidFill>
                <a:latin typeface="ＭＳ ゴシック"/>
                <a:cs typeface="ＭＳ ゴシック"/>
              </a:rPr>
              <a:t>図って</a:t>
            </a:r>
            <a:r>
              <a:rPr sz="1050" spc="5">
                <a:solidFill>
                  <a:srgbClr val="00B0F0"/>
                </a:solidFill>
                <a:latin typeface="ＭＳ ゴシック"/>
                <a:cs typeface="ＭＳ ゴシック"/>
              </a:rPr>
              <a:t>い るこ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明</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412115" marR="5080" indent="-132715">
              <a:lnSpc>
                <a:spcPts val="1670"/>
              </a:lnSpc>
              <a:spcBef>
                <a:spcPts val="5"/>
              </a:spcBef>
              <a:tabLst>
                <a:tab pos="546100" algn="l"/>
              </a:tabLst>
            </a:pPr>
            <a:r>
              <a:rPr sz="1050" spc="5">
                <a:solidFill>
                  <a:srgbClr val="00B0F0"/>
                </a:solidFill>
                <a:latin typeface="ＭＳ ゴシック"/>
                <a:cs typeface="ＭＳ ゴシック"/>
              </a:rPr>
              <a:t>ホ	都</a:t>
            </a:r>
            <a:r>
              <a:rPr sz="1050" spc="-10">
                <a:solidFill>
                  <a:srgbClr val="00B0F0"/>
                </a:solidFill>
                <a:latin typeface="ＭＳ ゴシック"/>
                <a:cs typeface="ＭＳ ゴシック"/>
              </a:rPr>
              <a:t>道</a:t>
            </a:r>
            <a:r>
              <a:rPr sz="1050" spc="5">
                <a:solidFill>
                  <a:srgbClr val="00B0F0"/>
                </a:solidFill>
                <a:latin typeface="ＭＳ ゴシック"/>
                <a:cs typeface="ＭＳ ゴシック"/>
              </a:rPr>
              <a:t>府</a:t>
            </a:r>
            <a:r>
              <a:rPr sz="1050" spc="-10">
                <a:solidFill>
                  <a:srgbClr val="00B0F0"/>
                </a:solidFill>
                <a:latin typeface="ＭＳ ゴシック"/>
                <a:cs typeface="ＭＳ ゴシック"/>
              </a:rPr>
              <a:t>県</a:t>
            </a:r>
            <a:r>
              <a:rPr sz="1050" spc="5">
                <a:solidFill>
                  <a:srgbClr val="00B0F0"/>
                </a:solidFill>
                <a:latin typeface="ＭＳ ゴシック"/>
                <a:cs typeface="ＭＳ ゴシック"/>
              </a:rPr>
              <a:t>知</a:t>
            </a:r>
            <a:r>
              <a:rPr sz="1050" spc="-10">
                <a:solidFill>
                  <a:srgbClr val="00B0F0"/>
                </a:solidFill>
                <a:latin typeface="ＭＳ ゴシック"/>
                <a:cs typeface="ＭＳ ゴシック"/>
              </a:rPr>
              <a:t>事</a:t>
            </a:r>
            <a:r>
              <a:rPr sz="1050" spc="-165">
                <a:solidFill>
                  <a:srgbClr val="00B0F0"/>
                </a:solidFill>
                <a:latin typeface="ＭＳ ゴシック"/>
                <a:cs typeface="ＭＳ ゴシック"/>
              </a:rPr>
              <a:t>、</a:t>
            </a:r>
            <a:r>
              <a:rPr sz="1050" spc="-10">
                <a:solidFill>
                  <a:srgbClr val="00B0F0"/>
                </a:solidFill>
                <a:latin typeface="ＭＳ ゴシック"/>
                <a:cs typeface="ＭＳ ゴシック"/>
              </a:rPr>
              <a:t>市</a:t>
            </a:r>
            <a:r>
              <a:rPr sz="1050">
                <a:solidFill>
                  <a:srgbClr val="00B0F0"/>
                </a:solidFill>
                <a:latin typeface="ＭＳ ゴシック"/>
                <a:cs typeface="ＭＳ ゴシック"/>
              </a:rPr>
              <a:t>長</a:t>
            </a:r>
            <a:r>
              <a:rPr sz="1050" spc="-15">
                <a:solidFill>
                  <a:srgbClr val="00B0F0"/>
                </a:solidFill>
                <a:latin typeface="ＭＳ 明朝"/>
                <a:cs typeface="ＭＳ 明朝"/>
              </a:rPr>
              <a:t>(</a:t>
            </a:r>
            <a:r>
              <a:rPr sz="1050" spc="5">
                <a:solidFill>
                  <a:srgbClr val="00B0F0"/>
                </a:solidFill>
                <a:latin typeface="ＭＳ ゴシック"/>
                <a:cs typeface="ＭＳ ゴシック"/>
              </a:rPr>
              <a:t>特</a:t>
            </a:r>
            <a:r>
              <a:rPr sz="1050" spc="-10">
                <a:solidFill>
                  <a:srgbClr val="00B0F0"/>
                </a:solidFill>
                <a:latin typeface="ＭＳ ゴシック"/>
                <a:cs typeface="ＭＳ ゴシック"/>
              </a:rPr>
              <a:t>別</a:t>
            </a:r>
            <a:r>
              <a:rPr sz="1050" spc="5">
                <a:solidFill>
                  <a:srgbClr val="00B0F0"/>
                </a:solidFill>
                <a:latin typeface="ＭＳ ゴシック"/>
                <a:cs typeface="ＭＳ ゴシック"/>
              </a:rPr>
              <a:t>区</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区</a:t>
            </a:r>
            <a:r>
              <a:rPr sz="1050" spc="-10">
                <a:solidFill>
                  <a:srgbClr val="00B0F0"/>
                </a:solidFill>
                <a:latin typeface="ＭＳ ゴシック"/>
                <a:cs typeface="ＭＳ ゴシック"/>
              </a:rPr>
              <a:t>長</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含</a:t>
            </a:r>
            <a:r>
              <a:rPr sz="1050" spc="5">
                <a:solidFill>
                  <a:srgbClr val="00B0F0"/>
                </a:solidFill>
                <a:latin typeface="ＭＳ ゴシック"/>
                <a:cs typeface="ＭＳ ゴシック"/>
              </a:rPr>
              <a:t>む</a:t>
            </a:r>
            <a:r>
              <a:rPr sz="1050" spc="-175">
                <a:solidFill>
                  <a:srgbClr val="00B0F0"/>
                </a:solidFill>
                <a:latin typeface="ＭＳ ゴシック"/>
                <a:cs typeface="ＭＳ ゴシック"/>
              </a:rPr>
              <a:t>。</a:t>
            </a:r>
            <a:r>
              <a:rPr sz="1050" spc="-15">
                <a:solidFill>
                  <a:srgbClr val="00B0F0"/>
                </a:solidFill>
                <a:latin typeface="ＭＳ 明朝"/>
                <a:cs typeface="ＭＳ 明朝"/>
              </a:rPr>
              <a:t>)</a:t>
            </a:r>
            <a:r>
              <a:rPr sz="1050" spc="-165">
                <a:solidFill>
                  <a:srgbClr val="00B0F0"/>
                </a:solidFill>
                <a:latin typeface="ＭＳ ゴシック"/>
                <a:cs typeface="ＭＳ ゴシック"/>
              </a:rPr>
              <a:t>、</a:t>
            </a:r>
            <a:r>
              <a:rPr sz="1050" spc="-10">
                <a:solidFill>
                  <a:srgbClr val="00B0F0"/>
                </a:solidFill>
                <a:latin typeface="ＭＳ ゴシック"/>
                <a:cs typeface="ＭＳ ゴシック"/>
              </a:rPr>
              <a:t>福</a:t>
            </a:r>
            <a:r>
              <a:rPr sz="1050" spc="5">
                <a:solidFill>
                  <a:srgbClr val="00B0F0"/>
                </a:solidFill>
                <a:latin typeface="ＭＳ ゴシック"/>
                <a:cs typeface="ＭＳ ゴシック"/>
              </a:rPr>
              <a:t>祉</a:t>
            </a:r>
            <a:r>
              <a:rPr sz="1050" spc="-10">
                <a:solidFill>
                  <a:srgbClr val="00B0F0"/>
                </a:solidFill>
                <a:latin typeface="ＭＳ ゴシック"/>
                <a:cs typeface="ＭＳ ゴシック"/>
              </a:rPr>
              <a:t>事</a:t>
            </a:r>
            <a:r>
              <a:rPr sz="1050" spc="5">
                <a:solidFill>
                  <a:srgbClr val="00B0F0"/>
                </a:solidFill>
                <a:latin typeface="ＭＳ ゴシック"/>
                <a:cs typeface="ＭＳ ゴシック"/>
              </a:rPr>
              <a:t>務</a:t>
            </a:r>
            <a:r>
              <a:rPr sz="1050" spc="-10">
                <a:solidFill>
                  <a:srgbClr val="00B0F0"/>
                </a:solidFill>
                <a:latin typeface="ＭＳ ゴシック"/>
                <a:cs typeface="ＭＳ ゴシック"/>
              </a:rPr>
              <a:t>所</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管理</a:t>
            </a:r>
            <a:r>
              <a:rPr sz="1050" spc="5">
                <a:solidFill>
                  <a:srgbClr val="00B0F0"/>
                </a:solidFill>
                <a:latin typeface="ＭＳ ゴシック"/>
                <a:cs typeface="ＭＳ ゴシック"/>
              </a:rPr>
              <a:t>する</a:t>
            </a:r>
            <a:r>
              <a:rPr sz="1050" spc="-10">
                <a:solidFill>
                  <a:srgbClr val="00B0F0"/>
                </a:solidFill>
                <a:latin typeface="ＭＳ ゴシック"/>
                <a:cs typeface="ＭＳ ゴシック"/>
              </a:rPr>
              <a:t>町</a:t>
            </a:r>
            <a:r>
              <a:rPr sz="1050" spc="5">
                <a:solidFill>
                  <a:srgbClr val="00B0F0"/>
                </a:solidFill>
                <a:latin typeface="ＭＳ ゴシック"/>
                <a:cs typeface="ＭＳ ゴシック"/>
              </a:rPr>
              <a:t>村</a:t>
            </a:r>
            <a:r>
              <a:rPr sz="1050" spc="-10">
                <a:solidFill>
                  <a:srgbClr val="00B0F0"/>
                </a:solidFill>
                <a:latin typeface="ＭＳ ゴシック"/>
                <a:cs typeface="ＭＳ ゴシック"/>
              </a:rPr>
              <a:t>長</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行</a:t>
            </a:r>
            <a:r>
              <a:rPr sz="1050" spc="5">
                <a:solidFill>
                  <a:srgbClr val="00B0F0"/>
                </a:solidFill>
                <a:latin typeface="ＭＳ ゴシック"/>
                <a:cs typeface="ＭＳ ゴシック"/>
              </a:rPr>
              <a:t>う</a:t>
            </a:r>
            <a:r>
              <a:rPr sz="1050" spc="-10">
                <a:solidFill>
                  <a:srgbClr val="00B0F0"/>
                </a:solidFill>
                <a:latin typeface="ＭＳ ゴシック"/>
                <a:cs typeface="ＭＳ ゴシック"/>
              </a:rPr>
              <a:t>就</a:t>
            </a:r>
            <a:r>
              <a:rPr sz="1050" spc="5">
                <a:solidFill>
                  <a:srgbClr val="00B0F0"/>
                </a:solidFill>
                <a:latin typeface="ＭＳ ゴシック"/>
                <a:cs typeface="ＭＳ ゴシック"/>
              </a:rPr>
              <a:t>業</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関す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相</a:t>
            </a:r>
            <a:r>
              <a:rPr sz="1050" spc="-10">
                <a:solidFill>
                  <a:srgbClr val="00B0F0"/>
                </a:solidFill>
                <a:latin typeface="ＭＳ ゴシック"/>
                <a:cs typeface="ＭＳ ゴシック"/>
              </a:rPr>
              <a:t>談</a:t>
            </a:r>
            <a:r>
              <a:rPr sz="1050" spc="5">
                <a:solidFill>
                  <a:srgbClr val="00B0F0"/>
                </a:solidFill>
                <a:latin typeface="ＭＳ ゴシック"/>
                <a:cs typeface="ＭＳ ゴシック"/>
              </a:rPr>
              <a:t>、 情報</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提</a:t>
            </a:r>
            <a:r>
              <a:rPr sz="1050" spc="-10">
                <a:solidFill>
                  <a:srgbClr val="00B0F0"/>
                </a:solidFill>
                <a:latin typeface="ＭＳ ゴシック"/>
                <a:cs typeface="ＭＳ ゴシック"/>
              </a:rPr>
              <a:t>供</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助</a:t>
            </a:r>
            <a:r>
              <a:rPr sz="1050" spc="5">
                <a:solidFill>
                  <a:srgbClr val="00B0F0"/>
                </a:solidFill>
                <a:latin typeface="ＭＳ ゴシック"/>
                <a:cs typeface="ＭＳ ゴシック"/>
              </a:rPr>
              <a:t>言</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支</a:t>
            </a:r>
            <a:r>
              <a:rPr sz="1050" spc="5">
                <a:solidFill>
                  <a:srgbClr val="00B0F0"/>
                </a:solidFill>
                <a:latin typeface="ＭＳ ゴシック"/>
                <a:cs typeface="ＭＳ ゴシック"/>
              </a:rPr>
              <a:t>援を</a:t>
            </a:r>
            <a:r>
              <a:rPr sz="1050" spc="-10">
                <a:solidFill>
                  <a:srgbClr val="00B0F0"/>
                </a:solidFill>
                <a:latin typeface="ＭＳ ゴシック"/>
                <a:cs typeface="ＭＳ ゴシック"/>
              </a:rPr>
              <a:t>受</a:t>
            </a:r>
            <a:r>
              <a:rPr sz="1050" spc="5">
                <a:solidFill>
                  <a:srgbClr val="00B0F0"/>
                </a:solidFill>
                <a:latin typeface="ＭＳ ゴシック"/>
                <a:cs typeface="ＭＳ ゴシック"/>
              </a:rPr>
              <a:t>け</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就</a:t>
            </a:r>
            <a:r>
              <a:rPr sz="1050" spc="-10">
                <a:solidFill>
                  <a:srgbClr val="00B0F0"/>
                </a:solidFill>
                <a:latin typeface="ＭＳ ゴシック"/>
                <a:cs typeface="ＭＳ ゴシック"/>
              </a:rPr>
              <a:t>業</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求</a:t>
            </a:r>
            <a:r>
              <a:rPr sz="1050" spc="-10">
                <a:solidFill>
                  <a:srgbClr val="00B0F0"/>
                </a:solidFill>
                <a:latin typeface="ＭＳ ゴシック"/>
                <a:cs typeface="ＭＳ ゴシック"/>
              </a:rPr>
              <a:t>職</a:t>
            </a:r>
            <a:r>
              <a:rPr sz="1050" spc="5">
                <a:solidFill>
                  <a:srgbClr val="00B0F0"/>
                </a:solidFill>
                <a:latin typeface="ＭＳ ゴシック"/>
                <a:cs typeface="ＭＳ ゴシック"/>
              </a:rPr>
              <a:t>活動</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そ</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他</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自立</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図</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た</a:t>
            </a:r>
            <a:r>
              <a:rPr sz="1050" spc="-10">
                <a:solidFill>
                  <a:srgbClr val="00B0F0"/>
                </a:solidFill>
                <a:latin typeface="ＭＳ ゴシック"/>
                <a:cs typeface="ＭＳ ゴシック"/>
              </a:rPr>
              <a:t>め</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活</a:t>
            </a:r>
            <a:r>
              <a:rPr sz="1050" spc="5">
                <a:solidFill>
                  <a:srgbClr val="00B0F0"/>
                </a:solidFill>
                <a:latin typeface="ＭＳ ゴシック"/>
                <a:cs typeface="ＭＳ ゴシック"/>
              </a:rPr>
              <a:t>動</a:t>
            </a:r>
            <a:r>
              <a:rPr sz="1050" spc="-10">
                <a:solidFill>
                  <a:srgbClr val="00B0F0"/>
                </a:solidFill>
                <a:latin typeface="ＭＳ ゴシック"/>
                <a:cs typeface="ＭＳ ゴシック"/>
              </a:rPr>
              <a:t>を行</a:t>
            </a:r>
            <a:r>
              <a:rPr sz="1050" spc="5">
                <a:solidFill>
                  <a:srgbClr val="00B0F0"/>
                </a:solidFill>
                <a:latin typeface="ＭＳ ゴシック"/>
                <a:cs typeface="ＭＳ ゴシック"/>
              </a:rPr>
              <a:t>っ</a:t>
            </a:r>
            <a:endParaRPr sz="1050">
              <a:solidFill>
                <a:srgbClr val="00B0F0"/>
              </a:solidFill>
              <a:latin typeface="ＭＳ ゴシック"/>
              <a:cs typeface="ＭＳ ゴシック"/>
            </a:endParaRPr>
          </a:p>
          <a:p>
            <a:pPr marL="412115">
              <a:lnSpc>
                <a:spcPct val="100000"/>
              </a:lnSpc>
              <a:spcBef>
                <a:spcPts val="300"/>
              </a:spcBef>
            </a:pPr>
            <a:r>
              <a:rPr sz="1050" spc="5">
                <a:solidFill>
                  <a:srgbClr val="00B0F0"/>
                </a:solidFill>
                <a:latin typeface="ＭＳ ゴシック"/>
                <a:cs typeface="ＭＳ ゴシック"/>
              </a:rPr>
              <a:t>たこ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明</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279400" marR="73660" lvl="1" indent="-133350">
              <a:lnSpc>
                <a:spcPts val="1680"/>
              </a:lnSpc>
              <a:spcBef>
                <a:spcPts val="110"/>
              </a:spcBef>
              <a:buFont typeface=""/>
              <a:buAutoNum type="arabicParenBoth" startAt="2"/>
              <a:tabLst>
                <a:tab pos="478790" algn="l"/>
                <a:tab pos="479425" algn="l"/>
                <a:tab pos="546100" algn="l"/>
              </a:tabLst>
            </a:pPr>
            <a:r>
              <a:rPr sz="1050" spc="5">
                <a:solidFill>
                  <a:srgbClr val="00B0F0"/>
                </a:solidFill>
                <a:latin typeface="ＭＳ ゴシック"/>
                <a:cs typeface="ＭＳ ゴシック"/>
              </a:rPr>
              <a:t>児</a:t>
            </a:r>
            <a:r>
              <a:rPr sz="1050" spc="-10">
                <a:solidFill>
                  <a:srgbClr val="00B0F0"/>
                </a:solidFill>
                <a:latin typeface="ＭＳ ゴシック"/>
                <a:cs typeface="ＭＳ ゴシック"/>
              </a:rPr>
              <a:t>童</a:t>
            </a:r>
            <a:r>
              <a:rPr sz="1050" spc="5">
                <a:solidFill>
                  <a:srgbClr val="00B0F0"/>
                </a:solidFill>
                <a:latin typeface="ＭＳ ゴシック"/>
                <a:cs typeface="ＭＳ ゴシック"/>
              </a:rPr>
              <a:t>扶</a:t>
            </a:r>
            <a:r>
              <a:rPr sz="1050" spc="-10">
                <a:solidFill>
                  <a:srgbClr val="00B0F0"/>
                </a:solidFill>
                <a:latin typeface="ＭＳ ゴシック"/>
                <a:cs typeface="ＭＳ ゴシック"/>
              </a:rPr>
              <a:t>養</a:t>
            </a:r>
            <a:r>
              <a:rPr sz="1050" spc="5">
                <a:solidFill>
                  <a:srgbClr val="00B0F0"/>
                </a:solidFill>
                <a:latin typeface="ＭＳ ゴシック"/>
                <a:cs typeface="ＭＳ ゴシック"/>
              </a:rPr>
              <a:t>手</a:t>
            </a:r>
            <a:r>
              <a:rPr sz="1050" spc="-10">
                <a:solidFill>
                  <a:srgbClr val="00B0F0"/>
                </a:solidFill>
                <a:latin typeface="ＭＳ ゴシック"/>
                <a:cs typeface="ＭＳ ゴシック"/>
              </a:rPr>
              <a:t>当法</a:t>
            </a:r>
            <a:r>
              <a:rPr sz="1050" spc="5">
                <a:solidFill>
                  <a:srgbClr val="00B0F0"/>
                </a:solidFill>
                <a:latin typeface="ＭＳ ゴシック"/>
                <a:cs typeface="ＭＳ ゴシック"/>
              </a:rPr>
              <a:t>施行</a:t>
            </a:r>
            <a:r>
              <a:rPr sz="1050" spc="-10">
                <a:solidFill>
                  <a:srgbClr val="00B0F0"/>
                </a:solidFill>
                <a:latin typeface="ＭＳ ゴシック"/>
                <a:cs typeface="ＭＳ ゴシック"/>
              </a:rPr>
              <a:t>令</a:t>
            </a:r>
            <a:r>
              <a:rPr sz="1050">
                <a:solidFill>
                  <a:srgbClr val="00B0F0"/>
                </a:solidFill>
                <a:latin typeface="ＭＳ 明朝"/>
                <a:cs typeface="ＭＳ 明朝"/>
              </a:rPr>
              <a:t>(</a:t>
            </a:r>
            <a:r>
              <a:rPr sz="1050" spc="-10">
                <a:solidFill>
                  <a:srgbClr val="00B0F0"/>
                </a:solidFill>
                <a:latin typeface="ＭＳ ゴシック"/>
                <a:cs typeface="ＭＳ ゴシック"/>
              </a:rPr>
              <a:t>昭</a:t>
            </a:r>
            <a:r>
              <a:rPr sz="1050" spc="5">
                <a:solidFill>
                  <a:srgbClr val="00B0F0"/>
                </a:solidFill>
                <a:latin typeface="ＭＳ ゴシック"/>
                <a:cs typeface="ＭＳ ゴシック"/>
              </a:rPr>
              <a:t>和</a:t>
            </a:r>
            <a:r>
              <a:rPr sz="1050" spc="-5">
                <a:solidFill>
                  <a:srgbClr val="00B0F0"/>
                </a:solidFill>
                <a:latin typeface="ＭＳ 明朝"/>
                <a:cs typeface="ＭＳ 明朝"/>
              </a:rPr>
              <a:t>36</a:t>
            </a:r>
            <a:r>
              <a:rPr sz="1050" spc="5">
                <a:solidFill>
                  <a:srgbClr val="00B0F0"/>
                </a:solidFill>
                <a:latin typeface="ＭＳ ゴシック"/>
                <a:cs typeface="ＭＳ ゴシック"/>
              </a:rPr>
              <a:t>年</a:t>
            </a:r>
            <a:r>
              <a:rPr sz="1050" spc="-10">
                <a:solidFill>
                  <a:srgbClr val="00B0F0"/>
                </a:solidFill>
                <a:latin typeface="ＭＳ ゴシック"/>
                <a:cs typeface="ＭＳ ゴシック"/>
              </a:rPr>
              <a:t>政</a:t>
            </a:r>
            <a:r>
              <a:rPr sz="1050" spc="5">
                <a:solidFill>
                  <a:srgbClr val="00B0F0"/>
                </a:solidFill>
                <a:latin typeface="ＭＳ ゴシック"/>
                <a:cs typeface="ＭＳ ゴシック"/>
              </a:rPr>
              <a:t>令</a:t>
            </a:r>
            <a:r>
              <a:rPr sz="1050">
                <a:solidFill>
                  <a:srgbClr val="00B0F0"/>
                </a:solidFill>
                <a:latin typeface="ＭＳ ゴシック"/>
                <a:cs typeface="ＭＳ ゴシック"/>
              </a:rPr>
              <a:t>第</a:t>
            </a:r>
            <a:r>
              <a:rPr sz="1050" spc="-10">
                <a:solidFill>
                  <a:srgbClr val="00B0F0"/>
                </a:solidFill>
                <a:latin typeface="ＭＳ 明朝"/>
                <a:cs typeface="ＭＳ 明朝"/>
              </a:rPr>
              <a:t>405</a:t>
            </a:r>
            <a:r>
              <a:rPr sz="1050" spc="5">
                <a:solidFill>
                  <a:srgbClr val="00B0F0"/>
                </a:solidFill>
                <a:latin typeface="ＭＳ ゴシック"/>
                <a:cs typeface="ＭＳ ゴシック"/>
              </a:rPr>
              <a:t>号</a:t>
            </a:r>
            <a:r>
              <a:rPr sz="1050">
                <a:solidFill>
                  <a:srgbClr val="00B0F0"/>
                </a:solidFill>
                <a:latin typeface="ＭＳ 明朝"/>
                <a:cs typeface="ＭＳ 明朝"/>
              </a:rPr>
              <a:t>)</a:t>
            </a:r>
            <a:r>
              <a:rPr sz="1050" spc="-10">
                <a:solidFill>
                  <a:srgbClr val="00B0F0"/>
                </a:solidFill>
                <a:latin typeface="ＭＳ ゴシック"/>
                <a:cs typeface="ＭＳ ゴシック"/>
              </a:rPr>
              <a:t>別</a:t>
            </a:r>
            <a:r>
              <a:rPr sz="1050" spc="5">
                <a:solidFill>
                  <a:srgbClr val="00B0F0"/>
                </a:solidFill>
                <a:latin typeface="ＭＳ ゴシック"/>
                <a:cs typeface="ＭＳ ゴシック"/>
              </a:rPr>
              <a:t>表</a:t>
            </a:r>
            <a:r>
              <a:rPr sz="1050" spc="-10">
                <a:solidFill>
                  <a:srgbClr val="00B0F0"/>
                </a:solidFill>
                <a:latin typeface="ＭＳ ゴシック"/>
                <a:cs typeface="ＭＳ ゴシック"/>
              </a:rPr>
              <a:t>第</a:t>
            </a:r>
            <a:r>
              <a:rPr sz="1050" spc="5">
                <a:solidFill>
                  <a:srgbClr val="00B0F0"/>
                </a:solidFill>
                <a:latin typeface="ＭＳ ゴシック"/>
                <a:cs typeface="ＭＳ ゴシック"/>
              </a:rPr>
              <a:t>一</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掲</a:t>
            </a:r>
            <a:r>
              <a:rPr sz="1050" spc="-10">
                <a:solidFill>
                  <a:srgbClr val="00B0F0"/>
                </a:solidFill>
                <a:latin typeface="ＭＳ ゴシック"/>
                <a:cs typeface="ＭＳ ゴシック"/>
              </a:rPr>
              <a:t>げ</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障</a:t>
            </a:r>
            <a:r>
              <a:rPr sz="1050" spc="5">
                <a:solidFill>
                  <a:srgbClr val="00B0F0"/>
                </a:solidFill>
                <a:latin typeface="ＭＳ ゴシック"/>
                <a:cs typeface="ＭＳ ゴシック"/>
              </a:rPr>
              <a:t>害の</a:t>
            </a:r>
            <a:r>
              <a:rPr sz="1050" spc="-10">
                <a:solidFill>
                  <a:srgbClr val="00B0F0"/>
                </a:solidFill>
                <a:latin typeface="ＭＳ ゴシック"/>
                <a:cs typeface="ＭＳ ゴシック"/>
              </a:rPr>
              <a:t>状</a:t>
            </a:r>
            <a:r>
              <a:rPr sz="1050" spc="5">
                <a:solidFill>
                  <a:srgbClr val="00B0F0"/>
                </a:solidFill>
                <a:latin typeface="ＭＳ ゴシック"/>
                <a:cs typeface="ＭＳ ゴシック"/>
              </a:rPr>
              <a:t>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あ</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場</a:t>
            </a:r>
            <a:r>
              <a:rPr sz="1050" spc="-10">
                <a:solidFill>
                  <a:srgbClr val="00B0F0"/>
                </a:solidFill>
                <a:latin typeface="ＭＳ ゴシック"/>
                <a:cs typeface="ＭＳ ゴシック"/>
              </a:rPr>
              <a:t>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以下</a:t>
            </a:r>
            <a:r>
              <a:rPr sz="1050" spc="-10">
                <a:solidFill>
                  <a:srgbClr val="00B0F0"/>
                </a:solidFill>
                <a:latin typeface="ＭＳ ゴシック"/>
                <a:cs typeface="ＭＳ ゴシック"/>
              </a:rPr>
              <a:t>の書</a:t>
            </a:r>
            <a:r>
              <a:rPr sz="1050" spc="5">
                <a:solidFill>
                  <a:srgbClr val="00B0F0"/>
                </a:solidFill>
                <a:latin typeface="ＭＳ ゴシック"/>
                <a:cs typeface="ＭＳ ゴシック"/>
              </a:rPr>
              <a:t>類 イ		児</a:t>
            </a:r>
            <a:r>
              <a:rPr sz="1050" spc="-10">
                <a:solidFill>
                  <a:srgbClr val="00B0F0"/>
                </a:solidFill>
                <a:latin typeface="ＭＳ ゴシック"/>
                <a:cs typeface="ＭＳ ゴシック"/>
              </a:rPr>
              <a:t>童</a:t>
            </a:r>
            <a:r>
              <a:rPr sz="1050" spc="5">
                <a:solidFill>
                  <a:srgbClr val="00B0F0"/>
                </a:solidFill>
                <a:latin typeface="ＭＳ ゴシック"/>
                <a:cs typeface="ＭＳ ゴシック"/>
              </a:rPr>
              <a:t>扶</a:t>
            </a:r>
            <a:r>
              <a:rPr sz="1050" spc="-10">
                <a:solidFill>
                  <a:srgbClr val="00B0F0"/>
                </a:solidFill>
                <a:latin typeface="ＭＳ ゴシック"/>
                <a:cs typeface="ＭＳ ゴシック"/>
              </a:rPr>
              <a:t>養</a:t>
            </a:r>
            <a:r>
              <a:rPr sz="1050" spc="5">
                <a:solidFill>
                  <a:srgbClr val="00B0F0"/>
                </a:solidFill>
                <a:latin typeface="ＭＳ ゴシック"/>
                <a:cs typeface="ＭＳ ゴシック"/>
              </a:rPr>
              <a:t>手</a:t>
            </a:r>
            <a:r>
              <a:rPr sz="1050" spc="-10">
                <a:solidFill>
                  <a:srgbClr val="00B0F0"/>
                </a:solidFill>
                <a:latin typeface="ＭＳ ゴシック"/>
                <a:cs typeface="ＭＳ ゴシック"/>
              </a:rPr>
              <a:t>当</a:t>
            </a:r>
            <a:r>
              <a:rPr sz="1050" spc="5">
                <a:solidFill>
                  <a:srgbClr val="00B0F0"/>
                </a:solidFill>
                <a:latin typeface="ＭＳ ゴシック"/>
                <a:cs typeface="ＭＳ ゴシック"/>
              </a:rPr>
              <a:t>法施</a:t>
            </a:r>
            <a:r>
              <a:rPr sz="1050" spc="-10">
                <a:solidFill>
                  <a:srgbClr val="00B0F0"/>
                </a:solidFill>
                <a:latin typeface="ＭＳ ゴシック"/>
                <a:cs typeface="ＭＳ ゴシック"/>
              </a:rPr>
              <a:t>行</a:t>
            </a:r>
            <a:r>
              <a:rPr sz="1050" spc="5">
                <a:solidFill>
                  <a:srgbClr val="00B0F0"/>
                </a:solidFill>
                <a:latin typeface="ＭＳ ゴシック"/>
                <a:cs typeface="ＭＳ ゴシック"/>
              </a:rPr>
              <a:t>令</a:t>
            </a:r>
            <a:r>
              <a:rPr sz="1050" spc="-10">
                <a:solidFill>
                  <a:srgbClr val="00B0F0"/>
                </a:solidFill>
                <a:latin typeface="ＭＳ ゴシック"/>
                <a:cs typeface="ＭＳ ゴシック"/>
              </a:rPr>
              <a:t>別</a:t>
            </a:r>
            <a:r>
              <a:rPr sz="1050" spc="5">
                <a:solidFill>
                  <a:srgbClr val="00B0F0"/>
                </a:solidFill>
                <a:latin typeface="ＭＳ ゴシック"/>
                <a:cs typeface="ＭＳ ゴシック"/>
              </a:rPr>
              <a:t>表</a:t>
            </a:r>
            <a:r>
              <a:rPr sz="1050" spc="-10">
                <a:solidFill>
                  <a:srgbClr val="00B0F0"/>
                </a:solidFill>
                <a:latin typeface="ＭＳ ゴシック"/>
                <a:cs typeface="ＭＳ ゴシック"/>
              </a:rPr>
              <a:t>第</a:t>
            </a:r>
            <a:r>
              <a:rPr sz="1050" spc="5">
                <a:solidFill>
                  <a:srgbClr val="00B0F0"/>
                </a:solidFill>
                <a:latin typeface="ＭＳ ゴシック"/>
                <a:cs typeface="ＭＳ ゴシック"/>
              </a:rPr>
              <a:t>一</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掲</a:t>
            </a:r>
            <a:r>
              <a:rPr sz="1050" spc="-10">
                <a:solidFill>
                  <a:srgbClr val="00B0F0"/>
                </a:solidFill>
                <a:latin typeface="ＭＳ ゴシック"/>
                <a:cs typeface="ＭＳ ゴシック"/>
              </a:rPr>
              <a:t>げ</a:t>
            </a:r>
            <a:r>
              <a:rPr sz="1050" spc="5">
                <a:solidFill>
                  <a:srgbClr val="00B0F0"/>
                </a:solidFill>
                <a:latin typeface="ＭＳ ゴシック"/>
                <a:cs typeface="ＭＳ ゴシック"/>
              </a:rPr>
              <a:t>る障</a:t>
            </a:r>
            <a:r>
              <a:rPr sz="1050" spc="-10">
                <a:solidFill>
                  <a:srgbClr val="00B0F0"/>
                </a:solidFill>
                <a:latin typeface="ＭＳ ゴシック"/>
                <a:cs typeface="ＭＳ ゴシック"/>
              </a:rPr>
              <a:t>害</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状</a:t>
            </a:r>
            <a:r>
              <a:rPr sz="1050" spc="5">
                <a:solidFill>
                  <a:srgbClr val="00B0F0"/>
                </a:solidFill>
                <a:latin typeface="ＭＳ ゴシック"/>
                <a:cs typeface="ＭＳ ゴシック"/>
              </a:rPr>
              <a:t>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関</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医</a:t>
            </a:r>
            <a:r>
              <a:rPr sz="1050" spc="5">
                <a:solidFill>
                  <a:srgbClr val="00B0F0"/>
                </a:solidFill>
                <a:latin typeface="ＭＳ ゴシック"/>
                <a:cs typeface="ＭＳ ゴシック"/>
              </a:rPr>
              <a:t>師又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歯</a:t>
            </a:r>
            <a:r>
              <a:rPr sz="1050" spc="-10">
                <a:solidFill>
                  <a:srgbClr val="00B0F0"/>
                </a:solidFill>
                <a:latin typeface="ＭＳ ゴシック"/>
                <a:cs typeface="ＭＳ ゴシック"/>
              </a:rPr>
              <a:t>科</a:t>
            </a:r>
            <a:r>
              <a:rPr sz="1050" spc="5">
                <a:solidFill>
                  <a:srgbClr val="00B0F0"/>
                </a:solidFill>
                <a:latin typeface="ＭＳ ゴシック"/>
                <a:cs typeface="ＭＳ ゴシック"/>
              </a:rPr>
              <a:t>医</a:t>
            </a:r>
            <a:r>
              <a:rPr sz="1050" spc="-10">
                <a:solidFill>
                  <a:srgbClr val="00B0F0"/>
                </a:solidFill>
                <a:latin typeface="ＭＳ ゴシック"/>
                <a:cs typeface="ＭＳ ゴシック"/>
              </a:rPr>
              <a:t>師</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診</a:t>
            </a:r>
            <a:r>
              <a:rPr sz="1050" spc="5">
                <a:solidFill>
                  <a:srgbClr val="00B0F0"/>
                </a:solidFill>
                <a:latin typeface="ＭＳ ゴシック"/>
                <a:cs typeface="ＭＳ ゴシック"/>
              </a:rPr>
              <a:t>断書</a:t>
            </a:r>
            <a:endParaRPr sz="1050">
              <a:solidFill>
                <a:srgbClr val="00B0F0"/>
              </a:solidFill>
              <a:latin typeface="ＭＳ ゴシック"/>
              <a:cs typeface="ＭＳ ゴシック"/>
            </a:endParaRPr>
          </a:p>
          <a:p>
            <a:pPr marL="279400">
              <a:lnSpc>
                <a:spcPct val="100000"/>
              </a:lnSpc>
              <a:spcBef>
                <a:spcPts val="285"/>
              </a:spcBef>
              <a:tabLst>
                <a:tab pos="546100" algn="l"/>
              </a:tabLst>
            </a:pPr>
            <a:r>
              <a:rPr sz="1050" spc="5">
                <a:solidFill>
                  <a:srgbClr val="00B0F0"/>
                </a:solidFill>
                <a:latin typeface="ＭＳ ゴシック"/>
                <a:cs typeface="ＭＳ ゴシック"/>
              </a:rPr>
              <a:t>ロ	エ</a:t>
            </a:r>
            <a:r>
              <a:rPr sz="1050" spc="-10">
                <a:solidFill>
                  <a:srgbClr val="00B0F0"/>
                </a:solidFill>
                <a:latin typeface="ＭＳ ゴシック"/>
                <a:cs typeface="ＭＳ ゴシック"/>
              </a:rPr>
              <a:t>ッ</a:t>
            </a:r>
            <a:r>
              <a:rPr sz="1050" spc="5">
                <a:solidFill>
                  <a:srgbClr val="00B0F0"/>
                </a:solidFill>
                <a:latin typeface="ＭＳ ゴシック"/>
                <a:cs typeface="ＭＳ ゴシック"/>
              </a:rPr>
              <a:t>ク</a:t>
            </a:r>
            <a:r>
              <a:rPr sz="1050" spc="-10">
                <a:solidFill>
                  <a:srgbClr val="00B0F0"/>
                </a:solidFill>
                <a:latin typeface="ＭＳ ゴシック"/>
                <a:cs typeface="ＭＳ ゴシック"/>
              </a:rPr>
              <a:t>ス</a:t>
            </a:r>
            <a:r>
              <a:rPr sz="1050" spc="5">
                <a:solidFill>
                  <a:srgbClr val="00B0F0"/>
                </a:solidFill>
                <a:latin typeface="ＭＳ ゴシック"/>
                <a:cs typeface="ＭＳ ゴシック"/>
              </a:rPr>
              <a:t>線</a:t>
            </a:r>
            <a:r>
              <a:rPr sz="1050" spc="-10">
                <a:solidFill>
                  <a:srgbClr val="00B0F0"/>
                </a:solidFill>
                <a:latin typeface="ＭＳ ゴシック"/>
                <a:cs typeface="ＭＳ ゴシック"/>
              </a:rPr>
              <a:t>直</a:t>
            </a:r>
            <a:r>
              <a:rPr sz="1050" spc="5">
                <a:solidFill>
                  <a:srgbClr val="00B0F0"/>
                </a:solidFill>
                <a:latin typeface="ＭＳ ゴシック"/>
                <a:cs typeface="ＭＳ ゴシック"/>
              </a:rPr>
              <a:t>接撮</a:t>
            </a:r>
            <a:r>
              <a:rPr sz="1050" spc="-10">
                <a:solidFill>
                  <a:srgbClr val="00B0F0"/>
                </a:solidFill>
                <a:latin typeface="ＭＳ ゴシック"/>
                <a:cs typeface="ＭＳ ゴシック"/>
              </a:rPr>
              <a:t>影</a:t>
            </a:r>
            <a:r>
              <a:rPr sz="1050" spc="5">
                <a:solidFill>
                  <a:srgbClr val="00B0F0"/>
                </a:solidFill>
                <a:latin typeface="ＭＳ ゴシック"/>
                <a:cs typeface="ＭＳ ゴシック"/>
              </a:rPr>
              <a:t>写</a:t>
            </a:r>
            <a:r>
              <a:rPr sz="1050" spc="-10">
                <a:solidFill>
                  <a:srgbClr val="00B0F0"/>
                </a:solidFill>
                <a:latin typeface="ＭＳ ゴシック"/>
                <a:cs typeface="ＭＳ ゴシック"/>
              </a:rPr>
              <a:t>真</a:t>
            </a:r>
            <a:r>
              <a:rPr sz="1050">
                <a:solidFill>
                  <a:srgbClr val="00B0F0"/>
                </a:solidFill>
                <a:latin typeface="ＭＳ 明朝"/>
                <a:cs typeface="ＭＳ 明朝"/>
              </a:rPr>
              <a:t>(</a:t>
            </a:r>
            <a:r>
              <a:rPr sz="1050" spc="-10">
                <a:solidFill>
                  <a:srgbClr val="00B0F0"/>
                </a:solidFill>
                <a:latin typeface="ＭＳ ゴシック"/>
                <a:cs typeface="ＭＳ ゴシック"/>
              </a:rPr>
              <a:t>呼</a:t>
            </a:r>
            <a:r>
              <a:rPr sz="1050" spc="5">
                <a:solidFill>
                  <a:srgbClr val="00B0F0"/>
                </a:solidFill>
                <a:latin typeface="ＭＳ ゴシック"/>
                <a:cs typeface="ＭＳ ゴシック"/>
              </a:rPr>
              <a:t>吸</a:t>
            </a:r>
            <a:r>
              <a:rPr sz="1050" spc="-10">
                <a:solidFill>
                  <a:srgbClr val="00B0F0"/>
                </a:solidFill>
                <a:latin typeface="ＭＳ ゴシック"/>
                <a:cs typeface="ＭＳ ゴシック"/>
              </a:rPr>
              <a:t>器</a:t>
            </a:r>
            <a:r>
              <a:rPr sz="1050" spc="5">
                <a:solidFill>
                  <a:srgbClr val="00B0F0"/>
                </a:solidFill>
                <a:latin typeface="ＭＳ ゴシック"/>
                <a:cs typeface="ＭＳ ゴシック"/>
              </a:rPr>
              <a:t>系</a:t>
            </a:r>
            <a:r>
              <a:rPr sz="1050" spc="-10">
                <a:solidFill>
                  <a:srgbClr val="00B0F0"/>
                </a:solidFill>
                <a:latin typeface="ＭＳ ゴシック"/>
                <a:cs typeface="ＭＳ ゴシック"/>
              </a:rPr>
              <a:t>結核</a:t>
            </a:r>
            <a:r>
              <a:rPr sz="1050" spc="5">
                <a:solidFill>
                  <a:srgbClr val="00B0F0"/>
                </a:solidFill>
                <a:latin typeface="ＭＳ ゴシック"/>
                <a:cs typeface="ＭＳ ゴシック"/>
              </a:rPr>
              <a:t>、肺</a:t>
            </a:r>
            <a:r>
              <a:rPr sz="1050" spc="-10">
                <a:solidFill>
                  <a:srgbClr val="00B0F0"/>
                </a:solidFill>
                <a:latin typeface="ＭＳ ゴシック"/>
                <a:cs typeface="ＭＳ ゴシック"/>
              </a:rPr>
              <a:t>え</a:t>
            </a:r>
            <a:r>
              <a:rPr sz="1050" spc="5">
                <a:solidFill>
                  <a:srgbClr val="00B0F0"/>
                </a:solidFill>
                <a:latin typeface="ＭＳ ゴシック"/>
                <a:cs typeface="ＭＳ ゴシック"/>
              </a:rPr>
              <a:t>そ</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肺</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う</a:t>
            </a:r>
            <a:r>
              <a:rPr sz="1050" spc="-10">
                <a:solidFill>
                  <a:srgbClr val="00B0F0"/>
                </a:solidFill>
                <a:latin typeface="ＭＳ ゴシック"/>
                <a:cs typeface="ＭＳ ゴシック"/>
              </a:rPr>
              <a:t>よ</a:t>
            </a:r>
            <a:r>
              <a:rPr sz="1050" spc="5">
                <a:solidFill>
                  <a:srgbClr val="00B0F0"/>
                </a:solidFill>
                <a:latin typeface="ＭＳ ゴシック"/>
                <a:cs typeface="ＭＳ ゴシック"/>
              </a:rPr>
              <a:t>う</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けい</a:t>
            </a:r>
            <a:r>
              <a:rPr sz="1050" spc="-10">
                <a:solidFill>
                  <a:srgbClr val="00B0F0"/>
                </a:solidFill>
                <a:latin typeface="ＭＳ ゴシック"/>
                <a:cs typeface="ＭＳ ゴシック"/>
              </a:rPr>
              <a:t>肺</a:t>
            </a:r>
            <a:r>
              <a:rPr sz="1050">
                <a:solidFill>
                  <a:srgbClr val="00B0F0"/>
                </a:solidFill>
                <a:latin typeface="ＭＳ 明朝"/>
                <a:cs typeface="ＭＳ 明朝"/>
              </a:rPr>
              <a:t>(</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れ</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類</a:t>
            </a:r>
            <a:r>
              <a:rPr sz="1050" spc="-10">
                <a:solidFill>
                  <a:srgbClr val="00B0F0"/>
                </a:solidFill>
                <a:latin typeface="ＭＳ ゴシック"/>
                <a:cs typeface="ＭＳ ゴシック"/>
              </a:rPr>
              <a:t>似</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るじ</a:t>
            </a:r>
            <a:r>
              <a:rPr sz="1050" spc="5">
                <a:solidFill>
                  <a:srgbClr val="00B0F0"/>
                </a:solidFill>
                <a:latin typeface="ＭＳ ゴシック"/>
                <a:cs typeface="ＭＳ ゴシック"/>
              </a:rPr>
              <a:t>ん肺</a:t>
            </a:r>
            <a:r>
              <a:rPr sz="1050" spc="-10">
                <a:solidFill>
                  <a:srgbClr val="00B0F0"/>
                </a:solidFill>
                <a:latin typeface="ＭＳ ゴシック"/>
                <a:cs typeface="ＭＳ ゴシック"/>
              </a:rPr>
              <a:t>症</a:t>
            </a:r>
            <a:r>
              <a:rPr sz="1050" spc="5">
                <a:solidFill>
                  <a:srgbClr val="00B0F0"/>
                </a:solidFill>
                <a:latin typeface="ＭＳ ゴシック"/>
                <a:cs typeface="ＭＳ ゴシック"/>
              </a:rPr>
              <a:t>を含</a:t>
            </a:r>
            <a:endParaRPr sz="1050">
              <a:solidFill>
                <a:srgbClr val="00B0F0"/>
              </a:solidFill>
              <a:latin typeface="ＭＳ ゴシック"/>
              <a:cs typeface="ＭＳ ゴシック"/>
            </a:endParaRPr>
          </a:p>
          <a:p>
            <a:pPr marL="412115" marR="71755">
              <a:lnSpc>
                <a:spcPct val="133300"/>
              </a:lnSpc>
            </a:pPr>
            <a:r>
              <a:rPr sz="1050" spc="5">
                <a:solidFill>
                  <a:srgbClr val="00B0F0"/>
                </a:solidFill>
                <a:latin typeface="ＭＳ ゴシック"/>
                <a:cs typeface="ＭＳ ゴシック"/>
              </a:rPr>
              <a:t>みま</a:t>
            </a:r>
            <a:r>
              <a:rPr sz="1050" spc="-10">
                <a:solidFill>
                  <a:srgbClr val="00B0F0"/>
                </a:solidFill>
                <a:latin typeface="ＭＳ ゴシック"/>
                <a:cs typeface="ＭＳ ゴシック"/>
              </a:rPr>
              <a:t>す</a:t>
            </a:r>
            <a:r>
              <a:rPr sz="1050" spc="-70">
                <a:solidFill>
                  <a:srgbClr val="00B0F0"/>
                </a:solidFill>
                <a:latin typeface="ＭＳ ゴシック"/>
                <a:cs typeface="ＭＳ ゴシック"/>
              </a:rPr>
              <a:t>。</a:t>
            </a:r>
            <a:r>
              <a:rPr sz="1050" spc="-15">
                <a:solidFill>
                  <a:srgbClr val="00B0F0"/>
                </a:solidFill>
                <a:latin typeface="ＭＳ 明朝"/>
                <a:cs typeface="ＭＳ 明朝"/>
              </a:rPr>
              <a:t>)</a:t>
            </a:r>
            <a:r>
              <a:rPr sz="1050" spc="-60">
                <a:solidFill>
                  <a:srgbClr val="00B0F0"/>
                </a:solidFill>
                <a:latin typeface="ＭＳ ゴシック"/>
                <a:cs typeface="ＭＳ ゴシック"/>
              </a:rPr>
              <a:t>、</a:t>
            </a:r>
            <a:r>
              <a:rPr sz="1050" spc="-10">
                <a:solidFill>
                  <a:srgbClr val="00B0F0"/>
                </a:solidFill>
                <a:latin typeface="ＭＳ ゴシック"/>
                <a:cs typeface="ＭＳ ゴシック"/>
              </a:rPr>
              <a:t>じ</a:t>
            </a:r>
            <a:r>
              <a:rPr sz="1050" spc="5">
                <a:solidFill>
                  <a:srgbClr val="00B0F0"/>
                </a:solidFill>
                <a:latin typeface="ＭＳ ゴシック"/>
                <a:cs typeface="ＭＳ ゴシック"/>
              </a:rPr>
              <a:t>ん</a:t>
            </a:r>
            <a:r>
              <a:rPr sz="1050" spc="-10">
                <a:solidFill>
                  <a:srgbClr val="00B0F0"/>
                </a:solidFill>
                <a:latin typeface="ＭＳ ゴシック"/>
                <a:cs typeface="ＭＳ ゴシック"/>
              </a:rPr>
              <a:t>臓</a:t>
            </a:r>
            <a:r>
              <a:rPr sz="1050" spc="5">
                <a:solidFill>
                  <a:srgbClr val="00B0F0"/>
                </a:solidFill>
                <a:latin typeface="ＭＳ ゴシック"/>
                <a:cs typeface="ＭＳ ゴシック"/>
              </a:rPr>
              <a:t>結</a:t>
            </a:r>
            <a:r>
              <a:rPr sz="1050" spc="-10">
                <a:solidFill>
                  <a:srgbClr val="00B0F0"/>
                </a:solidFill>
                <a:latin typeface="ＭＳ ゴシック"/>
                <a:cs typeface="ＭＳ ゴシック"/>
              </a:rPr>
              <a:t>核</a:t>
            </a:r>
            <a:r>
              <a:rPr sz="1050" spc="-70">
                <a:solidFill>
                  <a:srgbClr val="00B0F0"/>
                </a:solidFill>
                <a:latin typeface="ＭＳ ゴシック"/>
                <a:cs typeface="ＭＳ ゴシック"/>
              </a:rPr>
              <a:t>、</a:t>
            </a:r>
            <a:r>
              <a:rPr sz="1050" spc="5">
                <a:solidFill>
                  <a:srgbClr val="00B0F0"/>
                </a:solidFill>
                <a:latin typeface="ＭＳ ゴシック"/>
                <a:cs typeface="ＭＳ ゴシック"/>
              </a:rPr>
              <a:t>胃か</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よ</a:t>
            </a:r>
            <a:r>
              <a:rPr sz="1050" spc="-10">
                <a:solidFill>
                  <a:srgbClr val="00B0F0"/>
                </a:solidFill>
                <a:latin typeface="ＭＳ ゴシック"/>
                <a:cs typeface="ＭＳ ゴシック"/>
              </a:rPr>
              <a:t>う</a:t>
            </a:r>
            <a:r>
              <a:rPr sz="1050" spc="-70">
                <a:solidFill>
                  <a:srgbClr val="00B0F0"/>
                </a:solidFill>
                <a:latin typeface="ＭＳ ゴシック"/>
                <a:cs typeface="ＭＳ ゴシック"/>
              </a:rPr>
              <a:t>、</a:t>
            </a:r>
            <a:r>
              <a:rPr sz="1050" spc="5">
                <a:solidFill>
                  <a:srgbClr val="00B0F0"/>
                </a:solidFill>
                <a:latin typeface="ＭＳ ゴシック"/>
                <a:cs typeface="ＭＳ ゴシック"/>
              </a:rPr>
              <a:t>胃</a:t>
            </a:r>
            <a:r>
              <a:rPr sz="1050" spc="-10">
                <a:solidFill>
                  <a:srgbClr val="00B0F0"/>
                </a:solidFill>
                <a:latin typeface="ＭＳ ゴシック"/>
                <a:cs typeface="ＭＳ ゴシック"/>
              </a:rPr>
              <a:t>がん</a:t>
            </a:r>
            <a:r>
              <a:rPr sz="1050" spc="-60">
                <a:solidFill>
                  <a:srgbClr val="00B0F0"/>
                </a:solidFill>
                <a:latin typeface="ＭＳ ゴシック"/>
                <a:cs typeface="ＭＳ ゴシック"/>
              </a:rPr>
              <a:t>、</a:t>
            </a:r>
            <a:r>
              <a:rPr sz="1050" spc="-10">
                <a:solidFill>
                  <a:srgbClr val="00B0F0"/>
                </a:solidFill>
                <a:latin typeface="ＭＳ ゴシック"/>
                <a:cs typeface="ＭＳ ゴシック"/>
              </a:rPr>
              <a:t>十</a:t>
            </a:r>
            <a:r>
              <a:rPr sz="1050" spc="5">
                <a:solidFill>
                  <a:srgbClr val="00B0F0"/>
                </a:solidFill>
                <a:latin typeface="ＭＳ ゴシック"/>
                <a:cs typeface="ＭＳ ゴシック"/>
              </a:rPr>
              <a:t>二指</a:t>
            </a:r>
            <a:r>
              <a:rPr sz="1050" spc="-10">
                <a:solidFill>
                  <a:srgbClr val="00B0F0"/>
                </a:solidFill>
                <a:latin typeface="ＭＳ ゴシック"/>
                <a:cs typeface="ＭＳ ゴシック"/>
              </a:rPr>
              <a:t>腸</a:t>
            </a:r>
            <a:r>
              <a:rPr sz="1050" spc="5">
                <a:solidFill>
                  <a:srgbClr val="00B0F0"/>
                </a:solidFill>
                <a:latin typeface="ＭＳ ゴシック"/>
                <a:cs typeface="ＭＳ ゴシック"/>
              </a:rPr>
              <a:t>か</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よ</a:t>
            </a:r>
            <a:r>
              <a:rPr sz="1050" spc="-10">
                <a:solidFill>
                  <a:srgbClr val="00B0F0"/>
                </a:solidFill>
                <a:latin typeface="ＭＳ ゴシック"/>
                <a:cs typeface="ＭＳ ゴシック"/>
              </a:rPr>
              <a:t>う</a:t>
            </a:r>
            <a:r>
              <a:rPr sz="1050" spc="-70">
                <a:solidFill>
                  <a:srgbClr val="00B0F0"/>
                </a:solidFill>
                <a:latin typeface="ＭＳ ゴシック"/>
                <a:cs typeface="ＭＳ ゴシック"/>
              </a:rPr>
              <a:t>、</a:t>
            </a:r>
            <a:r>
              <a:rPr sz="1050" spc="5">
                <a:solidFill>
                  <a:srgbClr val="00B0F0"/>
                </a:solidFill>
                <a:latin typeface="ＭＳ ゴシック"/>
                <a:cs typeface="ＭＳ ゴシック"/>
              </a:rPr>
              <a:t>内</a:t>
            </a:r>
            <a:r>
              <a:rPr sz="1050" spc="-10">
                <a:solidFill>
                  <a:srgbClr val="00B0F0"/>
                </a:solidFill>
                <a:latin typeface="ＭＳ ゴシック"/>
                <a:cs typeface="ＭＳ ゴシック"/>
              </a:rPr>
              <a:t>臓下</a:t>
            </a:r>
            <a:r>
              <a:rPr sz="1050" spc="5">
                <a:solidFill>
                  <a:srgbClr val="00B0F0"/>
                </a:solidFill>
                <a:latin typeface="ＭＳ ゴシック"/>
                <a:cs typeface="ＭＳ ゴシック"/>
              </a:rPr>
              <a:t>垂</a:t>
            </a:r>
            <a:r>
              <a:rPr sz="1050" spc="-10">
                <a:solidFill>
                  <a:srgbClr val="00B0F0"/>
                </a:solidFill>
                <a:latin typeface="ＭＳ ゴシック"/>
                <a:cs typeface="ＭＳ ゴシック"/>
              </a:rPr>
              <a:t>症</a:t>
            </a:r>
            <a:r>
              <a:rPr sz="1050" spc="-60">
                <a:solidFill>
                  <a:srgbClr val="00B0F0"/>
                </a:solidFill>
                <a:latin typeface="ＭＳ ゴシック"/>
                <a:cs typeface="ＭＳ ゴシック"/>
              </a:rPr>
              <a:t>、</a:t>
            </a:r>
            <a:r>
              <a:rPr sz="1050" spc="-10">
                <a:solidFill>
                  <a:srgbClr val="00B0F0"/>
                </a:solidFill>
                <a:latin typeface="ＭＳ ゴシック"/>
                <a:cs typeface="ＭＳ ゴシック"/>
              </a:rPr>
              <a:t>動</a:t>
            </a:r>
            <a:r>
              <a:rPr sz="1050" spc="5">
                <a:solidFill>
                  <a:srgbClr val="00B0F0"/>
                </a:solidFill>
                <a:latin typeface="ＭＳ ゴシック"/>
                <a:cs typeface="ＭＳ ゴシック"/>
              </a:rPr>
              <a:t>脈</a:t>
            </a:r>
            <a:r>
              <a:rPr sz="1050" spc="-10">
                <a:solidFill>
                  <a:srgbClr val="00B0F0"/>
                </a:solidFill>
                <a:latin typeface="ＭＳ ゴシック"/>
                <a:cs typeface="ＭＳ ゴシック"/>
              </a:rPr>
              <a:t>り</a:t>
            </a:r>
            <a:r>
              <a:rPr sz="1050" spc="5">
                <a:solidFill>
                  <a:srgbClr val="00B0F0"/>
                </a:solidFill>
                <a:latin typeface="ＭＳ ゴシック"/>
                <a:cs typeface="ＭＳ ゴシック"/>
              </a:rPr>
              <a:t>ゆ</a:t>
            </a:r>
            <a:r>
              <a:rPr sz="1050" spc="-10">
                <a:solidFill>
                  <a:srgbClr val="00B0F0"/>
                </a:solidFill>
                <a:latin typeface="ＭＳ ゴシック"/>
                <a:cs typeface="ＭＳ ゴシック"/>
              </a:rPr>
              <a:t>う</a:t>
            </a:r>
            <a:r>
              <a:rPr sz="1050" spc="-70">
                <a:solidFill>
                  <a:srgbClr val="00B0F0"/>
                </a:solidFill>
                <a:latin typeface="ＭＳ ゴシック"/>
                <a:cs typeface="ＭＳ ゴシック"/>
              </a:rPr>
              <a:t>、</a:t>
            </a:r>
            <a:r>
              <a:rPr sz="1050" spc="5">
                <a:solidFill>
                  <a:srgbClr val="00B0F0"/>
                </a:solidFill>
                <a:latin typeface="ＭＳ ゴシック"/>
                <a:cs typeface="ＭＳ ゴシック"/>
              </a:rPr>
              <a:t>骨</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は間 接結</a:t>
            </a:r>
            <a:r>
              <a:rPr sz="1050" spc="-10">
                <a:solidFill>
                  <a:srgbClr val="00B0F0"/>
                </a:solidFill>
                <a:latin typeface="ＭＳ ゴシック"/>
                <a:cs typeface="ＭＳ ゴシック"/>
              </a:rPr>
              <a:t>核</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骨</a:t>
            </a:r>
            <a:r>
              <a:rPr sz="1050" spc="5">
                <a:solidFill>
                  <a:srgbClr val="00B0F0"/>
                </a:solidFill>
                <a:latin typeface="ＭＳ ゴシック"/>
                <a:cs typeface="ＭＳ ゴシック"/>
              </a:rPr>
              <a:t>ず</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炎</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骨</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は間</a:t>
            </a:r>
            <a:r>
              <a:rPr sz="1050" spc="-10">
                <a:solidFill>
                  <a:srgbClr val="00B0F0"/>
                </a:solidFill>
                <a:latin typeface="ＭＳ ゴシック"/>
                <a:cs typeface="ＭＳ ゴシック"/>
              </a:rPr>
              <a:t>接</a:t>
            </a:r>
            <a:r>
              <a:rPr sz="1050" spc="5">
                <a:solidFill>
                  <a:srgbClr val="00B0F0"/>
                </a:solidFill>
                <a:latin typeface="ＭＳ ゴシック"/>
                <a:cs typeface="ＭＳ ゴシック"/>
              </a:rPr>
              <a:t>損</a:t>
            </a:r>
            <a:r>
              <a:rPr sz="1050" spc="-10">
                <a:solidFill>
                  <a:srgbClr val="00B0F0"/>
                </a:solidFill>
                <a:latin typeface="ＭＳ ゴシック"/>
                <a:cs typeface="ＭＳ ゴシック"/>
              </a:rPr>
              <a:t>傷</a:t>
            </a:r>
            <a:r>
              <a:rPr sz="1050" spc="5">
                <a:solidFill>
                  <a:srgbClr val="00B0F0"/>
                </a:solidFill>
                <a:latin typeface="ＭＳ ゴシック"/>
                <a:cs typeface="ＭＳ ゴシック"/>
              </a:rPr>
              <a:t>、</a:t>
            </a:r>
            <a:r>
              <a:rPr sz="1050" spc="-10">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他</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傷</a:t>
            </a:r>
            <a:r>
              <a:rPr sz="1050" spc="5">
                <a:solidFill>
                  <a:srgbClr val="00B0F0"/>
                </a:solidFill>
                <a:latin typeface="ＭＳ ゴシック"/>
                <a:cs typeface="ＭＳ ゴシック"/>
              </a:rPr>
              <a:t>病に</a:t>
            </a:r>
            <a:r>
              <a:rPr sz="1050" spc="-10">
                <a:solidFill>
                  <a:srgbClr val="00B0F0"/>
                </a:solidFill>
                <a:latin typeface="ＭＳ ゴシック"/>
                <a:cs typeface="ＭＳ ゴシック"/>
              </a:rPr>
              <a:t>係</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障</a:t>
            </a:r>
            <a:r>
              <a:rPr sz="1050" spc="5">
                <a:solidFill>
                  <a:srgbClr val="00B0F0"/>
                </a:solidFill>
                <a:latin typeface="ＭＳ ゴシック"/>
                <a:cs typeface="ＭＳ ゴシック"/>
              </a:rPr>
              <a:t>害</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あ</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場</a:t>
            </a:r>
            <a:r>
              <a:rPr sz="1050" spc="-10">
                <a:solidFill>
                  <a:srgbClr val="00B0F0"/>
                </a:solidFill>
                <a:latin typeface="ＭＳ ゴシック"/>
                <a:cs typeface="ＭＳ ゴシック"/>
              </a:rPr>
              <a:t>合</a:t>
            </a:r>
            <a:r>
              <a:rPr sz="1050" spc="5">
                <a:solidFill>
                  <a:srgbClr val="00B0F0"/>
                </a:solidFill>
                <a:latin typeface="ＭＳ ゴシック"/>
                <a:cs typeface="ＭＳ ゴシック"/>
              </a:rPr>
              <a:t>に限</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a:t>
            </a:r>
            <a:r>
              <a:rPr sz="1050">
                <a:solidFill>
                  <a:srgbClr val="00B0F0"/>
                </a:solidFill>
                <a:latin typeface="ＭＳ 明朝"/>
                <a:cs typeface="ＭＳ 明朝"/>
              </a:rPr>
              <a:t>)</a:t>
            </a:r>
          </a:p>
          <a:p>
            <a:pPr marL="347980" marR="76835" lvl="1" indent="-200025">
              <a:lnSpc>
                <a:spcPts val="1680"/>
              </a:lnSpc>
              <a:spcBef>
                <a:spcPts val="114"/>
              </a:spcBef>
              <a:buFont typeface=""/>
              <a:buAutoNum type="arabicParenBoth" startAt="3"/>
              <a:tabLst>
                <a:tab pos="486409" algn="l"/>
                <a:tab pos="487045" algn="l"/>
              </a:tabLst>
            </a:pPr>
            <a:r>
              <a:rPr sz="1050" spc="15">
                <a:solidFill>
                  <a:srgbClr val="00B0F0"/>
                </a:solidFill>
                <a:latin typeface="ＭＳ ゴシック"/>
                <a:cs typeface="ＭＳ ゴシック"/>
              </a:rPr>
              <a:t>疾</a:t>
            </a:r>
            <a:r>
              <a:rPr sz="1050" spc="5">
                <a:solidFill>
                  <a:srgbClr val="00B0F0"/>
                </a:solidFill>
                <a:latin typeface="ＭＳ ゴシック"/>
                <a:cs typeface="ＭＳ ゴシック"/>
              </a:rPr>
              <a:t>病</a:t>
            </a:r>
            <a:r>
              <a:rPr sz="1050" spc="15">
                <a:solidFill>
                  <a:srgbClr val="00B0F0"/>
                </a:solidFill>
                <a:latin typeface="ＭＳ ゴシック"/>
                <a:cs typeface="ＭＳ ゴシック"/>
              </a:rPr>
              <a:t>、</a:t>
            </a:r>
            <a:r>
              <a:rPr sz="1050" spc="5">
                <a:solidFill>
                  <a:srgbClr val="00B0F0"/>
                </a:solidFill>
                <a:latin typeface="ＭＳ ゴシック"/>
                <a:cs typeface="ＭＳ ゴシック"/>
              </a:rPr>
              <a:t>負傷</a:t>
            </a:r>
            <a:r>
              <a:rPr sz="1050" spc="15">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5">
                <a:solidFill>
                  <a:srgbClr val="00B0F0"/>
                </a:solidFill>
                <a:latin typeface="ＭＳ ゴシック"/>
                <a:cs typeface="ＭＳ ゴシック"/>
              </a:rPr>
              <a:t>要</a:t>
            </a:r>
            <a:r>
              <a:rPr sz="1050" spc="10">
                <a:solidFill>
                  <a:srgbClr val="00B0F0"/>
                </a:solidFill>
                <a:latin typeface="ＭＳ ゴシック"/>
                <a:cs typeface="ＭＳ ゴシック"/>
              </a:rPr>
              <a:t>介</a:t>
            </a:r>
            <a:r>
              <a:rPr sz="1050" spc="15">
                <a:solidFill>
                  <a:srgbClr val="00B0F0"/>
                </a:solidFill>
                <a:latin typeface="ＭＳ ゴシック"/>
                <a:cs typeface="ＭＳ ゴシック"/>
              </a:rPr>
              <a:t>護</a:t>
            </a:r>
            <a:r>
              <a:rPr sz="1050" spc="5">
                <a:solidFill>
                  <a:srgbClr val="00B0F0"/>
                </a:solidFill>
                <a:latin typeface="ＭＳ ゴシック"/>
                <a:cs typeface="ＭＳ ゴシック"/>
              </a:rPr>
              <a:t>状態</a:t>
            </a:r>
            <a:r>
              <a:rPr sz="1050" spc="15">
                <a:solidFill>
                  <a:srgbClr val="00B0F0"/>
                </a:solidFill>
                <a:latin typeface="ＭＳ ゴシック"/>
                <a:cs typeface="ＭＳ ゴシック"/>
              </a:rPr>
              <a:t>に</a:t>
            </a:r>
            <a:r>
              <a:rPr sz="1050" spc="5">
                <a:solidFill>
                  <a:srgbClr val="00B0F0"/>
                </a:solidFill>
                <a:latin typeface="ＭＳ ゴシック"/>
                <a:cs typeface="ＭＳ ゴシック"/>
              </a:rPr>
              <a:t>あ</a:t>
            </a:r>
            <a:r>
              <a:rPr sz="1050" spc="15">
                <a:solidFill>
                  <a:srgbClr val="00B0F0"/>
                </a:solidFill>
                <a:latin typeface="ＭＳ ゴシック"/>
                <a:cs typeface="ＭＳ ゴシック"/>
              </a:rPr>
              <a:t>る</a:t>
            </a:r>
            <a:r>
              <a:rPr sz="1050" spc="5">
                <a:solidFill>
                  <a:srgbClr val="00B0F0"/>
                </a:solidFill>
                <a:latin typeface="ＭＳ ゴシック"/>
                <a:cs typeface="ＭＳ ゴシック"/>
              </a:rPr>
              <a:t>ことそ</a:t>
            </a:r>
            <a:r>
              <a:rPr sz="1050" spc="15">
                <a:solidFill>
                  <a:srgbClr val="00B0F0"/>
                </a:solidFill>
                <a:latin typeface="ＭＳ ゴシック"/>
                <a:cs typeface="ＭＳ ゴシック"/>
              </a:rPr>
              <a:t>の</a:t>
            </a:r>
            <a:r>
              <a:rPr sz="1050" spc="5">
                <a:solidFill>
                  <a:srgbClr val="00B0F0"/>
                </a:solidFill>
                <a:latin typeface="ＭＳ ゴシック"/>
                <a:cs typeface="ＭＳ ゴシック"/>
              </a:rPr>
              <a:t>他</a:t>
            </a:r>
            <a:r>
              <a:rPr sz="1050" spc="15">
                <a:solidFill>
                  <a:srgbClr val="00B0F0"/>
                </a:solidFill>
                <a:latin typeface="ＭＳ ゴシック"/>
                <a:cs typeface="ＭＳ ゴシック"/>
              </a:rPr>
              <a:t>こ</a:t>
            </a:r>
            <a:r>
              <a:rPr sz="1050" spc="5">
                <a:solidFill>
                  <a:srgbClr val="00B0F0"/>
                </a:solidFill>
                <a:latin typeface="ＭＳ ゴシック"/>
                <a:cs typeface="ＭＳ ゴシック"/>
              </a:rPr>
              <a:t>れに</a:t>
            </a:r>
            <a:r>
              <a:rPr sz="1050" spc="15">
                <a:solidFill>
                  <a:srgbClr val="00B0F0"/>
                </a:solidFill>
                <a:latin typeface="ＭＳ ゴシック"/>
                <a:cs typeface="ＭＳ ゴシック"/>
              </a:rPr>
              <a:t>類</a:t>
            </a:r>
            <a:r>
              <a:rPr sz="1050" spc="5">
                <a:solidFill>
                  <a:srgbClr val="00B0F0"/>
                </a:solidFill>
                <a:latin typeface="ＭＳ ゴシック"/>
                <a:cs typeface="ＭＳ ゴシック"/>
              </a:rPr>
              <a:t>す</a:t>
            </a:r>
            <a:r>
              <a:rPr sz="1050" spc="15">
                <a:solidFill>
                  <a:srgbClr val="00B0F0"/>
                </a:solidFill>
                <a:latin typeface="ＭＳ ゴシック"/>
                <a:cs typeface="ＭＳ ゴシック"/>
              </a:rPr>
              <a:t>る</a:t>
            </a:r>
            <a:r>
              <a:rPr sz="1050" spc="5">
                <a:solidFill>
                  <a:srgbClr val="00B0F0"/>
                </a:solidFill>
                <a:latin typeface="ＭＳ ゴシック"/>
                <a:cs typeface="ＭＳ ゴシック"/>
              </a:rPr>
              <a:t>事由に</a:t>
            </a:r>
            <a:r>
              <a:rPr sz="1050" spc="15">
                <a:solidFill>
                  <a:srgbClr val="00B0F0"/>
                </a:solidFill>
                <a:latin typeface="ＭＳ ゴシック"/>
                <a:cs typeface="ＭＳ ゴシック"/>
              </a:rPr>
              <a:t>よ</a:t>
            </a:r>
            <a:r>
              <a:rPr sz="1050" spc="5">
                <a:solidFill>
                  <a:srgbClr val="00B0F0"/>
                </a:solidFill>
                <a:latin typeface="ＭＳ ゴシック"/>
                <a:cs typeface="ＭＳ ゴシック"/>
              </a:rPr>
              <a:t>り</a:t>
            </a:r>
            <a:r>
              <a:rPr sz="1050" spc="15">
                <a:solidFill>
                  <a:srgbClr val="00B0F0"/>
                </a:solidFill>
                <a:latin typeface="ＭＳ ゴシック"/>
                <a:cs typeface="ＭＳ ゴシック"/>
              </a:rPr>
              <a:t>就</a:t>
            </a:r>
            <a:r>
              <a:rPr sz="1050" spc="5">
                <a:solidFill>
                  <a:srgbClr val="00B0F0"/>
                </a:solidFill>
                <a:latin typeface="ＭＳ ゴシック"/>
                <a:cs typeface="ＭＳ ゴシック"/>
              </a:rPr>
              <a:t>業す</a:t>
            </a:r>
            <a:r>
              <a:rPr sz="1050" spc="15">
                <a:solidFill>
                  <a:srgbClr val="00B0F0"/>
                </a:solidFill>
                <a:latin typeface="ＭＳ ゴシック"/>
                <a:cs typeface="ＭＳ ゴシック"/>
              </a:rPr>
              <a:t>る</a:t>
            </a:r>
            <a:r>
              <a:rPr sz="1050" spc="5">
                <a:solidFill>
                  <a:srgbClr val="00B0F0"/>
                </a:solidFill>
                <a:latin typeface="ＭＳ ゴシック"/>
                <a:cs typeface="ＭＳ ゴシック"/>
              </a:rPr>
              <a:t>こ</a:t>
            </a:r>
            <a:r>
              <a:rPr sz="1050" spc="15">
                <a:solidFill>
                  <a:srgbClr val="00B0F0"/>
                </a:solidFill>
                <a:latin typeface="ＭＳ ゴシック"/>
                <a:cs typeface="ＭＳ ゴシック"/>
              </a:rPr>
              <a:t>と</a:t>
            </a:r>
            <a:r>
              <a:rPr sz="1050" spc="5">
                <a:solidFill>
                  <a:srgbClr val="00B0F0"/>
                </a:solidFill>
                <a:latin typeface="ＭＳ ゴシック"/>
                <a:cs typeface="ＭＳ ゴシック"/>
              </a:rPr>
              <a:t>が困難</a:t>
            </a:r>
            <a:r>
              <a:rPr sz="1050" spc="15">
                <a:solidFill>
                  <a:srgbClr val="00B0F0"/>
                </a:solidFill>
                <a:latin typeface="ＭＳ ゴシック"/>
                <a:cs typeface="ＭＳ ゴシック"/>
              </a:rPr>
              <a:t>で</a:t>
            </a:r>
            <a:r>
              <a:rPr sz="1050" spc="5">
                <a:solidFill>
                  <a:srgbClr val="00B0F0"/>
                </a:solidFill>
                <a:latin typeface="ＭＳ ゴシック"/>
                <a:cs typeface="ＭＳ ゴシック"/>
              </a:rPr>
              <a:t>あ</a:t>
            </a:r>
            <a:r>
              <a:rPr sz="1050" spc="15">
                <a:solidFill>
                  <a:srgbClr val="00B0F0"/>
                </a:solidFill>
                <a:latin typeface="ＭＳ ゴシック"/>
                <a:cs typeface="ＭＳ ゴシック"/>
              </a:rPr>
              <a:t>る</a:t>
            </a:r>
            <a:r>
              <a:rPr sz="1050" spc="5">
                <a:solidFill>
                  <a:srgbClr val="00B0F0"/>
                </a:solidFill>
                <a:latin typeface="ＭＳ ゴシック"/>
                <a:cs typeface="ＭＳ ゴシック"/>
              </a:rPr>
              <a:t>場合 は、</a:t>
            </a:r>
            <a:r>
              <a:rPr sz="1050" spc="-10">
                <a:solidFill>
                  <a:srgbClr val="00B0F0"/>
                </a:solidFill>
                <a:latin typeface="ＭＳ ゴシック"/>
                <a:cs typeface="ＭＳ ゴシック"/>
              </a:rPr>
              <a:t>以</a:t>
            </a:r>
            <a:r>
              <a:rPr sz="1050" spc="5">
                <a:solidFill>
                  <a:srgbClr val="00B0F0"/>
                </a:solidFill>
                <a:latin typeface="ＭＳ ゴシック"/>
                <a:cs typeface="ＭＳ ゴシック"/>
              </a:rPr>
              <a:t>下</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413384">
              <a:lnSpc>
                <a:spcPct val="100000"/>
              </a:lnSpc>
              <a:spcBef>
                <a:spcPts val="280"/>
              </a:spcBef>
            </a:pPr>
            <a:r>
              <a:rPr sz="1050" spc="-10">
                <a:solidFill>
                  <a:srgbClr val="00B0F0"/>
                </a:solidFill>
                <a:latin typeface="ＭＳ ゴシック"/>
                <a:cs typeface="ＭＳ ゴシック"/>
              </a:rPr>
              <a:t>医</a:t>
            </a:r>
            <a:r>
              <a:rPr sz="1050" spc="5">
                <a:solidFill>
                  <a:srgbClr val="00B0F0"/>
                </a:solidFill>
                <a:latin typeface="ＭＳ ゴシック"/>
                <a:cs typeface="ＭＳ ゴシック"/>
              </a:rPr>
              <a:t>師</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歯</a:t>
            </a:r>
            <a:r>
              <a:rPr sz="1050" spc="5">
                <a:solidFill>
                  <a:srgbClr val="00B0F0"/>
                </a:solidFill>
                <a:latin typeface="ＭＳ ゴシック"/>
                <a:cs typeface="ＭＳ ゴシック"/>
              </a:rPr>
              <a:t>科</a:t>
            </a:r>
            <a:r>
              <a:rPr sz="1050" spc="-10">
                <a:solidFill>
                  <a:srgbClr val="00B0F0"/>
                </a:solidFill>
                <a:latin typeface="ＭＳ ゴシック"/>
                <a:cs typeface="ＭＳ ゴシック"/>
              </a:rPr>
              <a:t>医</a:t>
            </a:r>
            <a:r>
              <a:rPr sz="1050" spc="5">
                <a:solidFill>
                  <a:srgbClr val="00B0F0"/>
                </a:solidFill>
                <a:latin typeface="ＭＳ ゴシック"/>
                <a:cs typeface="ＭＳ ゴシック"/>
              </a:rPr>
              <a:t>師の</a:t>
            </a:r>
            <a:r>
              <a:rPr sz="1050" spc="-10">
                <a:solidFill>
                  <a:srgbClr val="00B0F0"/>
                </a:solidFill>
                <a:latin typeface="ＭＳ ゴシック"/>
                <a:cs typeface="ＭＳ ゴシック"/>
              </a:rPr>
              <a:t>診</a:t>
            </a:r>
            <a:r>
              <a:rPr sz="1050" spc="5">
                <a:solidFill>
                  <a:srgbClr val="00B0F0"/>
                </a:solidFill>
                <a:latin typeface="ＭＳ ゴシック"/>
                <a:cs typeface="ＭＳ ゴシック"/>
              </a:rPr>
              <a:t>断</a:t>
            </a:r>
            <a:r>
              <a:rPr sz="1050" spc="-10">
                <a:solidFill>
                  <a:srgbClr val="00B0F0"/>
                </a:solidFill>
                <a:latin typeface="ＭＳ ゴシック"/>
                <a:cs typeface="ＭＳ ゴシック"/>
              </a:rPr>
              <a:t>書</a:t>
            </a:r>
            <a:r>
              <a:rPr sz="1050" spc="5">
                <a:solidFill>
                  <a:srgbClr val="00B0F0"/>
                </a:solidFill>
                <a:latin typeface="ＭＳ ゴシック"/>
                <a:cs typeface="ＭＳ ゴシック"/>
              </a:rPr>
              <a:t>そ</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他</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疾</a:t>
            </a:r>
            <a:r>
              <a:rPr sz="1050" spc="-10">
                <a:solidFill>
                  <a:srgbClr val="00B0F0"/>
                </a:solidFill>
                <a:latin typeface="ＭＳ ゴシック"/>
                <a:cs typeface="ＭＳ ゴシック"/>
              </a:rPr>
              <a:t>病</a:t>
            </a:r>
            <a:r>
              <a:rPr sz="1050" spc="5">
                <a:solidFill>
                  <a:srgbClr val="00B0F0"/>
                </a:solidFill>
                <a:latin typeface="ＭＳ ゴシック"/>
                <a:cs typeface="ＭＳ ゴシック"/>
              </a:rPr>
              <a:t>、負</a:t>
            </a:r>
            <a:r>
              <a:rPr sz="1050" spc="-10">
                <a:solidFill>
                  <a:srgbClr val="00B0F0"/>
                </a:solidFill>
                <a:latin typeface="ＭＳ ゴシック"/>
                <a:cs typeface="ＭＳ ゴシック"/>
              </a:rPr>
              <a:t>傷</a:t>
            </a:r>
            <a:r>
              <a:rPr sz="1050" spc="5">
                <a:solidFill>
                  <a:srgbClr val="00B0F0"/>
                </a:solidFill>
                <a:latin typeface="ＭＳ ゴシック"/>
                <a:cs typeface="ＭＳ ゴシック"/>
              </a:rPr>
              <a:t>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要</a:t>
            </a:r>
            <a:r>
              <a:rPr sz="1050" spc="-10">
                <a:solidFill>
                  <a:srgbClr val="00B0F0"/>
                </a:solidFill>
                <a:latin typeface="ＭＳ ゴシック"/>
                <a:cs typeface="ＭＳ ゴシック"/>
              </a:rPr>
              <a:t>介</a:t>
            </a:r>
            <a:r>
              <a:rPr sz="1050" spc="5">
                <a:solidFill>
                  <a:srgbClr val="00B0F0"/>
                </a:solidFill>
                <a:latin typeface="ＭＳ ゴシック"/>
                <a:cs typeface="ＭＳ ゴシック"/>
              </a:rPr>
              <a:t>護</a:t>
            </a:r>
            <a:r>
              <a:rPr sz="1050" spc="-10">
                <a:solidFill>
                  <a:srgbClr val="00B0F0"/>
                </a:solidFill>
                <a:latin typeface="ＭＳ ゴシック"/>
                <a:cs typeface="ＭＳ ゴシック"/>
              </a:rPr>
              <a:t>状</a:t>
            </a:r>
            <a:r>
              <a:rPr sz="1050" spc="5">
                <a:solidFill>
                  <a:srgbClr val="00B0F0"/>
                </a:solidFill>
                <a:latin typeface="ＭＳ ゴシック"/>
                <a:cs typeface="ＭＳ ゴシック"/>
              </a:rPr>
              <a:t>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ある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よ</a:t>
            </a:r>
            <a:r>
              <a:rPr sz="1050" spc="-10">
                <a:solidFill>
                  <a:srgbClr val="00B0F0"/>
                </a:solidFill>
                <a:latin typeface="ＭＳ ゴシック"/>
                <a:cs typeface="ＭＳ ゴシック"/>
              </a:rPr>
              <a:t>り</a:t>
            </a:r>
            <a:r>
              <a:rPr sz="1050" spc="5">
                <a:solidFill>
                  <a:srgbClr val="00B0F0"/>
                </a:solidFill>
                <a:latin typeface="ＭＳ ゴシック"/>
                <a:cs typeface="ＭＳ ゴシック"/>
              </a:rPr>
              <a:t>受</a:t>
            </a:r>
            <a:r>
              <a:rPr sz="1050" spc="-10">
                <a:solidFill>
                  <a:srgbClr val="00B0F0"/>
                </a:solidFill>
                <a:latin typeface="ＭＳ ゴシック"/>
                <a:cs typeface="ＭＳ ゴシック"/>
              </a:rPr>
              <a:t>給</a:t>
            </a:r>
            <a:r>
              <a:rPr sz="1050" spc="5">
                <a:solidFill>
                  <a:srgbClr val="00B0F0"/>
                </a:solidFill>
                <a:latin typeface="ＭＳ ゴシック"/>
                <a:cs typeface="ＭＳ ゴシック"/>
              </a:rPr>
              <a:t>資</a:t>
            </a:r>
            <a:r>
              <a:rPr sz="1050" spc="-10">
                <a:solidFill>
                  <a:srgbClr val="00B0F0"/>
                </a:solidFill>
                <a:latin typeface="ＭＳ ゴシック"/>
                <a:cs typeface="ＭＳ ゴシック"/>
              </a:rPr>
              <a:t>格</a:t>
            </a:r>
            <a:r>
              <a:rPr sz="1050" spc="5">
                <a:solidFill>
                  <a:srgbClr val="00B0F0"/>
                </a:solidFill>
                <a:latin typeface="ＭＳ ゴシック"/>
                <a:cs typeface="ＭＳ ゴシック"/>
              </a:rPr>
              <a:t>者が</a:t>
            </a:r>
            <a:r>
              <a:rPr sz="1050" spc="-10">
                <a:solidFill>
                  <a:srgbClr val="00B0F0"/>
                </a:solidFill>
                <a:latin typeface="ＭＳ ゴシック"/>
                <a:cs typeface="ＭＳ ゴシック"/>
              </a:rPr>
              <a:t>就業す</a:t>
            </a:r>
            <a:r>
              <a:rPr sz="1050" spc="5">
                <a:solidFill>
                  <a:srgbClr val="00B0F0"/>
                </a:solidFill>
                <a:latin typeface="ＭＳ ゴシック"/>
                <a:cs typeface="ＭＳ ゴシック"/>
              </a:rPr>
              <a:t>る</a:t>
            </a:r>
            <a:endParaRPr sz="1050">
              <a:solidFill>
                <a:srgbClr val="00B0F0"/>
              </a:solidFill>
              <a:latin typeface="ＭＳ ゴシック"/>
              <a:cs typeface="ＭＳ ゴシック"/>
            </a:endParaRPr>
          </a:p>
          <a:p>
            <a:pPr marL="347980">
              <a:lnSpc>
                <a:spcPct val="100000"/>
              </a:lnSpc>
              <a:spcBef>
                <a:spcPts val="420"/>
              </a:spcBef>
            </a:pPr>
            <a:r>
              <a:rPr sz="1050" spc="5">
                <a:solidFill>
                  <a:srgbClr val="00B0F0"/>
                </a:solidFill>
                <a:latin typeface="ＭＳ ゴシック"/>
                <a:cs typeface="ＭＳ ゴシック"/>
              </a:rPr>
              <a:t>こと</a:t>
            </a:r>
            <a:r>
              <a:rPr sz="1050" spc="-10">
                <a:solidFill>
                  <a:srgbClr val="00B0F0"/>
                </a:solidFill>
                <a:latin typeface="ＭＳ ゴシック"/>
                <a:cs typeface="ＭＳ ゴシック"/>
              </a:rPr>
              <a:t>が</a:t>
            </a:r>
            <a:r>
              <a:rPr sz="1050" spc="5">
                <a:solidFill>
                  <a:srgbClr val="00B0F0"/>
                </a:solidFill>
                <a:latin typeface="ＭＳ ゴシック"/>
                <a:cs typeface="ＭＳ ゴシック"/>
              </a:rPr>
              <a:t>困</a:t>
            </a:r>
            <a:r>
              <a:rPr sz="1050" spc="-10">
                <a:solidFill>
                  <a:srgbClr val="00B0F0"/>
                </a:solidFill>
                <a:latin typeface="ＭＳ ゴシック"/>
                <a:cs typeface="ＭＳ ゴシック"/>
              </a:rPr>
              <a:t>難</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明ら</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347980" marR="71755" lvl="1" indent="-201930" algn="just">
              <a:lnSpc>
                <a:spcPct val="133000"/>
              </a:lnSpc>
              <a:spcBef>
                <a:spcPts val="5"/>
              </a:spcBef>
              <a:buFont typeface=""/>
              <a:buAutoNum type="arabicParenBoth" startAt="4"/>
              <a:tabLst>
                <a:tab pos="479425" algn="l"/>
              </a:tabLst>
            </a:pPr>
            <a:r>
              <a:rPr sz="1050" spc="5">
                <a:solidFill>
                  <a:srgbClr val="00B0F0"/>
                </a:solidFill>
                <a:latin typeface="ＭＳ ゴシック"/>
                <a:cs typeface="ＭＳ ゴシック"/>
              </a:rPr>
              <a:t>監</a:t>
            </a:r>
            <a:r>
              <a:rPr sz="1050" spc="-10">
                <a:solidFill>
                  <a:srgbClr val="00B0F0"/>
                </a:solidFill>
                <a:latin typeface="ＭＳ ゴシック"/>
                <a:cs typeface="ＭＳ ゴシック"/>
              </a:rPr>
              <a:t>護</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児</a:t>
            </a:r>
            <a:r>
              <a:rPr sz="1050" spc="-10">
                <a:solidFill>
                  <a:srgbClr val="00B0F0"/>
                </a:solidFill>
                <a:latin typeface="ＭＳ ゴシック"/>
                <a:cs typeface="ＭＳ ゴシック"/>
              </a:rPr>
              <a:t>童又</a:t>
            </a:r>
            <a:r>
              <a:rPr sz="1050" spc="5">
                <a:solidFill>
                  <a:srgbClr val="00B0F0"/>
                </a:solidFill>
                <a:latin typeface="ＭＳ ゴシック"/>
                <a:cs typeface="ＭＳ ゴシック"/>
              </a:rPr>
              <a:t>は受</a:t>
            </a:r>
            <a:r>
              <a:rPr sz="1050" spc="-10">
                <a:solidFill>
                  <a:srgbClr val="00B0F0"/>
                </a:solidFill>
                <a:latin typeface="ＭＳ ゴシック"/>
                <a:cs typeface="ＭＳ ゴシック"/>
              </a:rPr>
              <a:t>給</a:t>
            </a:r>
            <a:r>
              <a:rPr sz="1050" spc="5">
                <a:solidFill>
                  <a:srgbClr val="00B0F0"/>
                </a:solidFill>
                <a:latin typeface="ＭＳ ゴシック"/>
                <a:cs typeface="ＭＳ ゴシック"/>
              </a:rPr>
              <a:t>資</a:t>
            </a:r>
            <a:r>
              <a:rPr sz="1050" spc="-10">
                <a:solidFill>
                  <a:srgbClr val="00B0F0"/>
                </a:solidFill>
                <a:latin typeface="ＭＳ ゴシック"/>
                <a:cs typeface="ＭＳ ゴシック"/>
              </a:rPr>
              <a:t>格</a:t>
            </a:r>
            <a:r>
              <a:rPr sz="1050" spc="5">
                <a:solidFill>
                  <a:srgbClr val="00B0F0"/>
                </a:solidFill>
                <a:latin typeface="ＭＳ ゴシック"/>
                <a:cs typeface="ＭＳ ゴシック"/>
              </a:rPr>
              <a:t>者</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親</a:t>
            </a:r>
            <a:r>
              <a:rPr sz="1050" spc="-10">
                <a:solidFill>
                  <a:srgbClr val="00B0F0"/>
                </a:solidFill>
                <a:latin typeface="ＭＳ ゴシック"/>
                <a:cs typeface="ＭＳ ゴシック"/>
              </a:rPr>
              <a:t>族</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障</a:t>
            </a:r>
            <a:r>
              <a:rPr sz="1050" spc="5">
                <a:solidFill>
                  <a:srgbClr val="00B0F0"/>
                </a:solidFill>
                <a:latin typeface="ＭＳ ゴシック"/>
                <a:cs typeface="ＭＳ ゴシック"/>
              </a:rPr>
              <a:t>害の</a:t>
            </a:r>
            <a:r>
              <a:rPr sz="1050" spc="-10">
                <a:solidFill>
                  <a:srgbClr val="00B0F0"/>
                </a:solidFill>
                <a:latin typeface="ＭＳ ゴシック"/>
                <a:cs typeface="ＭＳ ゴシック"/>
              </a:rPr>
              <a:t>状</a:t>
            </a:r>
            <a:r>
              <a:rPr sz="1050" spc="5">
                <a:solidFill>
                  <a:srgbClr val="00B0F0"/>
                </a:solidFill>
                <a:latin typeface="ＭＳ ゴシック"/>
                <a:cs typeface="ＭＳ ゴシック"/>
              </a:rPr>
              <a:t>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あ</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疾</a:t>
            </a:r>
            <a:r>
              <a:rPr sz="1050" spc="-10">
                <a:solidFill>
                  <a:srgbClr val="00B0F0"/>
                </a:solidFill>
                <a:latin typeface="ＭＳ ゴシック"/>
                <a:cs typeface="ＭＳ ゴシック"/>
              </a:rPr>
              <a:t>病</a:t>
            </a:r>
            <a:r>
              <a:rPr sz="1050" spc="-515">
                <a:solidFill>
                  <a:srgbClr val="00B0F0"/>
                </a:solidFill>
                <a:latin typeface="ＭＳ ゴシック"/>
                <a:cs typeface="ＭＳ ゴシック"/>
              </a:rPr>
              <a:t>、</a:t>
            </a:r>
            <a:r>
              <a:rPr sz="1050" spc="-10">
                <a:solidFill>
                  <a:srgbClr val="00B0F0"/>
                </a:solidFill>
                <a:latin typeface="ＭＳ ゴシック"/>
                <a:cs typeface="ＭＳ ゴシック"/>
              </a:rPr>
              <a:t>負</a:t>
            </a:r>
            <a:r>
              <a:rPr sz="1050" spc="5">
                <a:solidFill>
                  <a:srgbClr val="00B0F0"/>
                </a:solidFill>
                <a:latin typeface="ＭＳ ゴシック"/>
                <a:cs typeface="ＭＳ ゴシック"/>
              </a:rPr>
              <a:t>傷</a:t>
            </a:r>
            <a:r>
              <a:rPr sz="1050" spc="-10">
                <a:solidFill>
                  <a:srgbClr val="00B0F0"/>
                </a:solidFill>
                <a:latin typeface="ＭＳ ゴシック"/>
                <a:cs typeface="ＭＳ ゴシック"/>
              </a:rPr>
              <a:t>若</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く</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要</a:t>
            </a:r>
            <a:r>
              <a:rPr sz="1050" spc="5">
                <a:solidFill>
                  <a:srgbClr val="00B0F0"/>
                </a:solidFill>
                <a:latin typeface="ＭＳ ゴシック"/>
                <a:cs typeface="ＭＳ ゴシック"/>
              </a:rPr>
              <a:t>介</a:t>
            </a:r>
            <a:r>
              <a:rPr sz="1050" spc="-10">
                <a:solidFill>
                  <a:srgbClr val="00B0F0"/>
                </a:solidFill>
                <a:latin typeface="ＭＳ ゴシック"/>
                <a:cs typeface="ＭＳ ゴシック"/>
              </a:rPr>
              <a:t>護</a:t>
            </a:r>
            <a:r>
              <a:rPr sz="1050" spc="5">
                <a:solidFill>
                  <a:srgbClr val="00B0F0"/>
                </a:solidFill>
                <a:latin typeface="ＭＳ ゴシック"/>
                <a:cs typeface="ＭＳ ゴシック"/>
              </a:rPr>
              <a:t>状態</a:t>
            </a:r>
            <a:r>
              <a:rPr sz="1050" spc="-10">
                <a:solidFill>
                  <a:srgbClr val="00B0F0"/>
                </a:solidFill>
                <a:latin typeface="ＭＳ ゴシック"/>
                <a:cs typeface="ＭＳ ゴシック"/>
              </a:rPr>
              <a:t>にあ</a:t>
            </a:r>
            <a:r>
              <a:rPr sz="1050" spc="5">
                <a:solidFill>
                  <a:srgbClr val="00B0F0"/>
                </a:solidFill>
                <a:latin typeface="ＭＳ ゴシック"/>
                <a:cs typeface="ＭＳ ゴシック"/>
              </a:rPr>
              <a:t>る </a:t>
            </a:r>
            <a:r>
              <a:rPr sz="1050" spc="15">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5">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5">
                <a:solidFill>
                  <a:srgbClr val="00B0F0"/>
                </a:solidFill>
                <a:latin typeface="ＭＳ ゴシック"/>
                <a:cs typeface="ＭＳ ゴシック"/>
              </a:rPr>
              <a:t>他</a:t>
            </a:r>
            <a:r>
              <a:rPr sz="1050" spc="5">
                <a:solidFill>
                  <a:srgbClr val="00B0F0"/>
                </a:solidFill>
                <a:latin typeface="ＭＳ ゴシック"/>
                <a:cs typeface="ＭＳ ゴシック"/>
              </a:rPr>
              <a:t>こ</a:t>
            </a:r>
            <a:r>
              <a:rPr sz="1050" spc="15">
                <a:solidFill>
                  <a:srgbClr val="00B0F0"/>
                </a:solidFill>
                <a:latin typeface="ＭＳ ゴシック"/>
                <a:cs typeface="ＭＳ ゴシック"/>
              </a:rPr>
              <a:t>れ</a:t>
            </a:r>
            <a:r>
              <a:rPr sz="1050" spc="5">
                <a:solidFill>
                  <a:srgbClr val="00B0F0"/>
                </a:solidFill>
                <a:latin typeface="ＭＳ ゴシック"/>
                <a:cs typeface="ＭＳ ゴシック"/>
              </a:rPr>
              <a:t>に類</a:t>
            </a:r>
            <a:r>
              <a:rPr sz="1050" spc="15">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5">
                <a:solidFill>
                  <a:srgbClr val="00B0F0"/>
                </a:solidFill>
                <a:latin typeface="ＭＳ ゴシック"/>
                <a:cs typeface="ＭＳ ゴシック"/>
              </a:rPr>
              <a:t>事</a:t>
            </a:r>
            <a:r>
              <a:rPr sz="1050" spc="5">
                <a:solidFill>
                  <a:srgbClr val="00B0F0"/>
                </a:solidFill>
                <a:latin typeface="ＭＳ ゴシック"/>
                <a:cs typeface="ＭＳ ゴシック"/>
              </a:rPr>
              <a:t>由</a:t>
            </a:r>
            <a:r>
              <a:rPr sz="1050" spc="15">
                <a:solidFill>
                  <a:srgbClr val="00B0F0"/>
                </a:solidFill>
                <a:latin typeface="ＭＳ ゴシック"/>
                <a:cs typeface="ＭＳ ゴシック"/>
              </a:rPr>
              <a:t>に</a:t>
            </a:r>
            <a:r>
              <a:rPr sz="1050" spc="5">
                <a:solidFill>
                  <a:srgbClr val="00B0F0"/>
                </a:solidFill>
                <a:latin typeface="ＭＳ ゴシック"/>
                <a:cs typeface="ＭＳ ゴシック"/>
              </a:rPr>
              <a:t>よ</a:t>
            </a:r>
            <a:r>
              <a:rPr sz="1050" spc="15">
                <a:solidFill>
                  <a:srgbClr val="00B0F0"/>
                </a:solidFill>
                <a:latin typeface="ＭＳ ゴシック"/>
                <a:cs typeface="ＭＳ ゴシック"/>
              </a:rPr>
              <a:t>り</a:t>
            </a:r>
            <a:r>
              <a:rPr sz="1050" spc="5">
                <a:solidFill>
                  <a:srgbClr val="00B0F0"/>
                </a:solidFill>
                <a:latin typeface="ＭＳ ゴシック"/>
                <a:cs typeface="ＭＳ ゴシック"/>
              </a:rPr>
              <a:t>受</a:t>
            </a:r>
            <a:r>
              <a:rPr sz="1050" spc="15">
                <a:solidFill>
                  <a:srgbClr val="00B0F0"/>
                </a:solidFill>
                <a:latin typeface="ＭＳ ゴシック"/>
                <a:cs typeface="ＭＳ ゴシック"/>
              </a:rPr>
              <a:t>給</a:t>
            </a:r>
            <a:r>
              <a:rPr sz="1050" spc="5">
                <a:solidFill>
                  <a:srgbClr val="00B0F0"/>
                </a:solidFill>
                <a:latin typeface="ＭＳ ゴシック"/>
                <a:cs typeface="ＭＳ ゴシック"/>
              </a:rPr>
              <a:t>資格</a:t>
            </a:r>
            <a:r>
              <a:rPr sz="1050" spc="15">
                <a:solidFill>
                  <a:srgbClr val="00B0F0"/>
                </a:solidFill>
                <a:latin typeface="ＭＳ ゴシック"/>
                <a:cs typeface="ＭＳ ゴシック"/>
              </a:rPr>
              <a:t>者</a:t>
            </a:r>
            <a:r>
              <a:rPr sz="1050" spc="5">
                <a:solidFill>
                  <a:srgbClr val="00B0F0"/>
                </a:solidFill>
                <a:latin typeface="ＭＳ ゴシック"/>
                <a:cs typeface="ＭＳ ゴシック"/>
              </a:rPr>
              <a:t>が</a:t>
            </a:r>
            <a:r>
              <a:rPr sz="1050" spc="15">
                <a:solidFill>
                  <a:srgbClr val="00B0F0"/>
                </a:solidFill>
                <a:latin typeface="ＭＳ ゴシック"/>
                <a:cs typeface="ＭＳ ゴシック"/>
              </a:rPr>
              <a:t>こ</a:t>
            </a:r>
            <a:r>
              <a:rPr sz="1050" spc="5">
                <a:solidFill>
                  <a:srgbClr val="00B0F0"/>
                </a:solidFill>
                <a:latin typeface="ＭＳ ゴシック"/>
                <a:cs typeface="ＭＳ ゴシック"/>
              </a:rPr>
              <a:t>れ</a:t>
            </a:r>
            <a:r>
              <a:rPr sz="1050" spc="15">
                <a:solidFill>
                  <a:srgbClr val="00B0F0"/>
                </a:solidFill>
                <a:latin typeface="ＭＳ ゴシック"/>
                <a:cs typeface="ＭＳ ゴシック"/>
              </a:rPr>
              <a:t>ら</a:t>
            </a:r>
            <a:r>
              <a:rPr sz="1050" spc="5">
                <a:solidFill>
                  <a:srgbClr val="00B0F0"/>
                </a:solidFill>
                <a:latin typeface="ＭＳ ゴシック"/>
                <a:cs typeface="ＭＳ ゴシック"/>
              </a:rPr>
              <a:t>の</a:t>
            </a:r>
            <a:r>
              <a:rPr sz="1050" spc="15">
                <a:solidFill>
                  <a:srgbClr val="00B0F0"/>
                </a:solidFill>
                <a:latin typeface="ＭＳ ゴシック"/>
                <a:cs typeface="ＭＳ ゴシック"/>
              </a:rPr>
              <a:t>者</a:t>
            </a:r>
            <a:r>
              <a:rPr sz="1050" spc="5">
                <a:solidFill>
                  <a:srgbClr val="00B0F0"/>
                </a:solidFill>
                <a:latin typeface="ＭＳ ゴシック"/>
                <a:cs typeface="ＭＳ ゴシック"/>
              </a:rPr>
              <a:t>の</a:t>
            </a:r>
            <a:r>
              <a:rPr sz="1050" spc="15">
                <a:solidFill>
                  <a:srgbClr val="00B0F0"/>
                </a:solidFill>
                <a:latin typeface="ＭＳ ゴシック"/>
                <a:cs typeface="ＭＳ ゴシック"/>
              </a:rPr>
              <a:t>介</a:t>
            </a:r>
            <a:r>
              <a:rPr sz="1050" spc="5">
                <a:solidFill>
                  <a:srgbClr val="00B0F0"/>
                </a:solidFill>
                <a:latin typeface="ＭＳ ゴシック"/>
                <a:cs typeface="ＭＳ ゴシック"/>
              </a:rPr>
              <a:t>護を</a:t>
            </a:r>
            <a:r>
              <a:rPr sz="1050" spc="15">
                <a:solidFill>
                  <a:srgbClr val="00B0F0"/>
                </a:solidFill>
                <a:latin typeface="ＭＳ ゴシック"/>
                <a:cs typeface="ＭＳ ゴシック"/>
              </a:rPr>
              <a:t>行</a:t>
            </a:r>
            <a:r>
              <a:rPr sz="1050" spc="5">
                <a:solidFill>
                  <a:srgbClr val="00B0F0"/>
                </a:solidFill>
                <a:latin typeface="ＭＳ ゴシック"/>
                <a:cs typeface="ＭＳ ゴシック"/>
              </a:rPr>
              <a:t>う</a:t>
            </a:r>
            <a:r>
              <a:rPr sz="1050" spc="15">
                <a:solidFill>
                  <a:srgbClr val="00B0F0"/>
                </a:solidFill>
                <a:latin typeface="ＭＳ ゴシック"/>
                <a:cs typeface="ＭＳ ゴシック"/>
              </a:rPr>
              <a:t>必</a:t>
            </a:r>
            <a:r>
              <a:rPr sz="1050" spc="5">
                <a:solidFill>
                  <a:srgbClr val="00B0F0"/>
                </a:solidFill>
                <a:latin typeface="ＭＳ ゴシック"/>
                <a:cs typeface="ＭＳ ゴシック"/>
              </a:rPr>
              <a:t>要</a:t>
            </a:r>
            <a:r>
              <a:rPr sz="1050" spc="15">
                <a:solidFill>
                  <a:srgbClr val="00B0F0"/>
                </a:solidFill>
                <a:latin typeface="ＭＳ ゴシック"/>
                <a:cs typeface="ＭＳ ゴシック"/>
              </a:rPr>
              <a:t>が</a:t>
            </a:r>
            <a:r>
              <a:rPr sz="1050" spc="5">
                <a:solidFill>
                  <a:srgbClr val="00B0F0"/>
                </a:solidFill>
                <a:latin typeface="ＭＳ ゴシック"/>
                <a:cs typeface="ＭＳ ゴシック"/>
              </a:rPr>
              <a:t>あ</a:t>
            </a:r>
            <a:r>
              <a:rPr sz="1050" spc="15">
                <a:solidFill>
                  <a:srgbClr val="00B0F0"/>
                </a:solidFill>
                <a:latin typeface="ＭＳ ゴシック"/>
                <a:cs typeface="ＭＳ ゴシック"/>
              </a:rPr>
              <a:t>り</a:t>
            </a:r>
            <a:r>
              <a:rPr sz="1050" spc="5">
                <a:solidFill>
                  <a:srgbClr val="00B0F0"/>
                </a:solidFill>
                <a:latin typeface="ＭＳ ゴシック"/>
                <a:cs typeface="ＭＳ ゴシック"/>
              </a:rPr>
              <a:t>就</a:t>
            </a:r>
            <a:r>
              <a:rPr sz="1050" spc="15">
                <a:solidFill>
                  <a:srgbClr val="00B0F0"/>
                </a:solidFill>
                <a:latin typeface="ＭＳ ゴシック"/>
                <a:cs typeface="ＭＳ ゴシック"/>
              </a:rPr>
              <a:t>業</a:t>
            </a:r>
            <a:r>
              <a:rPr sz="1050" spc="5">
                <a:solidFill>
                  <a:srgbClr val="00B0F0"/>
                </a:solidFill>
                <a:latin typeface="ＭＳ ゴシック"/>
                <a:cs typeface="ＭＳ ゴシック"/>
              </a:rPr>
              <a:t>等が</a:t>
            </a:r>
            <a:r>
              <a:rPr sz="1050" spc="15">
                <a:solidFill>
                  <a:srgbClr val="00B0F0"/>
                </a:solidFill>
                <a:latin typeface="ＭＳ ゴシック"/>
                <a:cs typeface="ＭＳ ゴシック"/>
              </a:rPr>
              <a:t>困</a:t>
            </a:r>
            <a:r>
              <a:rPr sz="1050" spc="5">
                <a:solidFill>
                  <a:srgbClr val="00B0F0"/>
                </a:solidFill>
                <a:latin typeface="ＭＳ ゴシック"/>
                <a:cs typeface="ＭＳ ゴシック"/>
              </a:rPr>
              <a:t>難</a:t>
            </a:r>
            <a:r>
              <a:rPr sz="1050" spc="15">
                <a:solidFill>
                  <a:srgbClr val="00B0F0"/>
                </a:solidFill>
                <a:latin typeface="ＭＳ ゴシック"/>
                <a:cs typeface="ＭＳ ゴシック"/>
              </a:rPr>
              <a:t>で</a:t>
            </a:r>
            <a:r>
              <a:rPr sz="1050">
                <a:solidFill>
                  <a:srgbClr val="00B0F0"/>
                </a:solidFill>
                <a:latin typeface="ＭＳ ゴシック"/>
                <a:cs typeface="ＭＳ ゴシック"/>
              </a:rPr>
              <a:t>あ </a:t>
            </a:r>
            <a:r>
              <a:rPr sz="1050" spc="5">
                <a:solidFill>
                  <a:srgbClr val="00B0F0"/>
                </a:solidFill>
                <a:latin typeface="ＭＳ ゴシック"/>
                <a:cs typeface="ＭＳ ゴシック"/>
              </a:rPr>
              <a:t>る場</a:t>
            </a:r>
            <a:r>
              <a:rPr sz="1050" spc="-10">
                <a:solidFill>
                  <a:srgbClr val="00B0F0"/>
                </a:solidFill>
                <a:latin typeface="ＭＳ ゴシック"/>
                <a:cs typeface="ＭＳ ゴシック"/>
              </a:rPr>
              <a:t>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以</a:t>
            </a:r>
            <a:r>
              <a:rPr sz="1050" spc="-10">
                <a:solidFill>
                  <a:srgbClr val="00B0F0"/>
                </a:solidFill>
                <a:latin typeface="ＭＳ ゴシック"/>
                <a:cs typeface="ＭＳ ゴシック"/>
              </a:rPr>
              <a:t>下</a:t>
            </a:r>
            <a:r>
              <a:rPr sz="1050" spc="5">
                <a:solidFill>
                  <a:srgbClr val="00B0F0"/>
                </a:solidFill>
                <a:latin typeface="ＭＳ ゴシック"/>
                <a:cs typeface="ＭＳ ゴシック"/>
              </a:rPr>
              <a:t>イ</a:t>
            </a:r>
            <a:r>
              <a:rPr sz="1050" spc="-10">
                <a:solidFill>
                  <a:srgbClr val="00B0F0"/>
                </a:solidFill>
                <a:latin typeface="ＭＳ ゴシック"/>
                <a:cs typeface="ＭＳ ゴシック"/>
              </a:rPr>
              <a:t>及</a:t>
            </a:r>
            <a:r>
              <a:rPr sz="1050" spc="5">
                <a:solidFill>
                  <a:srgbClr val="00B0F0"/>
                </a:solidFill>
                <a:latin typeface="ＭＳ ゴシック"/>
                <a:cs typeface="ＭＳ ゴシック"/>
              </a:rPr>
              <a:t>び</a:t>
            </a:r>
            <a:r>
              <a:rPr sz="1050" spc="-10">
                <a:solidFill>
                  <a:srgbClr val="00B0F0"/>
                </a:solidFill>
                <a:latin typeface="ＭＳ ゴシック"/>
                <a:cs typeface="ＭＳ ゴシック"/>
              </a:rPr>
              <a:t>ロ</a:t>
            </a:r>
            <a:r>
              <a:rPr sz="1050" spc="5">
                <a:solidFill>
                  <a:srgbClr val="00B0F0"/>
                </a:solidFill>
                <a:latin typeface="ＭＳ ゴシック"/>
                <a:cs typeface="ＭＳ ゴシック"/>
              </a:rPr>
              <a:t>の書類</a:t>
            </a:r>
            <a:endParaRPr sz="1050">
              <a:solidFill>
                <a:srgbClr val="00B0F0"/>
              </a:solidFill>
              <a:latin typeface="ＭＳ ゴシック"/>
              <a:cs typeface="ＭＳ ゴシック"/>
            </a:endParaRPr>
          </a:p>
          <a:p>
            <a:pPr marL="412115" marR="71755" indent="-132715" algn="just">
              <a:lnSpc>
                <a:spcPts val="1680"/>
              </a:lnSpc>
              <a:spcBef>
                <a:spcPts val="114"/>
              </a:spcBef>
            </a:pPr>
            <a:r>
              <a:rPr sz="1050" spc="5">
                <a:solidFill>
                  <a:srgbClr val="00B0F0"/>
                </a:solidFill>
                <a:latin typeface="ＭＳ ゴシック"/>
                <a:cs typeface="ＭＳ ゴシック"/>
              </a:rPr>
              <a:t>イ</a:t>
            </a:r>
            <a:r>
              <a:rPr sz="1050" spc="465">
                <a:solidFill>
                  <a:srgbClr val="00B0F0"/>
                </a:solidFill>
                <a:latin typeface="ＭＳ ゴシック"/>
                <a:cs typeface="ＭＳ ゴシック"/>
              </a:rPr>
              <a:t> </a:t>
            </a:r>
            <a:r>
              <a:rPr sz="1050" spc="5">
                <a:solidFill>
                  <a:srgbClr val="00B0F0"/>
                </a:solidFill>
                <a:latin typeface="ＭＳ ゴシック"/>
                <a:cs typeface="ＭＳ ゴシック"/>
              </a:rPr>
              <a:t>医</a:t>
            </a:r>
            <a:r>
              <a:rPr sz="1050" spc="-10">
                <a:solidFill>
                  <a:srgbClr val="00B0F0"/>
                </a:solidFill>
                <a:latin typeface="ＭＳ ゴシック"/>
                <a:cs typeface="ＭＳ ゴシック"/>
              </a:rPr>
              <a:t>師</a:t>
            </a:r>
            <a:r>
              <a:rPr sz="1050" spc="5">
                <a:solidFill>
                  <a:srgbClr val="00B0F0"/>
                </a:solidFill>
                <a:latin typeface="ＭＳ ゴシック"/>
                <a:cs typeface="ＭＳ ゴシック"/>
              </a:rPr>
              <a:t>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歯</a:t>
            </a:r>
            <a:r>
              <a:rPr sz="1050" spc="-10">
                <a:solidFill>
                  <a:srgbClr val="00B0F0"/>
                </a:solidFill>
                <a:latin typeface="ＭＳ ゴシック"/>
                <a:cs typeface="ＭＳ ゴシック"/>
              </a:rPr>
              <a:t>科</a:t>
            </a:r>
            <a:r>
              <a:rPr sz="1050" spc="5">
                <a:solidFill>
                  <a:srgbClr val="00B0F0"/>
                </a:solidFill>
                <a:latin typeface="ＭＳ ゴシック"/>
                <a:cs typeface="ＭＳ ゴシック"/>
              </a:rPr>
              <a:t>医師</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診</a:t>
            </a:r>
            <a:r>
              <a:rPr sz="1050" spc="-10">
                <a:solidFill>
                  <a:srgbClr val="00B0F0"/>
                </a:solidFill>
                <a:latin typeface="ＭＳ ゴシック"/>
                <a:cs typeface="ＭＳ ゴシック"/>
              </a:rPr>
              <a:t>断</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そ</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他</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監</a:t>
            </a:r>
            <a:r>
              <a:rPr sz="1050" spc="5">
                <a:solidFill>
                  <a:srgbClr val="00B0F0"/>
                </a:solidFill>
                <a:latin typeface="ＭＳ ゴシック"/>
                <a:cs typeface="ＭＳ ゴシック"/>
              </a:rPr>
              <a:t>護す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児</a:t>
            </a:r>
            <a:r>
              <a:rPr sz="1050" spc="-10">
                <a:solidFill>
                  <a:srgbClr val="00B0F0"/>
                </a:solidFill>
                <a:latin typeface="ＭＳ ゴシック"/>
                <a:cs typeface="ＭＳ ゴシック"/>
              </a:rPr>
              <a:t>童</a:t>
            </a:r>
            <a:r>
              <a:rPr sz="1050" spc="5">
                <a:solidFill>
                  <a:srgbClr val="00B0F0"/>
                </a:solidFill>
                <a:latin typeface="ＭＳ ゴシック"/>
                <a:cs typeface="ＭＳ ゴシック"/>
              </a:rPr>
              <a:t>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受</a:t>
            </a:r>
            <a:r>
              <a:rPr sz="1050" spc="-10">
                <a:solidFill>
                  <a:srgbClr val="00B0F0"/>
                </a:solidFill>
                <a:latin typeface="ＭＳ ゴシック"/>
                <a:cs typeface="ＭＳ ゴシック"/>
              </a:rPr>
              <a:t>給</a:t>
            </a:r>
            <a:r>
              <a:rPr sz="1050" spc="5">
                <a:solidFill>
                  <a:srgbClr val="00B0F0"/>
                </a:solidFill>
                <a:latin typeface="ＭＳ ゴシック"/>
                <a:cs typeface="ＭＳ ゴシック"/>
              </a:rPr>
              <a:t>資</a:t>
            </a:r>
            <a:r>
              <a:rPr sz="1050" spc="-10">
                <a:solidFill>
                  <a:srgbClr val="00B0F0"/>
                </a:solidFill>
                <a:latin typeface="ＭＳ ゴシック"/>
                <a:cs typeface="ＭＳ ゴシック"/>
              </a:rPr>
              <a:t>格</a:t>
            </a:r>
            <a:r>
              <a:rPr sz="1050" spc="5">
                <a:solidFill>
                  <a:srgbClr val="00B0F0"/>
                </a:solidFill>
                <a:latin typeface="ＭＳ ゴシック"/>
                <a:cs typeface="ＭＳ ゴシック"/>
              </a:rPr>
              <a:t>者の</a:t>
            </a:r>
            <a:r>
              <a:rPr sz="1050" spc="-10">
                <a:solidFill>
                  <a:srgbClr val="00B0F0"/>
                </a:solidFill>
                <a:latin typeface="ＭＳ ゴシック"/>
                <a:cs typeface="ＭＳ ゴシック"/>
              </a:rPr>
              <a:t>親</a:t>
            </a:r>
            <a:r>
              <a:rPr sz="1050" spc="5">
                <a:solidFill>
                  <a:srgbClr val="00B0F0"/>
                </a:solidFill>
                <a:latin typeface="ＭＳ ゴシック"/>
                <a:cs typeface="ＭＳ ゴシック"/>
              </a:rPr>
              <a:t>族</a:t>
            </a:r>
            <a:r>
              <a:rPr sz="1050" spc="-10">
                <a:solidFill>
                  <a:srgbClr val="00B0F0"/>
                </a:solidFill>
                <a:latin typeface="ＭＳ ゴシック"/>
                <a:cs typeface="ＭＳ ゴシック"/>
              </a:rPr>
              <a:t>が</a:t>
            </a:r>
            <a:r>
              <a:rPr sz="1050" spc="5">
                <a:solidFill>
                  <a:srgbClr val="00B0F0"/>
                </a:solidFill>
                <a:latin typeface="ＭＳ ゴシック"/>
                <a:cs typeface="ＭＳ ゴシック"/>
              </a:rPr>
              <a:t>障</a:t>
            </a:r>
            <a:r>
              <a:rPr sz="1050" spc="-10">
                <a:solidFill>
                  <a:srgbClr val="00B0F0"/>
                </a:solidFill>
                <a:latin typeface="ＭＳ ゴシック"/>
                <a:cs typeface="ＭＳ ゴシック"/>
              </a:rPr>
              <a:t>害</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状</a:t>
            </a:r>
            <a:r>
              <a:rPr sz="1050" spc="5">
                <a:solidFill>
                  <a:srgbClr val="00B0F0"/>
                </a:solidFill>
                <a:latin typeface="ＭＳ ゴシック"/>
                <a:cs typeface="ＭＳ ゴシック"/>
              </a:rPr>
              <a:t>態</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ある</a:t>
            </a:r>
            <a:r>
              <a:rPr sz="1050" spc="-10">
                <a:solidFill>
                  <a:srgbClr val="00B0F0"/>
                </a:solidFill>
                <a:latin typeface="ＭＳ ゴシック"/>
                <a:cs typeface="ＭＳ ゴシック"/>
              </a:rPr>
              <a:t>こと又</a:t>
            </a:r>
            <a:r>
              <a:rPr sz="1050" spc="5">
                <a:solidFill>
                  <a:srgbClr val="00B0F0"/>
                </a:solidFill>
                <a:latin typeface="ＭＳ ゴシック"/>
                <a:cs typeface="ＭＳ ゴシック"/>
              </a:rPr>
              <a:t>は 疾病</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負</a:t>
            </a:r>
            <a:r>
              <a:rPr sz="1050" spc="-10">
                <a:solidFill>
                  <a:srgbClr val="00B0F0"/>
                </a:solidFill>
                <a:latin typeface="ＭＳ ゴシック"/>
                <a:cs typeface="ＭＳ ゴシック"/>
              </a:rPr>
              <a:t>傷</a:t>
            </a:r>
            <a:r>
              <a:rPr sz="1050" spc="5">
                <a:solidFill>
                  <a:srgbClr val="00B0F0"/>
                </a:solidFill>
                <a:latin typeface="ＭＳ ゴシック"/>
                <a:cs typeface="ＭＳ ゴシック"/>
              </a:rPr>
              <a:t>若</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く</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要</a:t>
            </a:r>
            <a:r>
              <a:rPr sz="1050" spc="-10">
                <a:solidFill>
                  <a:srgbClr val="00B0F0"/>
                </a:solidFill>
                <a:latin typeface="ＭＳ ゴシック"/>
                <a:cs typeface="ＭＳ ゴシック"/>
              </a:rPr>
              <a:t>介</a:t>
            </a:r>
            <a:r>
              <a:rPr sz="1050" spc="5">
                <a:solidFill>
                  <a:srgbClr val="00B0F0"/>
                </a:solidFill>
                <a:latin typeface="ＭＳ ゴシック"/>
                <a:cs typeface="ＭＳ ゴシック"/>
              </a:rPr>
              <a:t>護状</a:t>
            </a:r>
            <a:r>
              <a:rPr sz="1050" spc="-10">
                <a:solidFill>
                  <a:srgbClr val="00B0F0"/>
                </a:solidFill>
                <a:latin typeface="ＭＳ ゴシック"/>
                <a:cs typeface="ＭＳ ゴシック"/>
              </a:rPr>
              <a:t>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よ</a:t>
            </a:r>
            <a:r>
              <a:rPr sz="1050" spc="-10">
                <a:solidFill>
                  <a:srgbClr val="00B0F0"/>
                </a:solidFill>
                <a:latin typeface="ＭＳ ゴシック"/>
                <a:cs typeface="ＭＳ ゴシック"/>
              </a:rPr>
              <a:t>り</a:t>
            </a:r>
            <a:r>
              <a:rPr sz="1050" spc="5">
                <a:solidFill>
                  <a:srgbClr val="00B0F0"/>
                </a:solidFill>
                <a:latin typeface="ＭＳ ゴシック"/>
                <a:cs typeface="ＭＳ ゴシック"/>
              </a:rPr>
              <a:t>介護</a:t>
            </a:r>
            <a:r>
              <a:rPr sz="1050" spc="-10">
                <a:solidFill>
                  <a:srgbClr val="00B0F0"/>
                </a:solidFill>
                <a:latin typeface="ＭＳ ゴシック"/>
                <a:cs typeface="ＭＳ ゴシック"/>
              </a:rPr>
              <a:t>が</a:t>
            </a:r>
            <a:r>
              <a:rPr sz="1050" spc="5">
                <a:solidFill>
                  <a:srgbClr val="00B0F0"/>
                </a:solidFill>
                <a:latin typeface="ＭＳ ゴシック"/>
                <a:cs typeface="ＭＳ ゴシック"/>
              </a:rPr>
              <a:t>必</a:t>
            </a:r>
            <a:r>
              <a:rPr sz="1050" spc="-10">
                <a:solidFill>
                  <a:srgbClr val="00B0F0"/>
                </a:solidFill>
                <a:latin typeface="ＭＳ ゴシック"/>
                <a:cs typeface="ＭＳ ゴシック"/>
              </a:rPr>
              <a:t>要</a:t>
            </a:r>
            <a:r>
              <a:rPr sz="1050" spc="5">
                <a:solidFill>
                  <a:srgbClr val="00B0F0"/>
                </a:solidFill>
                <a:latin typeface="ＭＳ ゴシック"/>
                <a:cs typeface="ＭＳ ゴシック"/>
              </a:rPr>
              <a:t>で</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明ら</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書類</a:t>
            </a:r>
            <a:endParaRPr sz="1050">
              <a:solidFill>
                <a:srgbClr val="00B0F0"/>
              </a:solidFill>
              <a:latin typeface="ＭＳ ゴシック"/>
              <a:cs typeface="ＭＳ ゴシック"/>
            </a:endParaRPr>
          </a:p>
          <a:p>
            <a:pPr marL="279400" algn="just">
              <a:lnSpc>
                <a:spcPct val="100000"/>
              </a:lnSpc>
              <a:spcBef>
                <a:spcPts val="280"/>
              </a:spcBef>
            </a:pPr>
            <a:r>
              <a:rPr sz="1050" spc="5">
                <a:solidFill>
                  <a:srgbClr val="00B0F0"/>
                </a:solidFill>
                <a:latin typeface="ＭＳ ゴシック"/>
                <a:cs typeface="ＭＳ ゴシック"/>
              </a:rPr>
              <a:t>ロ</a:t>
            </a:r>
            <a:r>
              <a:rPr sz="1050" spc="470">
                <a:solidFill>
                  <a:srgbClr val="00B0F0"/>
                </a:solidFill>
                <a:latin typeface="ＭＳ ゴシック"/>
                <a:cs typeface="ＭＳ ゴシック"/>
              </a:rPr>
              <a:t> </a:t>
            </a:r>
            <a:r>
              <a:rPr sz="1050" spc="5">
                <a:solidFill>
                  <a:srgbClr val="00B0F0"/>
                </a:solidFill>
                <a:latin typeface="ＭＳ ゴシック"/>
                <a:cs typeface="ＭＳ ゴシック"/>
              </a:rPr>
              <a:t>当</a:t>
            </a:r>
            <a:r>
              <a:rPr sz="1050" spc="-10">
                <a:solidFill>
                  <a:srgbClr val="00B0F0"/>
                </a:solidFill>
                <a:latin typeface="ＭＳ ゴシック"/>
                <a:cs typeface="ＭＳ ゴシック"/>
              </a:rPr>
              <a:t>該</a:t>
            </a:r>
            <a:r>
              <a:rPr sz="1050" spc="5">
                <a:solidFill>
                  <a:srgbClr val="00B0F0"/>
                </a:solidFill>
                <a:latin typeface="ＭＳ ゴシック"/>
                <a:cs typeface="ＭＳ ゴシック"/>
              </a:rPr>
              <a:t>監</a:t>
            </a:r>
            <a:r>
              <a:rPr sz="1050" spc="-10">
                <a:solidFill>
                  <a:srgbClr val="00B0F0"/>
                </a:solidFill>
                <a:latin typeface="ＭＳ ゴシック"/>
                <a:cs typeface="ＭＳ ゴシック"/>
              </a:rPr>
              <a:t>護</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児童</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受</a:t>
            </a:r>
            <a:r>
              <a:rPr sz="1050" spc="5">
                <a:solidFill>
                  <a:srgbClr val="00B0F0"/>
                </a:solidFill>
                <a:latin typeface="ＭＳ ゴシック"/>
                <a:cs typeface="ＭＳ ゴシック"/>
              </a:rPr>
              <a:t>給</a:t>
            </a:r>
            <a:r>
              <a:rPr sz="1050" spc="-10">
                <a:solidFill>
                  <a:srgbClr val="00B0F0"/>
                </a:solidFill>
                <a:latin typeface="ＭＳ ゴシック"/>
                <a:cs typeface="ＭＳ ゴシック"/>
              </a:rPr>
              <a:t>資</a:t>
            </a:r>
            <a:r>
              <a:rPr sz="1050" spc="5">
                <a:solidFill>
                  <a:srgbClr val="00B0F0"/>
                </a:solidFill>
                <a:latin typeface="ＭＳ ゴシック"/>
                <a:cs typeface="ＭＳ ゴシック"/>
              </a:rPr>
              <a:t>格</a:t>
            </a:r>
            <a:r>
              <a:rPr sz="1050" spc="-10">
                <a:solidFill>
                  <a:srgbClr val="00B0F0"/>
                </a:solidFill>
                <a:latin typeface="ＭＳ ゴシック"/>
                <a:cs typeface="ＭＳ ゴシック"/>
              </a:rPr>
              <a:t>者</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親</a:t>
            </a:r>
            <a:r>
              <a:rPr sz="1050" spc="5">
                <a:solidFill>
                  <a:srgbClr val="00B0F0"/>
                </a:solidFill>
                <a:latin typeface="ＭＳ ゴシック"/>
                <a:cs typeface="ＭＳ ゴシック"/>
              </a:rPr>
              <a:t>族を</a:t>
            </a:r>
            <a:r>
              <a:rPr sz="1050" spc="-10">
                <a:solidFill>
                  <a:srgbClr val="00B0F0"/>
                </a:solidFill>
                <a:latin typeface="ＭＳ ゴシック"/>
                <a:cs typeface="ＭＳ ゴシック"/>
              </a:rPr>
              <a:t>受</a:t>
            </a:r>
            <a:r>
              <a:rPr sz="1050" spc="5">
                <a:solidFill>
                  <a:srgbClr val="00B0F0"/>
                </a:solidFill>
                <a:latin typeface="ＭＳ ゴシック"/>
                <a:cs typeface="ＭＳ ゴシック"/>
              </a:rPr>
              <a:t>給</a:t>
            </a:r>
            <a:r>
              <a:rPr sz="1050" spc="-10">
                <a:solidFill>
                  <a:srgbClr val="00B0F0"/>
                </a:solidFill>
                <a:latin typeface="ＭＳ ゴシック"/>
                <a:cs typeface="ＭＳ ゴシック"/>
              </a:rPr>
              <a:t>資</a:t>
            </a:r>
            <a:r>
              <a:rPr sz="1050" spc="5">
                <a:solidFill>
                  <a:srgbClr val="00B0F0"/>
                </a:solidFill>
                <a:latin typeface="ＭＳ ゴシック"/>
                <a:cs typeface="ＭＳ ゴシック"/>
              </a:rPr>
              <a:t>格</a:t>
            </a:r>
            <a:r>
              <a:rPr sz="1050" spc="-10">
                <a:solidFill>
                  <a:srgbClr val="00B0F0"/>
                </a:solidFill>
                <a:latin typeface="ＭＳ ゴシック"/>
                <a:cs typeface="ＭＳ ゴシック"/>
              </a:rPr>
              <a:t>者</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介</a:t>
            </a:r>
            <a:r>
              <a:rPr sz="1050" spc="5">
                <a:solidFill>
                  <a:srgbClr val="00B0F0"/>
                </a:solidFill>
                <a:latin typeface="ＭＳ ゴシック"/>
                <a:cs typeface="ＭＳ ゴシック"/>
              </a:rPr>
              <a:t>護</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る必</a:t>
            </a:r>
            <a:r>
              <a:rPr sz="1050" spc="-10">
                <a:solidFill>
                  <a:srgbClr val="00B0F0"/>
                </a:solidFill>
                <a:latin typeface="ＭＳ ゴシック"/>
                <a:cs typeface="ＭＳ ゴシック"/>
              </a:rPr>
              <a:t>要</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と</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よ</a:t>
            </a:r>
            <a:r>
              <a:rPr sz="1050" spc="-10">
                <a:solidFill>
                  <a:srgbClr val="00B0F0"/>
                </a:solidFill>
                <a:latin typeface="ＭＳ ゴシック"/>
                <a:cs typeface="ＭＳ ゴシック"/>
              </a:rPr>
              <a:t>り</a:t>
            </a:r>
            <a:r>
              <a:rPr sz="1050" spc="5">
                <a:solidFill>
                  <a:srgbClr val="00B0F0"/>
                </a:solidFill>
                <a:latin typeface="ＭＳ ゴシック"/>
                <a:cs typeface="ＭＳ ゴシック"/>
              </a:rPr>
              <a:t>就業</a:t>
            </a:r>
            <a:r>
              <a:rPr sz="1050" spc="-10">
                <a:solidFill>
                  <a:srgbClr val="00B0F0"/>
                </a:solidFill>
                <a:latin typeface="ＭＳ ゴシック"/>
                <a:cs typeface="ＭＳ ゴシック"/>
              </a:rPr>
              <a:t>等が困</a:t>
            </a:r>
            <a:r>
              <a:rPr sz="1050" spc="5">
                <a:solidFill>
                  <a:srgbClr val="00B0F0"/>
                </a:solidFill>
                <a:latin typeface="ＭＳ ゴシック"/>
                <a:cs typeface="ＭＳ ゴシック"/>
              </a:rPr>
              <a:t>難</a:t>
            </a:r>
            <a:endParaRPr sz="1050">
              <a:solidFill>
                <a:srgbClr val="00B0F0"/>
              </a:solidFill>
              <a:latin typeface="ＭＳ ゴシック"/>
              <a:cs typeface="ＭＳ ゴシック"/>
            </a:endParaRPr>
          </a:p>
          <a:p>
            <a:pPr marL="412115">
              <a:lnSpc>
                <a:spcPct val="100000"/>
              </a:lnSpc>
              <a:spcBef>
                <a:spcPts val="420"/>
              </a:spcBef>
            </a:pPr>
            <a:r>
              <a:rPr sz="1050" spc="5">
                <a:solidFill>
                  <a:srgbClr val="00B0F0"/>
                </a:solidFill>
                <a:latin typeface="ＭＳ ゴシック"/>
                <a:cs typeface="ＭＳ ゴシック"/>
              </a:rPr>
              <a:t>であ</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を</a:t>
            </a:r>
            <a:r>
              <a:rPr sz="1050" spc="-10">
                <a:solidFill>
                  <a:srgbClr val="00B0F0"/>
                </a:solidFill>
                <a:latin typeface="ＭＳ ゴシック"/>
                <a:cs typeface="ＭＳ ゴシック"/>
              </a:rPr>
              <a:t>明</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で</a:t>
            </a:r>
            <a:r>
              <a:rPr sz="1050" spc="5">
                <a:solidFill>
                  <a:srgbClr val="00B0F0"/>
                </a:solidFill>
                <a:latin typeface="ＭＳ ゴシック"/>
                <a:cs typeface="ＭＳ ゴシック"/>
              </a:rPr>
              <a:t>きる</a:t>
            </a:r>
            <a:r>
              <a:rPr sz="1050" spc="-10">
                <a:solidFill>
                  <a:srgbClr val="00B0F0"/>
                </a:solidFill>
                <a:latin typeface="ＭＳ ゴシック"/>
                <a:cs typeface="ＭＳ ゴシック"/>
              </a:rPr>
              <a:t>書</a:t>
            </a:r>
            <a:r>
              <a:rPr sz="1050" spc="5">
                <a:solidFill>
                  <a:srgbClr val="00B0F0"/>
                </a:solidFill>
                <a:latin typeface="ＭＳ ゴシック"/>
                <a:cs typeface="ＭＳ ゴシック"/>
              </a:rPr>
              <a:t>類</a:t>
            </a:r>
            <a:endParaRPr sz="1050">
              <a:solidFill>
                <a:srgbClr val="00B0F0"/>
              </a:solidFill>
              <a:latin typeface="ＭＳ ゴシック"/>
              <a:cs typeface="ＭＳ ゴシック"/>
            </a:endParaRPr>
          </a:p>
          <a:p>
            <a:pPr marL="212090" indent="-200025">
              <a:lnSpc>
                <a:spcPct val="100000"/>
              </a:lnSpc>
              <a:spcBef>
                <a:spcPts val="420"/>
              </a:spcBef>
              <a:buFont typeface=""/>
              <a:buAutoNum type="arabicPlain" startAt="3"/>
              <a:tabLst>
                <a:tab pos="212090" algn="l"/>
                <a:tab pos="212725" algn="l"/>
                <a:tab pos="4413250" algn="l"/>
              </a:tabLst>
            </a:pPr>
            <a:r>
              <a:rPr sz="1050" spc="5">
                <a:solidFill>
                  <a:srgbClr val="00B0F0"/>
                </a:solidFill>
                <a:latin typeface="ＭＳ ゴシック"/>
                <a:cs typeface="ＭＳ ゴシック"/>
              </a:rPr>
              <a:t>表</a:t>
            </a:r>
            <a:r>
              <a:rPr sz="1050" spc="-10">
                <a:solidFill>
                  <a:srgbClr val="00B0F0"/>
                </a:solidFill>
                <a:latin typeface="ＭＳ ゴシック"/>
                <a:cs typeface="ＭＳ ゴシック"/>
              </a:rPr>
              <a:t>面</a:t>
            </a:r>
            <a:r>
              <a:rPr sz="1050" spc="5">
                <a:solidFill>
                  <a:srgbClr val="00B0F0"/>
                </a:solidFill>
                <a:latin typeface="ＭＳ ゴシック"/>
                <a:cs typeface="ＭＳ ゴシック"/>
              </a:rPr>
              <a:t>の</a:t>
            </a:r>
            <a:r>
              <a:rPr sz="1050" spc="-5">
                <a:solidFill>
                  <a:srgbClr val="00B0F0"/>
                </a:solidFill>
                <a:latin typeface="ＭＳ 明朝"/>
                <a:cs typeface="ＭＳ 明朝"/>
              </a:rPr>
              <a:t>(3)</a:t>
            </a:r>
            <a:r>
              <a:rPr sz="1050" spc="5">
                <a:solidFill>
                  <a:srgbClr val="00B0F0"/>
                </a:solidFill>
                <a:latin typeface="ＭＳ ゴシック"/>
                <a:cs typeface="ＭＳ ゴシック"/>
              </a:rPr>
              <a:t>及</a:t>
            </a:r>
            <a:r>
              <a:rPr sz="1050" spc="-10">
                <a:solidFill>
                  <a:srgbClr val="00B0F0"/>
                </a:solidFill>
                <a:latin typeface="ＭＳ ゴシック"/>
                <a:cs typeface="ＭＳ ゴシック"/>
              </a:rPr>
              <a:t>び</a:t>
            </a:r>
            <a:r>
              <a:rPr sz="1050" spc="-5">
                <a:solidFill>
                  <a:srgbClr val="00B0F0"/>
                </a:solidFill>
                <a:latin typeface="ＭＳ 明朝"/>
                <a:cs typeface="ＭＳ 明朝"/>
              </a:rPr>
              <a:t>(4)</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「そ</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他</a:t>
            </a:r>
            <a:r>
              <a:rPr sz="1050" spc="-10">
                <a:solidFill>
                  <a:srgbClr val="00B0F0"/>
                </a:solidFill>
                <a:latin typeface="ＭＳ ゴシック"/>
                <a:cs typeface="ＭＳ ゴシック"/>
              </a:rPr>
              <a:t>こ</a:t>
            </a:r>
            <a:r>
              <a:rPr sz="1050" spc="5">
                <a:solidFill>
                  <a:srgbClr val="00B0F0"/>
                </a:solidFill>
                <a:latin typeface="ＭＳ ゴシック"/>
                <a:cs typeface="ＭＳ ゴシック"/>
              </a:rPr>
              <a:t>れ</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類</a:t>
            </a:r>
            <a:r>
              <a:rPr sz="1050" spc="-10">
                <a:solidFill>
                  <a:srgbClr val="00B0F0"/>
                </a:solidFill>
                <a:latin typeface="ＭＳ ゴシック"/>
                <a:cs typeface="ＭＳ ゴシック"/>
              </a:rPr>
              <a:t>す</a:t>
            </a:r>
            <a:r>
              <a:rPr sz="1050" spc="5">
                <a:solidFill>
                  <a:srgbClr val="00B0F0"/>
                </a:solidFill>
                <a:latin typeface="ＭＳ ゴシック"/>
                <a:cs typeface="ＭＳ ゴシック"/>
              </a:rPr>
              <a:t>る</a:t>
            </a:r>
            <a:r>
              <a:rPr sz="1050" spc="-10">
                <a:solidFill>
                  <a:srgbClr val="00B0F0"/>
                </a:solidFill>
                <a:latin typeface="ＭＳ ゴシック"/>
                <a:cs typeface="ＭＳ ゴシック"/>
              </a:rPr>
              <a:t>事</a:t>
            </a:r>
            <a:r>
              <a:rPr sz="1050" spc="5">
                <a:solidFill>
                  <a:srgbClr val="00B0F0"/>
                </a:solidFill>
                <a:latin typeface="ＭＳ ゴシック"/>
                <a:cs typeface="ＭＳ ゴシック"/>
              </a:rPr>
              <a:t>由」</a:t>
            </a:r>
            <a:r>
              <a:rPr sz="1050" spc="-10">
                <a:solidFill>
                  <a:srgbClr val="00B0F0"/>
                </a:solidFill>
                <a:latin typeface="ＭＳ ゴシック"/>
                <a:cs typeface="ＭＳ ゴシック"/>
              </a:rPr>
              <a:t>に</a:t>
            </a:r>
            <a:r>
              <a:rPr sz="1050" spc="5">
                <a:solidFill>
                  <a:srgbClr val="00B0F0"/>
                </a:solidFill>
                <a:latin typeface="ＭＳ ゴシック"/>
                <a:cs typeface="ＭＳ ゴシック"/>
              </a:rPr>
              <a:t>該</a:t>
            </a:r>
            <a:r>
              <a:rPr sz="1050" spc="-10">
                <a:solidFill>
                  <a:srgbClr val="00B0F0"/>
                </a:solidFill>
                <a:latin typeface="ＭＳ ゴシック"/>
                <a:cs typeface="ＭＳ ゴシック"/>
              </a:rPr>
              <a:t>当</a:t>
            </a:r>
            <a:r>
              <a:rPr sz="1050" spc="5">
                <a:solidFill>
                  <a:srgbClr val="00B0F0"/>
                </a:solidFill>
                <a:latin typeface="ＭＳ ゴシック"/>
                <a:cs typeface="ＭＳ ゴシック"/>
              </a:rPr>
              <a:t>す</a:t>
            </a:r>
            <a:r>
              <a:rPr sz="1050" spc="-10">
                <a:solidFill>
                  <a:srgbClr val="00B0F0"/>
                </a:solidFill>
                <a:latin typeface="ＭＳ ゴシック"/>
                <a:cs typeface="ＭＳ ゴシック"/>
              </a:rPr>
              <a:t>る</a:t>
            </a:r>
            <a:r>
              <a:rPr sz="1050" spc="5">
                <a:solidFill>
                  <a:srgbClr val="00B0F0"/>
                </a:solidFill>
                <a:latin typeface="ＭＳ ゴシック"/>
                <a:cs typeface="ＭＳ ゴシック"/>
              </a:rPr>
              <a:t>場</a:t>
            </a:r>
            <a:r>
              <a:rPr sz="1050" spc="-10">
                <a:solidFill>
                  <a:srgbClr val="00B0F0"/>
                </a:solidFill>
                <a:latin typeface="ＭＳ ゴシック"/>
                <a:cs typeface="ＭＳ ゴシック"/>
              </a:rPr>
              <a:t>合</a:t>
            </a:r>
            <a:r>
              <a:rPr sz="1050" spc="5">
                <a:solidFill>
                  <a:srgbClr val="00B0F0"/>
                </a:solidFill>
                <a:latin typeface="ＭＳ ゴシック"/>
                <a:cs typeface="ＭＳ ゴシック"/>
              </a:rPr>
              <a:t>は</a:t>
            </a:r>
            <a:r>
              <a:rPr sz="1050">
                <a:solidFill>
                  <a:srgbClr val="00B0F0"/>
                </a:solidFill>
                <a:latin typeface="ＭＳ 明朝"/>
                <a:cs typeface="ＭＳ 明朝"/>
              </a:rPr>
              <a:t>(	)</a:t>
            </a:r>
            <a:r>
              <a:rPr sz="1050" spc="5">
                <a:solidFill>
                  <a:srgbClr val="00B0F0"/>
                </a:solidFill>
                <a:latin typeface="ＭＳ ゴシック"/>
                <a:cs typeface="ＭＳ ゴシック"/>
              </a:rPr>
              <a:t>内</a:t>
            </a:r>
            <a:r>
              <a:rPr sz="1050" spc="-10">
                <a:solidFill>
                  <a:srgbClr val="00B0F0"/>
                </a:solidFill>
                <a:latin typeface="ＭＳ ゴシック"/>
                <a:cs typeface="ＭＳ ゴシック"/>
              </a:rPr>
              <a:t>を</a:t>
            </a:r>
            <a:r>
              <a:rPr sz="1050" spc="5">
                <a:solidFill>
                  <a:srgbClr val="00B0F0"/>
                </a:solidFill>
                <a:latin typeface="ＭＳ ゴシック"/>
                <a:cs typeface="ＭＳ ゴシック"/>
              </a:rPr>
              <a:t>記</a:t>
            </a:r>
            <a:r>
              <a:rPr sz="1050" spc="-10">
                <a:solidFill>
                  <a:srgbClr val="00B0F0"/>
                </a:solidFill>
                <a:latin typeface="ＭＳ ゴシック"/>
                <a:cs typeface="ＭＳ ゴシック"/>
              </a:rPr>
              <a:t>入</a:t>
            </a:r>
            <a:r>
              <a:rPr sz="1050" spc="5">
                <a:solidFill>
                  <a:srgbClr val="00B0F0"/>
                </a:solidFill>
                <a:latin typeface="ＭＳ ゴシック"/>
                <a:cs typeface="ＭＳ ゴシック"/>
              </a:rPr>
              <a:t>し</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く</a:t>
            </a:r>
            <a:r>
              <a:rPr sz="1050" spc="-10">
                <a:solidFill>
                  <a:srgbClr val="00B0F0"/>
                </a:solidFill>
                <a:latin typeface="ＭＳ ゴシック"/>
                <a:cs typeface="ＭＳ ゴシック"/>
              </a:rPr>
              <a:t>だ</a:t>
            </a:r>
            <a:r>
              <a:rPr sz="1050" spc="5">
                <a:solidFill>
                  <a:srgbClr val="00B0F0"/>
                </a:solidFill>
                <a:latin typeface="ＭＳ ゴシック"/>
                <a:cs typeface="ＭＳ ゴシック"/>
              </a:rPr>
              <a:t>さ</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a:t>
            </a:r>
            <a:endParaRPr sz="1050">
              <a:solidFill>
                <a:srgbClr val="00B0F0"/>
              </a:solidFill>
              <a:latin typeface="ＭＳ ゴシック"/>
              <a:cs typeface="ＭＳ ゴシック"/>
            </a:endParaRPr>
          </a:p>
          <a:p>
            <a:pPr marL="94615" marR="71755" indent="-82550">
              <a:lnSpc>
                <a:spcPts val="1680"/>
              </a:lnSpc>
              <a:spcBef>
                <a:spcPts val="90"/>
              </a:spcBef>
              <a:buFont typeface=""/>
              <a:buAutoNum type="arabicPlain" startAt="3"/>
              <a:tabLst>
                <a:tab pos="212090" algn="l"/>
                <a:tab pos="212725" algn="l"/>
              </a:tabLst>
            </a:pPr>
            <a:r>
              <a:rPr sz="1050" spc="5">
                <a:solidFill>
                  <a:srgbClr val="00B0F0"/>
                </a:solidFill>
                <a:latin typeface="ＭＳ ゴシック"/>
                <a:cs typeface="ＭＳ ゴシック"/>
              </a:rPr>
              <a:t>こ</a:t>
            </a:r>
            <a:r>
              <a:rPr sz="1050" spc="-10">
                <a:solidFill>
                  <a:srgbClr val="00B0F0"/>
                </a:solidFill>
                <a:latin typeface="ＭＳ ゴシック"/>
                <a:cs typeface="ＭＳ ゴシック"/>
              </a:rPr>
              <a:t>の</a:t>
            </a:r>
            <a:r>
              <a:rPr sz="1050" spc="5">
                <a:solidFill>
                  <a:srgbClr val="00B0F0"/>
                </a:solidFill>
                <a:latin typeface="ＭＳ ゴシック"/>
                <a:cs typeface="ＭＳ ゴシック"/>
              </a:rPr>
              <a:t>届</a:t>
            </a:r>
            <a:r>
              <a:rPr sz="1050" spc="-10">
                <a:solidFill>
                  <a:srgbClr val="00B0F0"/>
                </a:solidFill>
                <a:latin typeface="ＭＳ ゴシック"/>
                <a:cs typeface="ＭＳ ゴシック"/>
              </a:rPr>
              <a:t>出</a:t>
            </a:r>
            <a:r>
              <a:rPr sz="1050" spc="5">
                <a:solidFill>
                  <a:srgbClr val="00B0F0"/>
                </a:solidFill>
                <a:latin typeface="ＭＳ ゴシック"/>
                <a:cs typeface="ＭＳ ゴシック"/>
              </a:rPr>
              <a:t>書</a:t>
            </a:r>
            <a:r>
              <a:rPr sz="1050" spc="-10">
                <a:solidFill>
                  <a:srgbClr val="00B0F0"/>
                </a:solidFill>
                <a:latin typeface="ＭＳ ゴシック"/>
                <a:cs typeface="ＭＳ ゴシック"/>
              </a:rPr>
              <a:t>は</a:t>
            </a:r>
            <a:r>
              <a:rPr sz="1050" spc="-175">
                <a:solidFill>
                  <a:srgbClr val="00B0F0"/>
                </a:solidFill>
                <a:latin typeface="ＭＳ ゴシック"/>
                <a:cs typeface="ＭＳ ゴシック"/>
              </a:rPr>
              <a:t>、</a:t>
            </a:r>
            <a:r>
              <a:rPr sz="1050" spc="5">
                <a:solidFill>
                  <a:srgbClr val="00B0F0"/>
                </a:solidFill>
                <a:latin typeface="ＭＳ ゴシック"/>
                <a:cs typeface="ＭＳ ゴシック"/>
              </a:rPr>
              <a:t>市</a:t>
            </a:r>
            <a:r>
              <a:rPr sz="1050" spc="-10">
                <a:solidFill>
                  <a:srgbClr val="00B0F0"/>
                </a:solidFill>
                <a:latin typeface="ＭＳ ゴシック"/>
                <a:cs typeface="ＭＳ ゴシック"/>
              </a:rPr>
              <a:t>役</a:t>
            </a:r>
            <a:r>
              <a:rPr sz="1050" spc="5">
                <a:solidFill>
                  <a:srgbClr val="00B0F0"/>
                </a:solidFill>
                <a:latin typeface="ＭＳ ゴシック"/>
                <a:cs typeface="ＭＳ ゴシック"/>
              </a:rPr>
              <a:t>所</a:t>
            </a:r>
            <a:r>
              <a:rPr sz="1050" spc="-175">
                <a:solidFill>
                  <a:srgbClr val="00B0F0"/>
                </a:solidFill>
                <a:latin typeface="ＭＳ ゴシック"/>
                <a:cs typeface="ＭＳ ゴシック"/>
              </a:rPr>
              <a:t>、</a:t>
            </a:r>
            <a:r>
              <a:rPr sz="1050" spc="5">
                <a:solidFill>
                  <a:srgbClr val="00B0F0"/>
                </a:solidFill>
                <a:latin typeface="ＭＳ ゴシック"/>
                <a:cs typeface="ＭＳ ゴシック"/>
              </a:rPr>
              <a:t>区</a:t>
            </a:r>
            <a:r>
              <a:rPr sz="1050" spc="-10">
                <a:solidFill>
                  <a:srgbClr val="00B0F0"/>
                </a:solidFill>
                <a:latin typeface="ＭＳ ゴシック"/>
                <a:cs typeface="ＭＳ ゴシック"/>
              </a:rPr>
              <a:t>役</a:t>
            </a:r>
            <a:r>
              <a:rPr sz="1050" spc="5">
                <a:solidFill>
                  <a:srgbClr val="00B0F0"/>
                </a:solidFill>
                <a:latin typeface="ＭＳ ゴシック"/>
                <a:cs typeface="ＭＳ ゴシック"/>
              </a:rPr>
              <a:t>所</a:t>
            </a:r>
            <a:r>
              <a:rPr sz="1050" spc="-10">
                <a:solidFill>
                  <a:srgbClr val="00B0F0"/>
                </a:solidFill>
                <a:latin typeface="ＭＳ ゴシック"/>
                <a:cs typeface="ＭＳ ゴシック"/>
              </a:rPr>
              <a:t>又</a:t>
            </a:r>
            <a:r>
              <a:rPr sz="1050" spc="5">
                <a:solidFill>
                  <a:srgbClr val="00B0F0"/>
                </a:solidFill>
                <a:latin typeface="ＭＳ ゴシック"/>
                <a:cs typeface="ＭＳ ゴシック"/>
              </a:rPr>
              <a:t>は</a:t>
            </a:r>
            <a:r>
              <a:rPr sz="1050" spc="-10">
                <a:solidFill>
                  <a:srgbClr val="00B0F0"/>
                </a:solidFill>
                <a:latin typeface="ＭＳ ゴシック"/>
                <a:cs typeface="ＭＳ ゴシック"/>
              </a:rPr>
              <a:t>町</a:t>
            </a:r>
            <a:r>
              <a:rPr sz="1050" spc="5">
                <a:solidFill>
                  <a:srgbClr val="00B0F0"/>
                </a:solidFill>
                <a:latin typeface="ＭＳ ゴシック"/>
                <a:cs typeface="ＭＳ ゴシック"/>
              </a:rPr>
              <a:t>村</a:t>
            </a:r>
            <a:r>
              <a:rPr sz="1050" spc="-10">
                <a:solidFill>
                  <a:srgbClr val="00B0F0"/>
                </a:solidFill>
                <a:latin typeface="ＭＳ ゴシック"/>
                <a:cs typeface="ＭＳ ゴシック"/>
              </a:rPr>
              <a:t>役場</a:t>
            </a:r>
            <a:r>
              <a:rPr sz="1050" spc="5">
                <a:solidFill>
                  <a:srgbClr val="00B0F0"/>
                </a:solidFill>
                <a:latin typeface="ＭＳ ゴシック"/>
                <a:cs typeface="ＭＳ ゴシック"/>
              </a:rPr>
              <a:t>に出</a:t>
            </a:r>
            <a:r>
              <a:rPr sz="1050" spc="-10">
                <a:solidFill>
                  <a:srgbClr val="00B0F0"/>
                </a:solidFill>
                <a:latin typeface="ＭＳ ゴシック"/>
                <a:cs typeface="ＭＳ ゴシック"/>
              </a:rPr>
              <a:t>し</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く</a:t>
            </a:r>
            <a:r>
              <a:rPr sz="1050" spc="5">
                <a:solidFill>
                  <a:srgbClr val="00B0F0"/>
                </a:solidFill>
                <a:latin typeface="ＭＳ ゴシック"/>
                <a:cs typeface="ＭＳ ゴシック"/>
              </a:rPr>
              <a:t>だ</a:t>
            </a:r>
            <a:r>
              <a:rPr sz="1050" spc="-10">
                <a:solidFill>
                  <a:srgbClr val="00B0F0"/>
                </a:solidFill>
                <a:latin typeface="ＭＳ ゴシック"/>
                <a:cs typeface="ＭＳ ゴシック"/>
              </a:rPr>
              <a:t>さい</a:t>
            </a:r>
            <a:r>
              <a:rPr sz="1050" spc="-165">
                <a:solidFill>
                  <a:srgbClr val="00B0F0"/>
                </a:solidFill>
                <a:latin typeface="ＭＳ ゴシック"/>
                <a:cs typeface="ＭＳ ゴシック"/>
              </a:rPr>
              <a:t>。</a:t>
            </a:r>
            <a:r>
              <a:rPr sz="1050" spc="-10">
                <a:solidFill>
                  <a:srgbClr val="00B0F0"/>
                </a:solidFill>
                <a:latin typeface="ＭＳ ゴシック"/>
                <a:cs typeface="ＭＳ ゴシック"/>
              </a:rPr>
              <a:t>この</a:t>
            </a:r>
            <a:r>
              <a:rPr sz="1050" spc="5">
                <a:solidFill>
                  <a:srgbClr val="00B0F0"/>
                </a:solidFill>
                <a:latin typeface="ＭＳ ゴシック"/>
                <a:cs typeface="ＭＳ ゴシック"/>
              </a:rPr>
              <a:t>届出</a:t>
            </a:r>
            <a:r>
              <a:rPr sz="1050" spc="-10">
                <a:solidFill>
                  <a:srgbClr val="00B0F0"/>
                </a:solidFill>
                <a:latin typeface="ＭＳ ゴシック"/>
                <a:cs typeface="ＭＳ ゴシック"/>
              </a:rPr>
              <a:t>書</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つ</a:t>
            </a:r>
            <a:r>
              <a:rPr sz="1050" spc="5">
                <a:solidFill>
                  <a:srgbClr val="00B0F0"/>
                </a:solidFill>
                <a:latin typeface="ＭＳ ゴシック"/>
                <a:cs typeface="ＭＳ ゴシック"/>
              </a:rPr>
              <a:t>い</a:t>
            </a:r>
            <a:r>
              <a:rPr sz="1050" spc="-10">
                <a:solidFill>
                  <a:srgbClr val="00B0F0"/>
                </a:solidFill>
                <a:latin typeface="ＭＳ ゴシック"/>
                <a:cs typeface="ＭＳ ゴシック"/>
              </a:rPr>
              <a:t>て</a:t>
            </a:r>
            <a:r>
              <a:rPr sz="1050" spc="5">
                <a:solidFill>
                  <a:srgbClr val="00B0F0"/>
                </a:solidFill>
                <a:latin typeface="ＭＳ ゴシック"/>
                <a:cs typeface="ＭＳ ゴシック"/>
              </a:rPr>
              <a:t>分</a:t>
            </a:r>
            <a:r>
              <a:rPr sz="1050" spc="-10">
                <a:solidFill>
                  <a:srgbClr val="00B0F0"/>
                </a:solidFill>
                <a:latin typeface="ＭＳ ゴシック"/>
                <a:cs typeface="ＭＳ ゴシック"/>
              </a:rPr>
              <a:t>か</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な</a:t>
            </a:r>
            <a:r>
              <a:rPr sz="1050" spc="5">
                <a:solidFill>
                  <a:srgbClr val="00B0F0"/>
                </a:solidFill>
                <a:latin typeface="ＭＳ ゴシック"/>
                <a:cs typeface="ＭＳ ゴシック"/>
              </a:rPr>
              <a:t>いこ</a:t>
            </a:r>
            <a:r>
              <a:rPr sz="1050" spc="-10">
                <a:solidFill>
                  <a:srgbClr val="00B0F0"/>
                </a:solidFill>
                <a:latin typeface="ＭＳ ゴシック"/>
                <a:cs typeface="ＭＳ ゴシック"/>
              </a:rPr>
              <a:t>と</a:t>
            </a:r>
            <a:r>
              <a:rPr sz="1050" spc="5">
                <a:solidFill>
                  <a:srgbClr val="00B0F0"/>
                </a:solidFill>
                <a:latin typeface="ＭＳ ゴシック"/>
                <a:cs typeface="ＭＳ ゴシック"/>
              </a:rPr>
              <a:t>が</a:t>
            </a:r>
            <a:r>
              <a:rPr sz="1050" spc="-10">
                <a:solidFill>
                  <a:srgbClr val="00B0F0"/>
                </a:solidFill>
                <a:latin typeface="ＭＳ ゴシック"/>
                <a:cs typeface="ＭＳ ゴシック"/>
              </a:rPr>
              <a:t>あ</a:t>
            </a:r>
            <a:r>
              <a:rPr sz="1050" spc="5">
                <a:solidFill>
                  <a:srgbClr val="00B0F0"/>
                </a:solidFill>
                <a:latin typeface="ＭＳ ゴシック"/>
                <a:cs typeface="ＭＳ ゴシック"/>
              </a:rPr>
              <a:t>り まし</a:t>
            </a:r>
            <a:r>
              <a:rPr sz="1050" spc="-10">
                <a:solidFill>
                  <a:srgbClr val="00B0F0"/>
                </a:solidFill>
                <a:latin typeface="ＭＳ ゴシック"/>
                <a:cs typeface="ＭＳ ゴシック"/>
              </a:rPr>
              <a:t>た</a:t>
            </a:r>
            <a:r>
              <a:rPr sz="1050" spc="5">
                <a:solidFill>
                  <a:srgbClr val="00B0F0"/>
                </a:solidFill>
                <a:latin typeface="ＭＳ ゴシック"/>
                <a:cs typeface="ＭＳ ゴシック"/>
              </a:rPr>
              <a:t>ら</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市</a:t>
            </a:r>
            <a:r>
              <a:rPr sz="1050" spc="-10">
                <a:solidFill>
                  <a:srgbClr val="00B0F0"/>
                </a:solidFill>
                <a:latin typeface="ＭＳ ゴシック"/>
                <a:cs typeface="ＭＳ ゴシック"/>
              </a:rPr>
              <a:t>役</a:t>
            </a:r>
            <a:r>
              <a:rPr sz="1050" spc="5">
                <a:solidFill>
                  <a:srgbClr val="00B0F0"/>
                </a:solidFill>
                <a:latin typeface="ＭＳ ゴシック"/>
                <a:cs typeface="ＭＳ ゴシック"/>
              </a:rPr>
              <a:t>所</a:t>
            </a:r>
            <a:r>
              <a:rPr sz="1050" spc="-10">
                <a:solidFill>
                  <a:srgbClr val="00B0F0"/>
                </a:solidFill>
                <a:latin typeface="ＭＳ ゴシック"/>
                <a:cs typeface="ＭＳ ゴシック"/>
              </a:rPr>
              <a:t>、</a:t>
            </a:r>
            <a:r>
              <a:rPr sz="1050" spc="5">
                <a:solidFill>
                  <a:srgbClr val="00B0F0"/>
                </a:solidFill>
                <a:latin typeface="ＭＳ ゴシック"/>
                <a:cs typeface="ＭＳ ゴシック"/>
              </a:rPr>
              <a:t>区</a:t>
            </a:r>
            <a:r>
              <a:rPr sz="1050" spc="-10">
                <a:solidFill>
                  <a:srgbClr val="00B0F0"/>
                </a:solidFill>
                <a:latin typeface="ＭＳ ゴシック"/>
                <a:cs typeface="ＭＳ ゴシック"/>
              </a:rPr>
              <a:t>役</a:t>
            </a:r>
            <a:r>
              <a:rPr sz="1050" spc="5">
                <a:solidFill>
                  <a:srgbClr val="00B0F0"/>
                </a:solidFill>
                <a:latin typeface="ＭＳ ゴシック"/>
                <a:cs typeface="ＭＳ ゴシック"/>
              </a:rPr>
              <a:t>所又</a:t>
            </a:r>
            <a:r>
              <a:rPr sz="1050" spc="-10">
                <a:solidFill>
                  <a:srgbClr val="00B0F0"/>
                </a:solidFill>
                <a:latin typeface="ＭＳ ゴシック"/>
                <a:cs typeface="ＭＳ ゴシック"/>
              </a:rPr>
              <a:t>は</a:t>
            </a:r>
            <a:r>
              <a:rPr sz="1050" spc="5">
                <a:solidFill>
                  <a:srgbClr val="00B0F0"/>
                </a:solidFill>
                <a:latin typeface="ＭＳ ゴシック"/>
                <a:cs typeface="ＭＳ ゴシック"/>
              </a:rPr>
              <a:t>町</a:t>
            </a:r>
            <a:r>
              <a:rPr sz="1050" spc="-10">
                <a:solidFill>
                  <a:srgbClr val="00B0F0"/>
                </a:solidFill>
                <a:latin typeface="ＭＳ ゴシック"/>
                <a:cs typeface="ＭＳ ゴシック"/>
              </a:rPr>
              <a:t>村</a:t>
            </a:r>
            <a:r>
              <a:rPr sz="1050" spc="5">
                <a:solidFill>
                  <a:srgbClr val="00B0F0"/>
                </a:solidFill>
                <a:latin typeface="ＭＳ ゴシック"/>
                <a:cs typeface="ＭＳ ゴシック"/>
              </a:rPr>
              <a:t>役</a:t>
            </a:r>
            <a:r>
              <a:rPr sz="1050" spc="-10">
                <a:solidFill>
                  <a:srgbClr val="00B0F0"/>
                </a:solidFill>
                <a:latin typeface="ＭＳ ゴシック"/>
                <a:cs typeface="ＭＳ ゴシック"/>
              </a:rPr>
              <a:t>場</a:t>
            </a:r>
            <a:r>
              <a:rPr sz="1050" spc="5">
                <a:solidFill>
                  <a:srgbClr val="00B0F0"/>
                </a:solidFill>
                <a:latin typeface="ＭＳ ゴシック"/>
                <a:cs typeface="ＭＳ ゴシック"/>
              </a:rPr>
              <a:t>の</a:t>
            </a:r>
            <a:r>
              <a:rPr sz="1050" spc="-10">
                <a:solidFill>
                  <a:srgbClr val="00B0F0"/>
                </a:solidFill>
                <a:latin typeface="ＭＳ ゴシック"/>
                <a:cs typeface="ＭＳ ゴシック"/>
              </a:rPr>
              <a:t>人</a:t>
            </a:r>
            <a:r>
              <a:rPr sz="1050" spc="5">
                <a:solidFill>
                  <a:srgbClr val="00B0F0"/>
                </a:solidFill>
                <a:latin typeface="ＭＳ ゴシック"/>
                <a:cs typeface="ＭＳ ゴシック"/>
              </a:rPr>
              <a:t>に</a:t>
            </a:r>
            <a:r>
              <a:rPr sz="1050" spc="-10">
                <a:solidFill>
                  <a:srgbClr val="00B0F0"/>
                </a:solidFill>
                <a:latin typeface="ＭＳ ゴシック"/>
                <a:cs typeface="ＭＳ ゴシック"/>
              </a:rPr>
              <a:t>よ</a:t>
            </a:r>
            <a:r>
              <a:rPr sz="1050" spc="5">
                <a:solidFill>
                  <a:srgbClr val="00B0F0"/>
                </a:solidFill>
                <a:latin typeface="ＭＳ ゴシック"/>
                <a:cs typeface="ＭＳ ゴシック"/>
              </a:rPr>
              <a:t>く聞</a:t>
            </a:r>
            <a:r>
              <a:rPr sz="1050" spc="-10">
                <a:solidFill>
                  <a:srgbClr val="00B0F0"/>
                </a:solidFill>
                <a:latin typeface="ＭＳ ゴシック"/>
                <a:cs typeface="ＭＳ ゴシック"/>
              </a:rPr>
              <a:t>い</a:t>
            </a:r>
            <a:r>
              <a:rPr sz="1050" spc="5">
                <a:solidFill>
                  <a:srgbClr val="00B0F0"/>
                </a:solidFill>
                <a:latin typeface="ＭＳ ゴシック"/>
                <a:cs typeface="ＭＳ ゴシック"/>
              </a:rPr>
              <a:t>て</a:t>
            </a:r>
            <a:r>
              <a:rPr sz="1050" spc="-10">
                <a:solidFill>
                  <a:srgbClr val="00B0F0"/>
                </a:solidFill>
                <a:latin typeface="ＭＳ ゴシック"/>
                <a:cs typeface="ＭＳ ゴシック"/>
              </a:rPr>
              <a:t>く</a:t>
            </a:r>
            <a:r>
              <a:rPr sz="1050" spc="5">
                <a:solidFill>
                  <a:srgbClr val="00B0F0"/>
                </a:solidFill>
                <a:latin typeface="ＭＳ ゴシック"/>
                <a:cs typeface="ＭＳ ゴシック"/>
              </a:rPr>
              <a:t>だ</a:t>
            </a:r>
            <a:r>
              <a:rPr sz="1050" spc="-10">
                <a:solidFill>
                  <a:srgbClr val="00B0F0"/>
                </a:solidFill>
                <a:latin typeface="ＭＳ ゴシック"/>
                <a:cs typeface="ＭＳ ゴシック"/>
              </a:rPr>
              <a:t>さ</a:t>
            </a:r>
            <a:r>
              <a:rPr sz="1050" spc="5">
                <a:solidFill>
                  <a:srgbClr val="00B0F0"/>
                </a:solidFill>
                <a:latin typeface="ＭＳ ゴシック"/>
                <a:cs typeface="ＭＳ ゴシック"/>
              </a:rPr>
              <a:t>い。</a:t>
            </a:r>
            <a:endParaRPr sz="1050">
              <a:solidFill>
                <a:srgbClr val="00B0F0"/>
              </a:solidFill>
              <a:latin typeface="ＭＳ ゴシック"/>
              <a:cs typeface="ＭＳ ゴシック"/>
            </a:endParaRPr>
          </a:p>
        </p:txBody>
      </p:sp>
      <p:graphicFrame>
        <p:nvGraphicFramePr>
          <p:cNvPr id="3" name="表 2">
            <a:extLst>
              <a:ext uri="{FF2B5EF4-FFF2-40B4-BE49-F238E27FC236}">
                <a16:creationId xmlns:a16="http://schemas.microsoft.com/office/drawing/2014/main" id="{51A3D7DA-4849-4B14-9C1F-3E1AD2287D92}"/>
              </a:ext>
            </a:extLst>
          </p:cNvPr>
          <p:cNvGraphicFramePr>
            <a:graphicFrameLocks noGrp="1"/>
          </p:cNvGraphicFramePr>
          <p:nvPr>
            <p:extLst>
              <p:ext uri="{D42A27DB-BD31-4B8C-83A1-F6EECF244321}">
                <p14:modId xmlns:p14="http://schemas.microsoft.com/office/powerpoint/2010/main" val="2923908657"/>
              </p:ext>
            </p:extLst>
          </p:nvPr>
        </p:nvGraphicFramePr>
        <p:xfrm>
          <a:off x="106142" y="108370"/>
          <a:ext cx="5827644" cy="251460"/>
        </p:xfrm>
        <a:graphic>
          <a:graphicData uri="http://schemas.openxmlformats.org/drawingml/2006/table">
            <a:tbl>
              <a:tblPr firstRow="1" bandRow="1">
                <a:tableStyleId>{5C22544A-7EE6-4342-B048-85BDC9FD1C3A}</a:tableStyleId>
              </a:tblPr>
              <a:tblGrid>
                <a:gridCol w="2398644">
                  <a:extLst>
                    <a:ext uri="{9D8B030D-6E8A-4147-A177-3AD203B41FA5}">
                      <a16:colId xmlns:a16="http://schemas.microsoft.com/office/drawing/2014/main" val="946548730"/>
                    </a:ext>
                  </a:extLst>
                </a:gridCol>
                <a:gridCol w="3429000">
                  <a:extLst>
                    <a:ext uri="{9D8B030D-6E8A-4147-A177-3AD203B41FA5}">
                      <a16:colId xmlns:a16="http://schemas.microsoft.com/office/drawing/2014/main" val="4165498628"/>
                    </a:ext>
                  </a:extLst>
                </a:gridCol>
              </a:tblGrid>
              <a:tr h="13720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14.</a:t>
                      </a:r>
                      <a:r>
                        <a:rPr kumimoji="1" lang="ja-JP" altLang="en-US" sz="1050" b="0">
                          <a:solidFill>
                            <a:schemeClr val="tx1"/>
                          </a:solidFill>
                          <a:latin typeface="ＭＳ ゴシック" panose="020B0609070205080204" pitchFamily="49" charset="-128"/>
                          <a:ea typeface="ＭＳ ゴシック" panose="020B0609070205080204" pitchFamily="49" charset="-128"/>
                        </a:rPr>
                        <a:t>一部支給停止（１３条の３関係）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児童扶養手当一部支給停止適用除外事由届出書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4" name="object 2">
            <a:extLst>
              <a:ext uri="{FF2B5EF4-FFF2-40B4-BE49-F238E27FC236}">
                <a16:creationId xmlns:a16="http://schemas.microsoft.com/office/drawing/2014/main" id="{EC70D428-3CB1-47F9-B75E-34463909A3E2}"/>
              </a:ext>
            </a:extLst>
          </p:cNvPr>
          <p:cNvSpPr txBox="1"/>
          <p:nvPr/>
        </p:nvSpPr>
        <p:spPr>
          <a:xfrm>
            <a:off x="3346250" y="10299700"/>
            <a:ext cx="864000" cy="175048"/>
          </a:xfrm>
          <a:prstGeom prst="rect">
            <a:avLst/>
          </a:prstGeom>
        </p:spPr>
        <p:txBody>
          <a:bodyPr vert="horz" wrap="square" lIns="0" tIns="13335" rIns="0" bIns="0" rtlCol="0">
            <a:spAutoFit/>
          </a:bodyPr>
          <a:lstStyle/>
          <a:p>
            <a:pPr marL="12700" algn="ctr">
              <a:lnSpc>
                <a:spcPct val="100000"/>
              </a:lnSpc>
              <a:spcBef>
                <a:spcPts val="105"/>
              </a:spcBef>
            </a:pPr>
            <a:r>
              <a:rPr lang="en-US" sz="1050">
                <a:solidFill>
                  <a:srgbClr val="00B0F0"/>
                </a:solidFill>
                <a:latin typeface="ＭＳ ゴシック" panose="020B0609070205080204" pitchFamily="49" charset="-128"/>
                <a:ea typeface="ＭＳ ゴシック" panose="020B0609070205080204" pitchFamily="49" charset="-128"/>
                <a:cs typeface="ＭＳ ゴシック"/>
              </a:rPr>
              <a:t>-2-</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4046059098"/>
              </p:ext>
            </p:extLst>
          </p:nvPr>
        </p:nvGraphicFramePr>
        <p:xfrm>
          <a:off x="1058291" y="4279900"/>
          <a:ext cx="5439918" cy="457200"/>
        </p:xfrm>
        <a:graphic>
          <a:graphicData uri="http://schemas.openxmlformats.org/drawingml/2006/table">
            <a:tbl>
              <a:tblPr firstRow="1" bandRow="1">
                <a:tableStyleId>{5C22544A-7EE6-4342-B048-85BDC9FD1C3A}</a:tableStyleId>
              </a:tblPr>
              <a:tblGrid>
                <a:gridCol w="5439918">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15.</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手当支払</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marL="110642" marR="11064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49348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保留通知書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3060700"/>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　関係書類保留通知書</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527980"/>
            <a:ext cx="5415404" cy="511037"/>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日付けで申請（届出）のありました認定請求につきましては、次の理由で保留することとしましたので通知いたします。</a:t>
            </a:r>
            <a:endParaRPr lang="en-US" altLang="ja-JP" sz="1050">
              <a:solidFill>
                <a:srgbClr val="00B0F0"/>
              </a:solidFill>
              <a:latin typeface="ＭＳ ゴシック" panose="020B0609070205080204" pitchFamily="49" charset="-128"/>
              <a:ea typeface="ＭＳ ゴシック" panose="020B0609070205080204" pitchFamily="49" charset="-128"/>
              <a:cs typeface="ＭＳ ゴシック"/>
            </a:endParaRPr>
          </a:p>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なお、請求書（届出書）を再提出の際には、この通知書を添えて提出してください。</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nvGraphicFramePr>
        <p:xfrm>
          <a:off x="1068120" y="4558736"/>
          <a:ext cx="5415404" cy="3683564"/>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4264061">
                  <a:extLst>
                    <a:ext uri="{9D8B030D-6E8A-4147-A177-3AD203B41FA5}">
                      <a16:colId xmlns:a16="http://schemas.microsoft.com/office/drawing/2014/main" val="1626101871"/>
                    </a:ext>
                  </a:extLst>
                </a:gridCol>
              </a:tblGrid>
              <a:tr h="370840">
                <a:tc>
                  <a:txBody>
                    <a:bodyPr/>
                    <a:lstStyle/>
                    <a:p>
                      <a:pPr algn="dist"/>
                      <a:r>
                        <a:rPr kumimoji="1" lang="ja-JP" altLang="en-US" sz="1050" b="0">
                          <a:solidFill>
                            <a:srgbClr val="00B0F0"/>
                          </a:solidFill>
                          <a:latin typeface="ＭＳ ゴシック 本文"/>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470182">
                <a:tc>
                  <a:txBody>
                    <a:bodyPr/>
                    <a:lstStyle/>
                    <a:p>
                      <a:pPr algn="dist"/>
                      <a:r>
                        <a:rPr kumimoji="1" lang="ja-JP" altLang="en-US" sz="1050" b="0">
                          <a:solidFill>
                            <a:srgbClr val="00B0F0"/>
                          </a:solidFill>
                          <a:latin typeface="ＭＳ ゴシック 本文"/>
                        </a:rPr>
                        <a:t>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370840">
                <a:tc>
                  <a:txBody>
                    <a:bodyPr/>
                    <a:lstStyle/>
                    <a:p>
                      <a:pPr algn="dist"/>
                      <a:r>
                        <a:rPr kumimoji="1" lang="ja-JP" altLang="en-US" sz="1050" b="0">
                          <a:solidFill>
                            <a:srgbClr val="00B0F0"/>
                          </a:solidFill>
                          <a:latin typeface="ＭＳ ゴシック 本文"/>
                        </a:rPr>
                        <a:t>申請年月日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391300"/>
                  </a:ext>
                </a:extLst>
              </a:tr>
              <a:tr h="2471702">
                <a:tc>
                  <a:txBody>
                    <a:bodyPr/>
                    <a:lstStyle/>
                    <a:p>
                      <a:pPr algn="dist"/>
                      <a:r>
                        <a:rPr kumimoji="1" lang="ja-JP" altLang="en-US" sz="1050" b="0">
                          <a:solidFill>
                            <a:srgbClr val="00B0F0"/>
                          </a:solidFill>
                          <a:latin typeface="ＭＳ ゴシック 本文"/>
                        </a:rPr>
                        <a:t>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4111533"/>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err="1">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216637"/>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391364"/>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603942"/>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53893AC5-0969-47E6-A9BE-71870D2AAEC9}"/>
              </a:ext>
            </a:extLst>
          </p:cNvPr>
          <p:cNvSpPr txBox="1"/>
          <p:nvPr/>
        </p:nvSpPr>
        <p:spPr>
          <a:xfrm>
            <a:off x="5218987"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95" name="グループ化 94">
            <a:extLst>
              <a:ext uri="{FF2B5EF4-FFF2-40B4-BE49-F238E27FC236}">
                <a16:creationId xmlns:a16="http://schemas.microsoft.com/office/drawing/2014/main" id="{B581554E-2851-4296-ABB9-B46C5C7FD11D}"/>
              </a:ext>
            </a:extLst>
          </p:cNvPr>
          <p:cNvGrpSpPr/>
          <p:nvPr/>
        </p:nvGrpSpPr>
        <p:grpSpPr>
          <a:xfrm>
            <a:off x="1067381" y="473107"/>
            <a:ext cx="2395805" cy="1546263"/>
            <a:chOff x="1384206" y="774699"/>
            <a:chExt cx="2395805" cy="1546263"/>
          </a:xfrm>
        </p:grpSpPr>
        <p:grpSp>
          <p:nvGrpSpPr>
            <p:cNvPr id="96" name="object 3">
              <a:extLst>
                <a:ext uri="{FF2B5EF4-FFF2-40B4-BE49-F238E27FC236}">
                  <a16:creationId xmlns:a16="http://schemas.microsoft.com/office/drawing/2014/main" id="{9152E598-4676-4E56-8A58-4F9D06BD3E11}"/>
                </a:ext>
              </a:extLst>
            </p:cNvPr>
            <p:cNvGrpSpPr/>
            <p:nvPr/>
          </p:nvGrpSpPr>
          <p:grpSpPr>
            <a:xfrm>
              <a:off x="1600792" y="2086207"/>
              <a:ext cx="1955790" cy="91002"/>
              <a:chOff x="3671299" y="9382245"/>
              <a:chExt cx="1955790" cy="91002"/>
            </a:xfrm>
            <a:solidFill>
              <a:srgbClr val="00B0F0"/>
            </a:solidFill>
          </p:grpSpPr>
          <p:pic>
            <p:nvPicPr>
              <p:cNvPr id="98" name="object 4">
                <a:extLst>
                  <a:ext uri="{FF2B5EF4-FFF2-40B4-BE49-F238E27FC236}">
                    <a16:creationId xmlns:a16="http://schemas.microsoft.com/office/drawing/2014/main" id="{4281AF55-09BA-4A58-9941-1D90AD411AE1}"/>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99" name="object 5">
                <a:extLst>
                  <a:ext uri="{FF2B5EF4-FFF2-40B4-BE49-F238E27FC236}">
                    <a16:creationId xmlns:a16="http://schemas.microsoft.com/office/drawing/2014/main" id="{49444F44-7C1D-4B43-BD3F-46B8F209D666}"/>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100" name="object 6">
                <a:extLst>
                  <a:ext uri="{FF2B5EF4-FFF2-40B4-BE49-F238E27FC236}">
                    <a16:creationId xmlns:a16="http://schemas.microsoft.com/office/drawing/2014/main" id="{F816732F-0671-4496-9574-2255EBA196C1}"/>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101" name="object 7">
                <a:extLst>
                  <a:ext uri="{FF2B5EF4-FFF2-40B4-BE49-F238E27FC236}">
                    <a16:creationId xmlns:a16="http://schemas.microsoft.com/office/drawing/2014/main" id="{79B0883D-1238-4F99-879C-EE23B6C1D2BF}"/>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102" name="object 8">
                <a:extLst>
                  <a:ext uri="{FF2B5EF4-FFF2-40B4-BE49-F238E27FC236}">
                    <a16:creationId xmlns:a16="http://schemas.microsoft.com/office/drawing/2014/main" id="{1B531B8B-CEC8-4BB3-8EE6-3A8ABE440EA6}"/>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103" name="object 9">
                <a:extLst>
                  <a:ext uri="{FF2B5EF4-FFF2-40B4-BE49-F238E27FC236}">
                    <a16:creationId xmlns:a16="http://schemas.microsoft.com/office/drawing/2014/main" id="{014FB8DB-D088-4B3E-A880-DFB3C4B8A9FD}"/>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104" name="object 10">
                <a:extLst>
                  <a:ext uri="{FF2B5EF4-FFF2-40B4-BE49-F238E27FC236}">
                    <a16:creationId xmlns:a16="http://schemas.microsoft.com/office/drawing/2014/main" id="{A0592ACB-794A-497C-AB3E-C380D140D810}"/>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105" name="object 11">
                <a:extLst>
                  <a:ext uri="{FF2B5EF4-FFF2-40B4-BE49-F238E27FC236}">
                    <a16:creationId xmlns:a16="http://schemas.microsoft.com/office/drawing/2014/main" id="{268E6CCC-2948-439F-ACD2-D5223A3567BD}"/>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106" name="object 12">
                <a:extLst>
                  <a:ext uri="{FF2B5EF4-FFF2-40B4-BE49-F238E27FC236}">
                    <a16:creationId xmlns:a16="http://schemas.microsoft.com/office/drawing/2014/main" id="{B610C51E-E51B-4A50-AE25-DACB1F0B25F4}"/>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107" name="object 13">
                <a:extLst>
                  <a:ext uri="{FF2B5EF4-FFF2-40B4-BE49-F238E27FC236}">
                    <a16:creationId xmlns:a16="http://schemas.microsoft.com/office/drawing/2014/main" id="{292C1DBA-30F7-4546-82F3-503F9C6C8AF8}"/>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108" name="object 14">
                <a:extLst>
                  <a:ext uri="{FF2B5EF4-FFF2-40B4-BE49-F238E27FC236}">
                    <a16:creationId xmlns:a16="http://schemas.microsoft.com/office/drawing/2014/main" id="{AB3F461A-42B3-4121-BB28-31F3656FCF7E}"/>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109" name="object 15">
                <a:extLst>
                  <a:ext uri="{FF2B5EF4-FFF2-40B4-BE49-F238E27FC236}">
                    <a16:creationId xmlns:a16="http://schemas.microsoft.com/office/drawing/2014/main" id="{9424FD33-C493-41FF-93EE-955E8CD3FD30}"/>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110" name="object 16">
                <a:extLst>
                  <a:ext uri="{FF2B5EF4-FFF2-40B4-BE49-F238E27FC236}">
                    <a16:creationId xmlns:a16="http://schemas.microsoft.com/office/drawing/2014/main" id="{3E9E5313-DEAB-4443-8E58-C6025F6160C7}"/>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111" name="object 17">
                <a:extLst>
                  <a:ext uri="{FF2B5EF4-FFF2-40B4-BE49-F238E27FC236}">
                    <a16:creationId xmlns:a16="http://schemas.microsoft.com/office/drawing/2014/main" id="{A8C509FB-C9C1-428F-9D36-27036ED5BE9C}"/>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112" name="object 18">
                <a:extLst>
                  <a:ext uri="{FF2B5EF4-FFF2-40B4-BE49-F238E27FC236}">
                    <a16:creationId xmlns:a16="http://schemas.microsoft.com/office/drawing/2014/main" id="{B5267806-E856-4EA0-9775-723CF26CF8FC}"/>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113" name="object 19">
                <a:extLst>
                  <a:ext uri="{FF2B5EF4-FFF2-40B4-BE49-F238E27FC236}">
                    <a16:creationId xmlns:a16="http://schemas.microsoft.com/office/drawing/2014/main" id="{BF2D0ABA-25B7-4D0A-BC1F-74BEC5CC665F}"/>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114" name="object 20">
                <a:extLst>
                  <a:ext uri="{FF2B5EF4-FFF2-40B4-BE49-F238E27FC236}">
                    <a16:creationId xmlns:a16="http://schemas.microsoft.com/office/drawing/2014/main" id="{0A0C8FAD-B35F-403E-ACD6-CA75C4EF2752}"/>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115" name="object 21">
                <a:extLst>
                  <a:ext uri="{FF2B5EF4-FFF2-40B4-BE49-F238E27FC236}">
                    <a16:creationId xmlns:a16="http://schemas.microsoft.com/office/drawing/2014/main" id="{2B363862-A0D3-4C78-967D-42CD025E2A06}"/>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116" name="object 22">
                <a:extLst>
                  <a:ext uri="{FF2B5EF4-FFF2-40B4-BE49-F238E27FC236}">
                    <a16:creationId xmlns:a16="http://schemas.microsoft.com/office/drawing/2014/main" id="{25429F5A-5EF4-40BD-9AA3-B1C0CCED17B3}"/>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117" name="object 23">
                <a:extLst>
                  <a:ext uri="{FF2B5EF4-FFF2-40B4-BE49-F238E27FC236}">
                    <a16:creationId xmlns:a16="http://schemas.microsoft.com/office/drawing/2014/main" id="{4F69A6A0-A100-4FAA-81B4-AE706B32C9CE}"/>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118" name="object 24">
                <a:extLst>
                  <a:ext uri="{FF2B5EF4-FFF2-40B4-BE49-F238E27FC236}">
                    <a16:creationId xmlns:a16="http://schemas.microsoft.com/office/drawing/2014/main" id="{3E17BB92-3C0A-4CE4-B249-6206924E99A6}"/>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119" name="object 25">
                <a:extLst>
                  <a:ext uri="{FF2B5EF4-FFF2-40B4-BE49-F238E27FC236}">
                    <a16:creationId xmlns:a16="http://schemas.microsoft.com/office/drawing/2014/main" id="{09ABCE3B-380A-4EC2-801D-A1EFD09581EC}"/>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120" name="object 26">
                <a:extLst>
                  <a:ext uri="{FF2B5EF4-FFF2-40B4-BE49-F238E27FC236}">
                    <a16:creationId xmlns:a16="http://schemas.microsoft.com/office/drawing/2014/main" id="{431C90D2-7FB6-40EF-8A8A-FF8A8908009E}"/>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97" name="正方形/長方形 96">
              <a:extLst>
                <a:ext uri="{FF2B5EF4-FFF2-40B4-BE49-F238E27FC236}">
                  <a16:creationId xmlns:a16="http://schemas.microsoft.com/office/drawing/2014/main" id="{D85F9010-B718-462D-A67D-C46BF9FEBE90}"/>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13737466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
            <a:extLst>
              <a:ext uri="{FF2B5EF4-FFF2-40B4-BE49-F238E27FC236}">
                <a16:creationId xmlns:a16="http://schemas.microsoft.com/office/drawing/2014/main" id="{EB548BF0-7F7F-4B83-ABD7-2620451A75E0}"/>
              </a:ext>
            </a:extLst>
          </p:cNvPr>
          <p:cNvSpPr txBox="1"/>
          <p:nvPr/>
        </p:nvSpPr>
        <p:spPr>
          <a:xfrm rot="16200000">
            <a:off x="-638051" y="5259175"/>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支払実績調書</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29" name="object 2">
            <a:extLst>
              <a:ext uri="{FF2B5EF4-FFF2-40B4-BE49-F238E27FC236}">
                <a16:creationId xmlns:a16="http://schemas.microsoft.com/office/drawing/2014/main" id="{87C03D03-82E7-401C-BF71-7E4570D80E5C}"/>
              </a:ext>
            </a:extLst>
          </p:cNvPr>
          <p:cNvSpPr txBox="1"/>
          <p:nvPr/>
        </p:nvSpPr>
        <p:spPr>
          <a:xfrm rot="16200000">
            <a:off x="-638051" y="3963491"/>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年度</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0" name="object 2">
            <a:extLst>
              <a:ext uri="{FF2B5EF4-FFF2-40B4-BE49-F238E27FC236}">
                <a16:creationId xmlns:a16="http://schemas.microsoft.com/office/drawing/2014/main" id="{CABE37B2-D0F8-4867-819E-7AC5BB756CB9}"/>
              </a:ext>
            </a:extLst>
          </p:cNvPr>
          <p:cNvSpPr txBox="1"/>
          <p:nvPr/>
        </p:nvSpPr>
        <p:spPr>
          <a:xfrm rot="16200000">
            <a:off x="141455" y="8932970"/>
            <a:ext cx="839556"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支払の種類</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1" name="object 2">
            <a:extLst>
              <a:ext uri="{FF2B5EF4-FFF2-40B4-BE49-F238E27FC236}">
                <a16:creationId xmlns:a16="http://schemas.microsoft.com/office/drawing/2014/main" id="{DBD5BECD-B1FD-491E-BE34-2E69D0D41049}"/>
              </a:ext>
            </a:extLst>
          </p:cNvPr>
          <p:cNvSpPr txBox="1"/>
          <p:nvPr/>
        </p:nvSpPr>
        <p:spPr>
          <a:xfrm rot="16200000">
            <a:off x="1092437" y="1646561"/>
            <a:ext cx="961916"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年　月　日</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4947B983-F94E-40CD-A6F8-A3C8EBC35765}"/>
              </a:ext>
            </a:extLst>
          </p:cNvPr>
          <p:cNvSpPr txBox="1"/>
          <p:nvPr/>
        </p:nvSpPr>
        <p:spPr>
          <a:xfrm rot="16200000">
            <a:off x="153252" y="7932604"/>
            <a:ext cx="2840288"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決定事務所　　決定福祉事務所名称￥</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2">
            <a:extLst>
              <a:ext uri="{FF2B5EF4-FFF2-40B4-BE49-F238E27FC236}">
                <a16:creationId xmlns:a16="http://schemas.microsoft.com/office/drawing/2014/main" id="{F5CB4C14-A965-4866-A27D-A9A37D2118F2}"/>
              </a:ext>
            </a:extLst>
          </p:cNvPr>
          <p:cNvGraphicFramePr>
            <a:graphicFrameLocks noGrp="1"/>
          </p:cNvGraphicFramePr>
          <p:nvPr>
            <p:extLst>
              <p:ext uri="{D42A27DB-BD31-4B8C-83A1-F6EECF244321}">
                <p14:modId xmlns:p14="http://schemas.microsoft.com/office/powerpoint/2010/main" val="299585893"/>
              </p:ext>
            </p:extLst>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15.</a:t>
                      </a:r>
                      <a:r>
                        <a:rPr kumimoji="1" lang="ja-JP" altLang="en-US" sz="1050" b="0">
                          <a:solidFill>
                            <a:schemeClr val="tx1"/>
                          </a:solidFill>
                          <a:latin typeface="ＭＳ ゴシック" panose="020B0609070205080204" pitchFamily="49" charset="-128"/>
                          <a:ea typeface="ＭＳ ゴシック" panose="020B0609070205080204" pitchFamily="49" charset="-128"/>
                        </a:rPr>
                        <a:t>手当支払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支払実績調書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11" name="object 2">
            <a:extLst>
              <a:ext uri="{FF2B5EF4-FFF2-40B4-BE49-F238E27FC236}">
                <a16:creationId xmlns:a16="http://schemas.microsoft.com/office/drawing/2014/main" id="{9463C327-2C92-4007-AE13-DD5686311DE4}"/>
              </a:ext>
            </a:extLst>
          </p:cNvPr>
          <p:cNvSpPr txBox="1"/>
          <p:nvPr/>
        </p:nvSpPr>
        <p:spPr>
          <a:xfrm rot="16200000">
            <a:off x="994436" y="8513192"/>
            <a:ext cx="1638983"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手当区分</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pic>
        <p:nvPicPr>
          <p:cNvPr id="3" name="図 2" descr="カレンダー&#10;&#10;自動的に生成された説明">
            <a:extLst>
              <a:ext uri="{FF2B5EF4-FFF2-40B4-BE49-F238E27FC236}">
                <a16:creationId xmlns:a16="http://schemas.microsoft.com/office/drawing/2014/main" id="{764E5EE1-8432-4AE8-A6C6-02EF2D2BB5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38572" y="2768043"/>
            <a:ext cx="8187144" cy="5157313"/>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
            <a:extLst>
              <a:ext uri="{FF2B5EF4-FFF2-40B4-BE49-F238E27FC236}">
                <a16:creationId xmlns:a16="http://schemas.microsoft.com/office/drawing/2014/main" id="{EB548BF0-7F7F-4B83-ABD7-2620451A75E0}"/>
              </a:ext>
            </a:extLst>
          </p:cNvPr>
          <p:cNvSpPr txBox="1"/>
          <p:nvPr/>
        </p:nvSpPr>
        <p:spPr>
          <a:xfrm>
            <a:off x="2578967" y="1085375"/>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児童扶養手当振込口座依頼書</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1" name="object 2">
            <a:extLst>
              <a:ext uri="{FF2B5EF4-FFF2-40B4-BE49-F238E27FC236}">
                <a16:creationId xmlns:a16="http://schemas.microsoft.com/office/drawing/2014/main" id="{DBD5BECD-B1FD-491E-BE34-2E69D0D41049}"/>
              </a:ext>
            </a:extLst>
          </p:cNvPr>
          <p:cNvSpPr txBox="1"/>
          <p:nvPr/>
        </p:nvSpPr>
        <p:spPr>
          <a:xfrm>
            <a:off x="5292199" y="1650283"/>
            <a:ext cx="1530348"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令和　　年　月　日</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2">
            <a:extLst>
              <a:ext uri="{FF2B5EF4-FFF2-40B4-BE49-F238E27FC236}">
                <a16:creationId xmlns:a16="http://schemas.microsoft.com/office/drawing/2014/main" id="{F5CB4C14-A965-4866-A27D-A9A37D2118F2}"/>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15.</a:t>
                      </a:r>
                      <a:r>
                        <a:rPr kumimoji="1" lang="ja-JP" altLang="en-US" sz="1050" b="0">
                          <a:solidFill>
                            <a:schemeClr val="tx1"/>
                          </a:solidFill>
                          <a:latin typeface="ＭＳ ゴシック" panose="020B0609070205080204" pitchFamily="49" charset="-128"/>
                          <a:ea typeface="ＭＳ ゴシック" panose="020B0609070205080204" pitchFamily="49" charset="-128"/>
                        </a:rPr>
                        <a:t>手当支払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児童扶養手当口座振込依頼書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cxnSp>
        <p:nvCxnSpPr>
          <p:cNvPr id="3" name="直線コネクタ 2">
            <a:extLst>
              <a:ext uri="{FF2B5EF4-FFF2-40B4-BE49-F238E27FC236}">
                <a16:creationId xmlns:a16="http://schemas.microsoft.com/office/drawing/2014/main" id="{EE120CE7-2D50-4BAA-9C3E-D35F493B82B8}"/>
              </a:ext>
            </a:extLst>
          </p:cNvPr>
          <p:cNvCxnSpPr/>
          <p:nvPr/>
        </p:nvCxnSpPr>
        <p:spPr>
          <a:xfrm>
            <a:off x="775219" y="2054993"/>
            <a:ext cx="2193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bject 2">
            <a:extLst>
              <a:ext uri="{FF2B5EF4-FFF2-40B4-BE49-F238E27FC236}">
                <a16:creationId xmlns:a16="http://schemas.microsoft.com/office/drawing/2014/main" id="{5EAE368B-786E-4613-B804-A91784C4FC56}"/>
              </a:ext>
            </a:extLst>
          </p:cNvPr>
          <p:cNvSpPr txBox="1"/>
          <p:nvPr/>
        </p:nvSpPr>
        <p:spPr>
          <a:xfrm>
            <a:off x="2414202" y="1830401"/>
            <a:ext cx="743431" cy="175037"/>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御中</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15" name="object 2">
            <a:extLst>
              <a:ext uri="{FF2B5EF4-FFF2-40B4-BE49-F238E27FC236}">
                <a16:creationId xmlns:a16="http://schemas.microsoft.com/office/drawing/2014/main" id="{4596F107-A76E-440C-B01A-4A00B8AF26E8}"/>
              </a:ext>
            </a:extLst>
          </p:cNvPr>
          <p:cNvSpPr txBox="1"/>
          <p:nvPr/>
        </p:nvSpPr>
        <p:spPr>
          <a:xfrm>
            <a:off x="4423982" y="2407392"/>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●●市▲▲係　■■　太郎 　</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17" name="object 2">
            <a:extLst>
              <a:ext uri="{FF2B5EF4-FFF2-40B4-BE49-F238E27FC236}">
                <a16:creationId xmlns:a16="http://schemas.microsoft.com/office/drawing/2014/main" id="{BA9FB525-DF11-4D6A-BF08-B7AB7E100731}"/>
              </a:ext>
            </a:extLst>
          </p:cNvPr>
          <p:cNvSpPr txBox="1"/>
          <p:nvPr/>
        </p:nvSpPr>
        <p:spPr>
          <a:xfrm>
            <a:off x="690922" y="2768700"/>
            <a:ext cx="6088594"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上記振込指定日に、下記の通りお振込みください。</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5" name="表 5">
            <a:extLst>
              <a:ext uri="{FF2B5EF4-FFF2-40B4-BE49-F238E27FC236}">
                <a16:creationId xmlns:a16="http://schemas.microsoft.com/office/drawing/2014/main" id="{E4C01D72-26FD-49E4-9896-E0471E727B5B}"/>
              </a:ext>
            </a:extLst>
          </p:cNvPr>
          <p:cNvGraphicFramePr>
            <a:graphicFrameLocks noGrp="1"/>
          </p:cNvGraphicFramePr>
          <p:nvPr/>
        </p:nvGraphicFramePr>
        <p:xfrm>
          <a:off x="733951" y="3513715"/>
          <a:ext cx="6088596" cy="3828310"/>
        </p:xfrm>
        <a:graphic>
          <a:graphicData uri="http://schemas.openxmlformats.org/drawingml/2006/table">
            <a:tbl>
              <a:tblPr firstRow="1" bandRow="1">
                <a:tableStyleId>{2D5ABB26-0587-4C30-8999-92F81FD0307C}</a:tableStyleId>
              </a:tblPr>
              <a:tblGrid>
                <a:gridCol w="707428">
                  <a:extLst>
                    <a:ext uri="{9D8B030D-6E8A-4147-A177-3AD203B41FA5}">
                      <a16:colId xmlns:a16="http://schemas.microsoft.com/office/drawing/2014/main" val="1755510517"/>
                    </a:ext>
                  </a:extLst>
                </a:gridCol>
                <a:gridCol w="1322104">
                  <a:extLst>
                    <a:ext uri="{9D8B030D-6E8A-4147-A177-3AD203B41FA5}">
                      <a16:colId xmlns:a16="http://schemas.microsoft.com/office/drawing/2014/main" val="3542005458"/>
                    </a:ext>
                  </a:extLst>
                </a:gridCol>
                <a:gridCol w="640046">
                  <a:extLst>
                    <a:ext uri="{9D8B030D-6E8A-4147-A177-3AD203B41FA5}">
                      <a16:colId xmlns:a16="http://schemas.microsoft.com/office/drawing/2014/main" val="3454375949"/>
                    </a:ext>
                  </a:extLst>
                </a:gridCol>
                <a:gridCol w="1389486">
                  <a:extLst>
                    <a:ext uri="{9D8B030D-6E8A-4147-A177-3AD203B41FA5}">
                      <a16:colId xmlns:a16="http://schemas.microsoft.com/office/drawing/2014/main" val="872283449"/>
                    </a:ext>
                  </a:extLst>
                </a:gridCol>
                <a:gridCol w="1014766">
                  <a:extLst>
                    <a:ext uri="{9D8B030D-6E8A-4147-A177-3AD203B41FA5}">
                      <a16:colId xmlns:a16="http://schemas.microsoft.com/office/drawing/2014/main" val="3773473704"/>
                    </a:ext>
                  </a:extLst>
                </a:gridCol>
                <a:gridCol w="1014766">
                  <a:extLst>
                    <a:ext uri="{9D8B030D-6E8A-4147-A177-3AD203B41FA5}">
                      <a16:colId xmlns:a16="http://schemas.microsoft.com/office/drawing/2014/main" val="4150875827"/>
                    </a:ext>
                  </a:extLst>
                </a:gridCol>
              </a:tblGrid>
              <a:tr h="382831">
                <a:tc gridSpan="2">
                  <a:txBody>
                    <a:bodyPr/>
                    <a:lstStyle/>
                    <a:p>
                      <a:pPr algn="ctr"/>
                      <a:r>
                        <a:rPr kumimoji="1" lang="ja-JP" altLang="en-US" sz="1050" dirty="0">
                          <a:solidFill>
                            <a:srgbClr val="00B0F0"/>
                          </a:solidFill>
                        </a:rPr>
                        <a:t>振込先金融機関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050" dirty="0">
                          <a:solidFill>
                            <a:srgbClr val="00B0F0"/>
                          </a:solidFill>
                        </a:rPr>
                        <a:t>振込先支店名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件数（口）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金額（円）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8520760"/>
                  </a:ext>
                </a:extLst>
              </a:tr>
              <a:tr h="382831">
                <a:tc>
                  <a:txBody>
                    <a:bodyPr/>
                    <a:lstStyle/>
                    <a:p>
                      <a:pPr algn="ctr"/>
                      <a:r>
                        <a:rPr kumimoji="1" lang="en-US" altLang="ja-JP" sz="1050" dirty="0">
                          <a:solidFill>
                            <a:srgbClr val="00B0F0"/>
                          </a:solidFill>
                        </a:rPr>
                        <a:t>0001</a:t>
                      </a: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●●銀行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dirty="0">
                          <a:solidFill>
                            <a:srgbClr val="00B0F0"/>
                          </a:solidFill>
                        </a:rPr>
                        <a:t>001</a:t>
                      </a: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●●支店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39388"/>
                  </a:ext>
                </a:extLst>
              </a:tr>
              <a:tr h="382831">
                <a:tc>
                  <a:txBody>
                    <a:bodyPr/>
                    <a:lstStyle/>
                    <a:p>
                      <a:pPr algn="ctr"/>
                      <a:r>
                        <a:rPr kumimoji="1" lang="en-US" altLang="ja-JP" sz="1050" dirty="0">
                          <a:solidFill>
                            <a:srgbClr val="00B0F0"/>
                          </a:solidFill>
                        </a:rPr>
                        <a:t>0002</a:t>
                      </a: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■■銀行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dirty="0">
                          <a:solidFill>
                            <a:srgbClr val="00B0F0"/>
                          </a:solidFill>
                        </a:rPr>
                        <a:t>002</a:t>
                      </a: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■■支店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0803438"/>
                  </a:ext>
                </a:extLst>
              </a:tr>
              <a:tr h="382831">
                <a:tc>
                  <a:txBody>
                    <a:bodyPr/>
                    <a:lstStyle/>
                    <a:p>
                      <a:pPr algn="ctr"/>
                      <a:r>
                        <a:rPr kumimoji="1" lang="en-US" altLang="ja-JP" sz="1050" dirty="0">
                          <a:solidFill>
                            <a:srgbClr val="00B0F0"/>
                          </a:solidFill>
                        </a:rPr>
                        <a:t>0003</a:t>
                      </a: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▲▲銀行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50" dirty="0">
                          <a:solidFill>
                            <a:srgbClr val="00B0F0"/>
                          </a:solidFill>
                        </a:rPr>
                        <a:t>003</a:t>
                      </a: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solidFill>
                            <a:srgbClr val="00B0F0"/>
                          </a:solidFill>
                        </a:rPr>
                        <a:t>▲▲支店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221400"/>
                  </a:ext>
                </a:extLst>
              </a:tr>
              <a:tr h="382831">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1858610"/>
                  </a:ext>
                </a:extLst>
              </a:tr>
              <a:tr h="382831">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488730"/>
                  </a:ext>
                </a:extLst>
              </a:tr>
              <a:tr h="382831">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678911"/>
                  </a:ext>
                </a:extLst>
              </a:tr>
              <a:tr h="382831">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1429377"/>
                  </a:ext>
                </a:extLst>
              </a:tr>
              <a:tr h="382831">
                <a:tc gridSpan="4">
                  <a:txBody>
                    <a:bodyPr/>
                    <a:lstStyle/>
                    <a:p>
                      <a:pPr algn="r"/>
                      <a:r>
                        <a:rPr kumimoji="1" lang="ja-JP" altLang="en-US" sz="1050" dirty="0">
                          <a:solidFill>
                            <a:srgbClr val="00B0F0"/>
                          </a:solidFill>
                        </a:rPr>
                        <a:t>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271877"/>
                  </a:ext>
                </a:extLst>
              </a:tr>
              <a:tr h="382831">
                <a:tc gridSpan="4">
                  <a:txBody>
                    <a:bodyPr/>
                    <a:lstStyle/>
                    <a:p>
                      <a:pPr algn="r"/>
                      <a:r>
                        <a:rPr kumimoji="1" lang="ja-JP" altLang="en-US" sz="1050" dirty="0">
                          <a:solidFill>
                            <a:srgbClr val="00B0F0"/>
                          </a:solidFill>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4931427"/>
                  </a:ext>
                </a:extLst>
              </a:tr>
            </a:tbl>
          </a:graphicData>
        </a:graphic>
      </p:graphicFrame>
      <p:sp>
        <p:nvSpPr>
          <p:cNvPr id="19" name="object 2">
            <a:extLst>
              <a:ext uri="{FF2B5EF4-FFF2-40B4-BE49-F238E27FC236}">
                <a16:creationId xmlns:a16="http://schemas.microsoft.com/office/drawing/2014/main" id="{5671DF9F-164C-4C53-AF68-E9F3D2FAB356}"/>
              </a:ext>
            </a:extLst>
          </p:cNvPr>
          <p:cNvSpPr txBox="1"/>
          <p:nvPr/>
        </p:nvSpPr>
        <p:spPr>
          <a:xfrm>
            <a:off x="690922" y="2501623"/>
            <a:ext cx="252513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振込指定日：　令和　　年　　月　　日</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20" name="object 2">
            <a:extLst>
              <a:ext uri="{FF2B5EF4-FFF2-40B4-BE49-F238E27FC236}">
                <a16:creationId xmlns:a16="http://schemas.microsoft.com/office/drawing/2014/main" id="{F6249FB7-4EAC-4D50-8B5E-B1C5C80E3AA4}"/>
              </a:ext>
            </a:extLst>
          </p:cNvPr>
          <p:cNvSpPr txBox="1"/>
          <p:nvPr/>
        </p:nvSpPr>
        <p:spPr>
          <a:xfrm>
            <a:off x="690922" y="3122860"/>
            <a:ext cx="2525130" cy="175048"/>
          </a:xfrm>
          <a:prstGeom prst="rect">
            <a:avLst/>
          </a:prstGeom>
        </p:spPr>
        <p:txBody>
          <a:bodyPr vert="horz" wrap="square" lIns="0" tIns="13335" rIns="0" bIns="0" rtlCol="0">
            <a:spAutoFit/>
          </a:bodyPr>
          <a:lstStyle/>
          <a:p>
            <a:pPr marL="12700">
              <a:lnSpc>
                <a:spcPct val="100000"/>
              </a:lnSpc>
              <a:spcBef>
                <a:spcPts val="105"/>
              </a:spcBef>
            </a:pPr>
            <a:r>
              <a:rPr lang="en-US" sz="1050" dirty="0">
                <a:solidFill>
                  <a:srgbClr val="00B0F0"/>
                </a:solidFill>
                <a:latin typeface="ＭＳ ゴシック" panose="020B0609070205080204" pitchFamily="49" charset="-128"/>
                <a:ea typeface="ＭＳ ゴシック" panose="020B0609070205080204" pitchFamily="49" charset="-128"/>
                <a:cs typeface="ＭＳ ゴシック"/>
              </a:rPr>
              <a:t>123456  : </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　■■　次郎</a:t>
            </a:r>
            <a:endParaRPr lang="en-US"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spTree>
    <p:extLst>
      <p:ext uri="{BB962C8B-B14F-4D97-AF65-F5344CB8AC3E}">
        <p14:creationId xmlns:p14="http://schemas.microsoft.com/office/powerpoint/2010/main" val="6546693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643805395"/>
              </p:ext>
            </p:extLst>
          </p:nvPr>
        </p:nvGraphicFramePr>
        <p:xfrm>
          <a:off x="1058291" y="4279900"/>
          <a:ext cx="5439918" cy="457200"/>
        </p:xfrm>
        <a:graphic>
          <a:graphicData uri="http://schemas.openxmlformats.org/drawingml/2006/table">
            <a:tbl>
              <a:tblPr firstRow="1" bandRow="1">
                <a:tableStyleId>{5C22544A-7EE6-4342-B048-85BDC9FD1C3A}</a:tableStyleId>
              </a:tblPr>
              <a:tblGrid>
                <a:gridCol w="5439918">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16.</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過払金管理</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marL="110642" marR="11064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15704281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16.</a:t>
                      </a:r>
                      <a:r>
                        <a:rPr kumimoji="1" lang="ja-JP" altLang="en-US" sz="1050" b="0">
                          <a:solidFill>
                            <a:schemeClr val="tx1"/>
                          </a:solidFill>
                          <a:latin typeface="ＭＳ ゴシック" panose="020B0609070205080204" pitchFamily="49" charset="-128"/>
                          <a:ea typeface="ＭＳ ゴシック" panose="020B0609070205080204" pitchFamily="49" charset="-128"/>
                        </a:rPr>
                        <a:t>過払金管理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児童扶養手当内払調整決定通知書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221282" y="3425663"/>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児童扶養手当内払調整決定通知書</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505400"/>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680127"/>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892705"/>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43" name="表 42">
            <a:extLst>
              <a:ext uri="{FF2B5EF4-FFF2-40B4-BE49-F238E27FC236}">
                <a16:creationId xmlns:a16="http://schemas.microsoft.com/office/drawing/2014/main" id="{05A72784-4F4A-4130-AC3E-F8A34183830B}"/>
              </a:ext>
            </a:extLst>
          </p:cNvPr>
          <p:cNvGraphicFramePr>
            <a:graphicFrameLocks noGrp="1"/>
          </p:cNvGraphicFramePr>
          <p:nvPr>
            <p:extLst>
              <p:ext uri="{D42A27DB-BD31-4B8C-83A1-F6EECF244321}">
                <p14:modId xmlns:p14="http://schemas.microsoft.com/office/powerpoint/2010/main" val="3603354167"/>
              </p:ext>
            </p:extLst>
          </p:nvPr>
        </p:nvGraphicFramePr>
        <p:xfrm>
          <a:off x="1055263" y="6135529"/>
          <a:ext cx="5403213" cy="1175932"/>
        </p:xfrm>
        <a:graphic>
          <a:graphicData uri="http://schemas.openxmlformats.org/drawingml/2006/table">
            <a:tbl>
              <a:tblPr firstRow="1" bandRow="1">
                <a:tableStyleId>{2D5ABB26-0587-4C30-8999-92F81FD0307C}</a:tableStyleId>
              </a:tblPr>
              <a:tblGrid>
                <a:gridCol w="999490">
                  <a:extLst>
                    <a:ext uri="{9D8B030D-6E8A-4147-A177-3AD203B41FA5}">
                      <a16:colId xmlns:a16="http://schemas.microsoft.com/office/drawing/2014/main" val="786649534"/>
                    </a:ext>
                  </a:extLst>
                </a:gridCol>
                <a:gridCol w="4403723">
                  <a:extLst>
                    <a:ext uri="{9D8B030D-6E8A-4147-A177-3AD203B41FA5}">
                      <a16:colId xmlns:a16="http://schemas.microsoft.com/office/drawing/2014/main" val="800650775"/>
                    </a:ext>
                  </a:extLst>
                </a:gridCol>
              </a:tblGrid>
              <a:tr h="375832">
                <a:tc>
                  <a:txBody>
                    <a:bodyPr/>
                    <a:lstStyle/>
                    <a:p>
                      <a:pPr>
                        <a:lnSpc>
                          <a:spcPct val="100000"/>
                        </a:lnSpc>
                        <a:spcBef>
                          <a:spcPts val="45"/>
                        </a:spcBef>
                      </a:pPr>
                      <a:endParaRPr sz="1050">
                        <a:solidFill>
                          <a:srgbClr val="00B0F0"/>
                        </a:solidFill>
                        <a:latin typeface="ＭＳ ゴシック" panose="020B0609070205080204" pitchFamily="49" charset="-128"/>
                        <a:ea typeface="ＭＳ ゴシック" panose="020B0609070205080204" pitchFamily="49" charset="-128"/>
                        <a:cs typeface="Times New Roman"/>
                      </a:endParaRPr>
                    </a:p>
                    <a:p>
                      <a:pPr marL="31750">
                        <a:lnSpc>
                          <a:spcPct val="100000"/>
                        </a:lnSpc>
                        <a:tabLst>
                          <a:tab pos="298450" algn="l"/>
                          <a:tab pos="565150" algn="l"/>
                          <a:tab pos="833119" algn="l"/>
                        </a:tabLst>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内払調整決定額</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57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45"/>
                        </a:spcBef>
                      </a:pPr>
                      <a:endParaRPr sz="1050">
                        <a:solidFill>
                          <a:srgbClr val="00B0F0"/>
                        </a:solidFill>
                        <a:latin typeface="ＭＳ ゴシック" panose="020B0609070205080204" pitchFamily="49" charset="-128"/>
                        <a:ea typeface="ＭＳ ゴシック" panose="020B0609070205080204" pitchFamily="49" charset="-128"/>
                        <a:cs typeface="Times New Roman"/>
                      </a:endParaRPr>
                    </a:p>
                    <a:p>
                      <a:pPr marL="342900">
                        <a:lnSpc>
                          <a:spcPct val="100000"/>
                        </a:lnSpc>
                        <a:tabLst>
                          <a:tab pos="1009015" algn="l"/>
                          <a:tab pos="1542415"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　</a:t>
                      </a: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　　　　　　　　　　　円</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571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4584792"/>
                  </a:ext>
                </a:extLst>
              </a:tr>
              <a:tr h="614248">
                <a:tc>
                  <a:txBody>
                    <a:bodyPr/>
                    <a:lstStyle/>
                    <a:p>
                      <a:pPr>
                        <a:lnSpc>
                          <a:spcPct val="100000"/>
                        </a:lnSpc>
                        <a:spcBef>
                          <a:spcPts val="30"/>
                        </a:spcBef>
                      </a:pPr>
                      <a:endParaRPr lang="ja-JP" altLang="en-US" sz="1050">
                        <a:solidFill>
                          <a:srgbClr val="00B0F0"/>
                        </a:solidFill>
                        <a:latin typeface="ＭＳ ゴシック" panose="020B0609070205080204" pitchFamily="49" charset="-128"/>
                        <a:ea typeface="ＭＳ ゴシック" panose="020B0609070205080204" pitchFamily="49" charset="-128"/>
                        <a:cs typeface="Times New Roman"/>
                      </a:endParaRPr>
                    </a:p>
                    <a:p>
                      <a:pPr marL="31750">
                        <a:lnSpc>
                          <a:spcPct val="100000"/>
                        </a:lnSpc>
                        <a:spcBef>
                          <a:spcPts val="5"/>
                        </a:spcBef>
                        <a:tabLst>
                          <a:tab pos="833119" algn="l"/>
                        </a:tabLst>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内	訳</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a:txBody>
                  <a:tcPr marL="0" marR="0" marT="38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n-US" sz="1050" dirty="0">
                        <a:solidFill>
                          <a:srgbClr val="00B0F0"/>
                        </a:solidFill>
                        <a:latin typeface="ＭＳ ゴシック" panose="020B0609070205080204" pitchFamily="49" charset="-128"/>
                        <a:ea typeface="ＭＳ ゴシック" panose="020B0609070205080204" pitchFamily="49" charset="-128"/>
                        <a:cs typeface="Times New Roman"/>
                      </a:endParaRPr>
                    </a:p>
                    <a:p>
                      <a:pPr>
                        <a:lnSpc>
                          <a:spcPct val="100000"/>
                        </a:lnSpc>
                      </a:pPr>
                      <a:r>
                        <a:rPr lang="ja-JP" altLang="en-US" sz="1050" dirty="0">
                          <a:solidFill>
                            <a:srgbClr val="00B0F0"/>
                          </a:solidFill>
                          <a:latin typeface="ＭＳ ゴシック" panose="020B0609070205080204" pitchFamily="49" charset="-128"/>
                          <a:ea typeface="ＭＳ ゴシック" panose="020B0609070205080204" pitchFamily="49" charset="-128"/>
                          <a:cs typeface="Times New Roman"/>
                        </a:rPr>
                        <a:t>　令和　年　月～令和　年　月支給の</a:t>
                      </a:r>
                      <a:br>
                        <a:rPr lang="en-US" altLang="ja-JP" sz="1050" dirty="0">
                          <a:solidFill>
                            <a:srgbClr val="00B0F0"/>
                          </a:solidFill>
                          <a:latin typeface="ＭＳ ゴシック" panose="020B0609070205080204" pitchFamily="49" charset="-128"/>
                          <a:ea typeface="ＭＳ ゴシック" panose="020B0609070205080204" pitchFamily="49" charset="-128"/>
                          <a:cs typeface="Times New Roman"/>
                        </a:rPr>
                      </a:br>
                      <a:r>
                        <a:rPr lang="ja-JP" altLang="en-US" sz="1050" dirty="0">
                          <a:solidFill>
                            <a:srgbClr val="00B0F0"/>
                          </a:solidFill>
                          <a:latin typeface="ＭＳ ゴシック" panose="020B0609070205080204" pitchFamily="49" charset="-128"/>
                          <a:ea typeface="ＭＳ ゴシック" panose="020B0609070205080204" pitchFamily="49" charset="-128"/>
                          <a:cs typeface="Times New Roman"/>
                        </a:rPr>
                        <a:t>　児童扶養手当払い分に対する内払い</a:t>
                      </a:r>
                      <a:br>
                        <a:rPr lang="en-US" altLang="ja-JP" sz="1050" dirty="0">
                          <a:solidFill>
                            <a:srgbClr val="00B0F0"/>
                          </a:solidFill>
                          <a:latin typeface="ＭＳ ゴシック" panose="020B0609070205080204" pitchFamily="49" charset="-128"/>
                          <a:ea typeface="ＭＳ ゴシック" panose="020B0609070205080204" pitchFamily="49" charset="-128"/>
                          <a:cs typeface="Times New Roman"/>
                        </a:rPr>
                      </a:br>
                      <a:endParaRPr lang="en-US" sz="1050" dirty="0">
                        <a:solidFill>
                          <a:srgbClr val="00B0F0"/>
                        </a:solidFill>
                        <a:latin typeface="ＭＳ ゴシック" panose="020B0609070205080204" pitchFamily="49" charset="-128"/>
                        <a:ea typeface="ＭＳ ゴシック" panose="020B0609070205080204" pitchFamily="49" charset="-128"/>
                        <a:cs typeface="Times New Roman"/>
                      </a:endParaRPr>
                    </a:p>
                    <a:p>
                      <a:pPr>
                        <a:lnSpc>
                          <a:spcPct val="100000"/>
                        </a:lnSpc>
                      </a:pPr>
                      <a:endParaRPr sz="1050" dirty="0">
                        <a:solidFill>
                          <a:srgbClr val="00B0F0"/>
                        </a:solidFill>
                        <a:latin typeface="ＭＳ ゴシック" panose="020B0609070205080204" pitchFamily="49" charset="-128"/>
                        <a:ea typeface="ＭＳ ゴシック" panose="020B0609070205080204" pitchFamily="49" charset="-128"/>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7504162"/>
                  </a:ext>
                </a:extLst>
              </a:tr>
            </a:tbl>
          </a:graphicData>
        </a:graphic>
      </p:graphicFrame>
      <p:sp>
        <p:nvSpPr>
          <p:cNvPr id="44" name="object 2">
            <a:extLst>
              <a:ext uri="{FF2B5EF4-FFF2-40B4-BE49-F238E27FC236}">
                <a16:creationId xmlns:a16="http://schemas.microsoft.com/office/drawing/2014/main" id="{64C77901-7727-4418-B169-D025A4BCF27D}"/>
              </a:ext>
            </a:extLst>
          </p:cNvPr>
          <p:cNvSpPr txBox="1"/>
          <p:nvPr/>
        </p:nvSpPr>
        <p:spPr>
          <a:xfrm>
            <a:off x="991920" y="4263607"/>
            <a:ext cx="5415404" cy="659796"/>
          </a:xfrm>
          <a:prstGeom prst="rect">
            <a:avLst/>
          </a:prstGeom>
        </p:spPr>
        <p:txBody>
          <a:bodyPr vert="horz" wrap="square" lIns="0" tIns="13335" rIns="0" bIns="0" rtlCol="0">
            <a:spAutoFit/>
          </a:bodyPr>
          <a:lstStyle/>
          <a:p>
            <a:pPr marL="74295" lvl="0">
              <a:spcBef>
                <a:spcPts val="240"/>
              </a:spcBef>
              <a:defRPr/>
            </a:pP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　あなたに支給しました児童扶養手当について、次の金額が過払いとなっていますので、児童扶養手当法第</a:t>
            </a:r>
            <a:r>
              <a:rPr kumimoji="0" lang="en-US" altLang="ja-JP" sz="1050" kern="0">
                <a:solidFill>
                  <a:srgbClr val="00B0F0"/>
                </a:solidFill>
                <a:latin typeface="ＭＳ ゴシック" panose="020B0609070205080204" pitchFamily="49" charset="-128"/>
                <a:ea typeface="ＭＳ ゴシック" panose="020B0609070205080204" pitchFamily="49" charset="-128"/>
                <a:cs typeface="SimSun"/>
              </a:rPr>
              <a:t>31</a:t>
            </a: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条により過払い額を後に支払うべき手当の内払とみなして支払調整します。</a:t>
            </a:r>
            <a:br>
              <a:rPr kumimoji="0" lang="en-US" altLang="ja-JP" sz="1050" kern="0">
                <a:solidFill>
                  <a:srgbClr val="00B0F0"/>
                </a:solidFill>
                <a:latin typeface="ＭＳ ゴシック" panose="020B0609070205080204" pitchFamily="49" charset="-128"/>
                <a:ea typeface="ＭＳ ゴシック" panose="020B0609070205080204" pitchFamily="49" charset="-128"/>
                <a:cs typeface="SimSun"/>
              </a:rPr>
            </a:br>
            <a:r>
              <a:rPr kumimoji="0" lang="ja-JP" altLang="en-US" sz="1050" kern="0">
                <a:solidFill>
                  <a:srgbClr val="00B0F0"/>
                </a:solidFill>
                <a:latin typeface="ＭＳ ゴシック" panose="020B0609070205080204" pitchFamily="49" charset="-128"/>
                <a:ea typeface="ＭＳ ゴシック" panose="020B0609070205080204" pitchFamily="49" charset="-128"/>
                <a:cs typeface="SimSun"/>
              </a:rPr>
              <a:t>　次の支払期に支払う手当から、内払調整決定金額を差し引いて支給します。</a:t>
            </a:r>
          </a:p>
        </p:txBody>
      </p:sp>
      <p:sp>
        <p:nvSpPr>
          <p:cNvPr id="42" name="object 2">
            <a:extLst>
              <a:ext uri="{FF2B5EF4-FFF2-40B4-BE49-F238E27FC236}">
                <a16:creationId xmlns:a16="http://schemas.microsoft.com/office/drawing/2014/main" id="{20A709ED-449D-460B-8341-C3930D049E62}"/>
              </a:ext>
            </a:extLst>
          </p:cNvPr>
          <p:cNvSpPr txBox="1"/>
          <p:nvPr/>
        </p:nvSpPr>
        <p:spPr>
          <a:xfrm>
            <a:off x="1073377" y="2168863"/>
            <a:ext cx="176022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証書番号（第　　　　　号）</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5" name="object 2">
            <a:extLst>
              <a:ext uri="{FF2B5EF4-FFF2-40B4-BE49-F238E27FC236}">
                <a16:creationId xmlns:a16="http://schemas.microsoft.com/office/drawing/2014/main" id="{65CEACB1-38BA-43D6-A70A-E972BCD22F22}"/>
              </a:ext>
            </a:extLst>
          </p:cNvPr>
          <p:cNvSpPr txBox="1"/>
          <p:nvPr/>
        </p:nvSpPr>
        <p:spPr>
          <a:xfrm>
            <a:off x="5218987" y="575488"/>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6" name="グループ化 45">
            <a:extLst>
              <a:ext uri="{FF2B5EF4-FFF2-40B4-BE49-F238E27FC236}">
                <a16:creationId xmlns:a16="http://schemas.microsoft.com/office/drawing/2014/main" id="{2F290D96-36E7-47B6-8FED-7095EADEAEAE}"/>
              </a:ext>
            </a:extLst>
          </p:cNvPr>
          <p:cNvGrpSpPr/>
          <p:nvPr/>
        </p:nvGrpSpPr>
        <p:grpSpPr>
          <a:xfrm>
            <a:off x="1067381" y="473107"/>
            <a:ext cx="2395805" cy="1546263"/>
            <a:chOff x="1384206" y="774699"/>
            <a:chExt cx="2395805" cy="1546263"/>
          </a:xfrm>
        </p:grpSpPr>
        <p:grpSp>
          <p:nvGrpSpPr>
            <p:cNvPr id="47" name="object 3">
              <a:extLst>
                <a:ext uri="{FF2B5EF4-FFF2-40B4-BE49-F238E27FC236}">
                  <a16:creationId xmlns:a16="http://schemas.microsoft.com/office/drawing/2014/main" id="{D31DDEA0-EF19-47CD-BD44-E5B7D0D65B86}"/>
                </a:ext>
              </a:extLst>
            </p:cNvPr>
            <p:cNvGrpSpPr/>
            <p:nvPr/>
          </p:nvGrpSpPr>
          <p:grpSpPr>
            <a:xfrm>
              <a:off x="1600792" y="2086207"/>
              <a:ext cx="1955790" cy="91002"/>
              <a:chOff x="3671299" y="9382245"/>
              <a:chExt cx="1955790" cy="91002"/>
            </a:xfrm>
            <a:solidFill>
              <a:srgbClr val="00B0F0"/>
            </a:solidFill>
          </p:grpSpPr>
          <p:pic>
            <p:nvPicPr>
              <p:cNvPr id="49" name="object 4">
                <a:extLst>
                  <a:ext uri="{FF2B5EF4-FFF2-40B4-BE49-F238E27FC236}">
                    <a16:creationId xmlns:a16="http://schemas.microsoft.com/office/drawing/2014/main" id="{449891C2-83AD-4038-B657-F398A60B367D}"/>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50" name="object 5">
                <a:extLst>
                  <a:ext uri="{FF2B5EF4-FFF2-40B4-BE49-F238E27FC236}">
                    <a16:creationId xmlns:a16="http://schemas.microsoft.com/office/drawing/2014/main" id="{8AB10862-0DC6-4473-88C1-64B06C70443E}"/>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51" name="object 6">
                <a:extLst>
                  <a:ext uri="{FF2B5EF4-FFF2-40B4-BE49-F238E27FC236}">
                    <a16:creationId xmlns:a16="http://schemas.microsoft.com/office/drawing/2014/main" id="{C649DCFC-B409-4C60-B25B-D08D34ECC92C}"/>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2" name="object 7">
                <a:extLst>
                  <a:ext uri="{FF2B5EF4-FFF2-40B4-BE49-F238E27FC236}">
                    <a16:creationId xmlns:a16="http://schemas.microsoft.com/office/drawing/2014/main" id="{EDE8ABC7-0E49-4ADE-9E9A-2CDFC8117AE8}"/>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3" name="object 8">
                <a:extLst>
                  <a:ext uri="{FF2B5EF4-FFF2-40B4-BE49-F238E27FC236}">
                    <a16:creationId xmlns:a16="http://schemas.microsoft.com/office/drawing/2014/main" id="{DCFA1918-5A3F-412F-B8F1-357AEFB281BD}"/>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4" name="object 9">
                <a:extLst>
                  <a:ext uri="{FF2B5EF4-FFF2-40B4-BE49-F238E27FC236}">
                    <a16:creationId xmlns:a16="http://schemas.microsoft.com/office/drawing/2014/main" id="{1DA19AEE-F4D0-496C-A96C-E5FA0B54B6CC}"/>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5" name="object 10">
                <a:extLst>
                  <a:ext uri="{FF2B5EF4-FFF2-40B4-BE49-F238E27FC236}">
                    <a16:creationId xmlns:a16="http://schemas.microsoft.com/office/drawing/2014/main" id="{BB75F77A-35F4-4DD3-B991-64ECA2CB15BD}"/>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6" name="object 11">
                <a:extLst>
                  <a:ext uri="{FF2B5EF4-FFF2-40B4-BE49-F238E27FC236}">
                    <a16:creationId xmlns:a16="http://schemas.microsoft.com/office/drawing/2014/main" id="{941052EF-0895-4D1F-90FD-ECC6335847F6}"/>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7" name="object 12">
                <a:extLst>
                  <a:ext uri="{FF2B5EF4-FFF2-40B4-BE49-F238E27FC236}">
                    <a16:creationId xmlns:a16="http://schemas.microsoft.com/office/drawing/2014/main" id="{84FD78D4-1649-4457-90A5-05EEE158E65B}"/>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8" name="object 13">
                <a:extLst>
                  <a:ext uri="{FF2B5EF4-FFF2-40B4-BE49-F238E27FC236}">
                    <a16:creationId xmlns:a16="http://schemas.microsoft.com/office/drawing/2014/main" id="{3DBBF14B-EEC6-4A74-A870-CDDC011EC693}"/>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9" name="object 14">
                <a:extLst>
                  <a:ext uri="{FF2B5EF4-FFF2-40B4-BE49-F238E27FC236}">
                    <a16:creationId xmlns:a16="http://schemas.microsoft.com/office/drawing/2014/main" id="{A404140D-9686-4D09-8438-ED1E3942B116}"/>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60" name="object 15">
                <a:extLst>
                  <a:ext uri="{FF2B5EF4-FFF2-40B4-BE49-F238E27FC236}">
                    <a16:creationId xmlns:a16="http://schemas.microsoft.com/office/drawing/2014/main" id="{15F211D3-F734-4D71-AF6A-1CBECEA0D9BA}"/>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61" name="object 16">
                <a:extLst>
                  <a:ext uri="{FF2B5EF4-FFF2-40B4-BE49-F238E27FC236}">
                    <a16:creationId xmlns:a16="http://schemas.microsoft.com/office/drawing/2014/main" id="{5335BC64-6BF6-4572-86AA-972A7637C97A}"/>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2" name="object 17">
                <a:extLst>
                  <a:ext uri="{FF2B5EF4-FFF2-40B4-BE49-F238E27FC236}">
                    <a16:creationId xmlns:a16="http://schemas.microsoft.com/office/drawing/2014/main" id="{A5A34A72-D380-48E2-B707-362511F2ED37}"/>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3" name="object 18">
                <a:extLst>
                  <a:ext uri="{FF2B5EF4-FFF2-40B4-BE49-F238E27FC236}">
                    <a16:creationId xmlns:a16="http://schemas.microsoft.com/office/drawing/2014/main" id="{003BB36C-3EB1-40B3-914E-4BF1C4F5D6A0}"/>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4" name="object 19">
                <a:extLst>
                  <a:ext uri="{FF2B5EF4-FFF2-40B4-BE49-F238E27FC236}">
                    <a16:creationId xmlns:a16="http://schemas.microsoft.com/office/drawing/2014/main" id="{62FACB37-F644-4290-B772-C9505D5EC03F}"/>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5" name="object 20">
                <a:extLst>
                  <a:ext uri="{FF2B5EF4-FFF2-40B4-BE49-F238E27FC236}">
                    <a16:creationId xmlns:a16="http://schemas.microsoft.com/office/drawing/2014/main" id="{EE07AD90-F662-4DC9-8B79-B117F5EDB2D5}"/>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6" name="object 21">
                <a:extLst>
                  <a:ext uri="{FF2B5EF4-FFF2-40B4-BE49-F238E27FC236}">
                    <a16:creationId xmlns:a16="http://schemas.microsoft.com/office/drawing/2014/main" id="{AE15AA53-CA36-4429-8251-CD13A246D081}"/>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7" name="object 22">
                <a:extLst>
                  <a:ext uri="{FF2B5EF4-FFF2-40B4-BE49-F238E27FC236}">
                    <a16:creationId xmlns:a16="http://schemas.microsoft.com/office/drawing/2014/main" id="{569AA5AE-CA23-4C3D-90F4-6382E2079D52}"/>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8" name="object 23">
                <a:extLst>
                  <a:ext uri="{FF2B5EF4-FFF2-40B4-BE49-F238E27FC236}">
                    <a16:creationId xmlns:a16="http://schemas.microsoft.com/office/drawing/2014/main" id="{CCD8FEB1-D0D5-4409-AE5A-2E5F14A9B90E}"/>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9" name="object 24">
                <a:extLst>
                  <a:ext uri="{FF2B5EF4-FFF2-40B4-BE49-F238E27FC236}">
                    <a16:creationId xmlns:a16="http://schemas.microsoft.com/office/drawing/2014/main" id="{A39312E3-31F6-4EBA-BD6D-188CA0F4B1F6}"/>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70" name="object 25">
                <a:extLst>
                  <a:ext uri="{FF2B5EF4-FFF2-40B4-BE49-F238E27FC236}">
                    <a16:creationId xmlns:a16="http://schemas.microsoft.com/office/drawing/2014/main" id="{AE270140-04EE-4DF8-8A27-4D295BF2B02D}"/>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71" name="object 26">
                <a:extLst>
                  <a:ext uri="{FF2B5EF4-FFF2-40B4-BE49-F238E27FC236}">
                    <a16:creationId xmlns:a16="http://schemas.microsoft.com/office/drawing/2014/main" id="{EC400B7A-77BD-493D-964D-DB4B23CD3894}"/>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8" name="正方形/長方形 47">
              <a:extLst>
                <a:ext uri="{FF2B5EF4-FFF2-40B4-BE49-F238E27FC236}">
                  <a16:creationId xmlns:a16="http://schemas.microsoft.com/office/drawing/2014/main" id="{0B165C23-8E37-473F-B90F-84EE2219236A}"/>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13572779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1064625061"/>
              </p:ext>
            </p:extLst>
          </p:nvPr>
        </p:nvGraphicFramePr>
        <p:xfrm>
          <a:off x="1058291" y="4279900"/>
          <a:ext cx="5439918" cy="457200"/>
        </p:xfrm>
        <a:graphic>
          <a:graphicData uri="http://schemas.openxmlformats.org/drawingml/2006/table">
            <a:tbl>
              <a:tblPr firstRow="1" bandRow="1">
                <a:tableStyleId>{5C22544A-7EE6-4342-B048-85BDC9FD1C3A}</a:tableStyleId>
              </a:tblPr>
              <a:tblGrid>
                <a:gridCol w="5439918">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21.</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障害等有期管理</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marL="110642" marR="11064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28473262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1833193641"/>
              </p:ext>
            </p:extLst>
          </p:nvPr>
        </p:nvGraphicFramePr>
        <p:xfrm>
          <a:off x="44450" y="88900"/>
          <a:ext cx="4227444" cy="251460"/>
        </p:xfrm>
        <a:graphic>
          <a:graphicData uri="http://schemas.openxmlformats.org/drawingml/2006/table">
            <a:tbl>
              <a:tblPr firstRow="1" bandRow="1">
                <a:tableStyleId>{5C22544A-7EE6-4342-B048-85BDC9FD1C3A}</a:tableStyleId>
              </a:tblPr>
              <a:tblGrid>
                <a:gridCol w="1641074">
                  <a:extLst>
                    <a:ext uri="{9D8B030D-6E8A-4147-A177-3AD203B41FA5}">
                      <a16:colId xmlns:a16="http://schemas.microsoft.com/office/drawing/2014/main" val="946548730"/>
                    </a:ext>
                  </a:extLst>
                </a:gridCol>
                <a:gridCol w="25863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21.</a:t>
                      </a:r>
                      <a:r>
                        <a:rPr kumimoji="1" lang="ja-JP" altLang="en-US" sz="1050" b="0">
                          <a:solidFill>
                            <a:schemeClr val="tx1"/>
                          </a:solidFill>
                          <a:latin typeface="ＭＳ ゴシック" panose="020B0609070205080204" pitchFamily="49" charset="-128"/>
                          <a:ea typeface="ＭＳ ゴシック" panose="020B0609070205080204" pitchFamily="49" charset="-128"/>
                        </a:rPr>
                        <a:t>障害等有期管理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障害認定診断書提出案内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00977" y="2948580"/>
            <a:ext cx="2640420" cy="175048"/>
          </a:xfrm>
          <a:prstGeom prst="rect">
            <a:avLst/>
          </a:prstGeom>
        </p:spPr>
        <p:txBody>
          <a:bodyPr vert="horz" wrap="square" lIns="0" tIns="13335" rIns="0" bIns="0" rtlCol="0">
            <a:spAutoFit/>
          </a:bodyPr>
          <a:lstStyle/>
          <a:p>
            <a:pPr marL="12700" algn="ct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児童扶養手当障害認定診断書提出案内</a:t>
            </a: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407668"/>
            <a:ext cx="5415404" cy="696729"/>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令和　年　月　日に有期認定期限が終了するため、引き続き手当の支給を受けるためには、下記の書類を提出期限までに問合せ先へ提出してください。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なお、正当な理由がなく、提出期限内に提出がない場合には、児童扶養手当法第</a:t>
            </a:r>
            <a:r>
              <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rPr>
              <a:t>14</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条第</a:t>
            </a:r>
            <a:r>
              <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rPr>
              <a:t>1</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号の規定により、手当の支給を受けることができなくなります。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787601255"/>
              </p:ext>
            </p:extLst>
          </p:nvPr>
        </p:nvGraphicFramePr>
        <p:xfrm>
          <a:off x="1068120" y="4351055"/>
          <a:ext cx="5415404" cy="2590178"/>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4264061">
                  <a:extLst>
                    <a:ext uri="{9D8B030D-6E8A-4147-A177-3AD203B41FA5}">
                      <a16:colId xmlns:a16="http://schemas.microsoft.com/office/drawing/2014/main" val="1626101871"/>
                    </a:ext>
                  </a:extLst>
                </a:gridCol>
              </a:tblGrid>
              <a:tr h="339074">
                <a:tc>
                  <a:txBody>
                    <a:bodyPr/>
                    <a:lstStyle/>
                    <a:p>
                      <a:pPr algn="dist"/>
                      <a:r>
                        <a:rPr kumimoji="1" lang="ja-JP" altLang="en-US" sz="1050" b="0">
                          <a:solidFill>
                            <a:srgbClr val="00B0F0"/>
                          </a:solidFill>
                          <a:latin typeface="ＭＳ ゴシック 本文"/>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429906">
                <a:tc>
                  <a:txBody>
                    <a:bodyPr/>
                    <a:lstStyle/>
                    <a:p>
                      <a:pPr algn="dist"/>
                      <a:r>
                        <a:rPr kumimoji="1" lang="ja-JP" altLang="en-US" sz="1050" b="0">
                          <a:solidFill>
                            <a:srgbClr val="00B0F0"/>
                          </a:solidFill>
                          <a:latin typeface="ＭＳ ゴシック 本文"/>
                        </a:rPr>
                        <a:t>受給資格者住所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339074">
                <a:tc>
                  <a:txBody>
                    <a:bodyPr/>
                    <a:lstStyle/>
                    <a:p>
                      <a:pPr algn="dist"/>
                      <a:r>
                        <a:rPr kumimoji="1" lang="ja-JP" altLang="en-US" sz="1050" b="0">
                          <a:solidFill>
                            <a:srgbClr val="00B0F0"/>
                          </a:solidFill>
                          <a:latin typeface="ＭＳ ゴシック 本文"/>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391300"/>
                  </a:ext>
                </a:extLst>
              </a:tr>
              <a:tr h="376879">
                <a:tc>
                  <a:txBody>
                    <a:bodyPr/>
                    <a:lstStyle/>
                    <a:p>
                      <a:pPr algn="dist"/>
                      <a:r>
                        <a:rPr kumimoji="1" lang="ja-JP" altLang="en-US" sz="1050" b="0">
                          <a:solidFill>
                            <a:srgbClr val="00B0F0"/>
                          </a:solidFill>
                          <a:latin typeface="ＭＳ ゴシック 本文"/>
                        </a:rPr>
                        <a:t>提出期限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7375570"/>
                  </a:ext>
                </a:extLst>
              </a:tr>
              <a:tr h="649012">
                <a:tc>
                  <a:txBody>
                    <a:bodyPr/>
                    <a:lstStyle/>
                    <a:p>
                      <a:pPr algn="dist"/>
                      <a:r>
                        <a:rPr kumimoji="1" lang="ja-JP" altLang="en-US" sz="1050" b="0">
                          <a:solidFill>
                            <a:srgbClr val="00B0F0"/>
                          </a:solidFill>
                          <a:latin typeface="ＭＳ ゴシック 本文"/>
                        </a:rPr>
                        <a:t>提出書類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a:solidFill>
                            <a:srgbClr val="00B0F0"/>
                          </a:solidFill>
                          <a:latin typeface="ＭＳ ゴシック 本文"/>
                        </a:rPr>
                        <a:t>児童扶養手当障害認定診断書、児童扶養手当証書</a:t>
                      </a:r>
                      <a:endParaRPr kumimoji="1" lang="en-US" altLang="ja-JP" sz="1050">
                        <a:solidFill>
                          <a:srgbClr val="00B0F0"/>
                        </a:solidFill>
                        <a:latin typeface="ＭＳ ゴシック 本文"/>
                      </a:endParaRPr>
                    </a:p>
                    <a:p>
                      <a:r>
                        <a:rPr kumimoji="1" lang="en-US" altLang="ja-JP" sz="1050">
                          <a:solidFill>
                            <a:srgbClr val="00B0F0"/>
                          </a:solidFill>
                          <a:latin typeface="ＭＳ ゴシック 本文"/>
                        </a:rPr>
                        <a:t>※</a:t>
                      </a:r>
                      <a:r>
                        <a:rPr kumimoji="1" lang="ja-JP" altLang="en-US" sz="1050">
                          <a:solidFill>
                            <a:srgbClr val="00B0F0"/>
                          </a:solidFill>
                          <a:latin typeface="ＭＳ ゴシック 本文"/>
                        </a:rPr>
                        <a:t>診断書については、令和　年　月又は令和　年　月に専門医による診断を受けたものに限られます。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6565383"/>
                  </a:ext>
                </a:extLst>
              </a:tr>
              <a:tr h="456233">
                <a:tc>
                  <a:txBody>
                    <a:bodyPr/>
                    <a:lstStyle/>
                    <a:p>
                      <a:pPr algn="dist"/>
                      <a:r>
                        <a:rPr kumimoji="1" lang="ja-JP" altLang="en-US" sz="1050" b="0">
                          <a:solidFill>
                            <a:srgbClr val="00B0F0"/>
                          </a:solidFill>
                          <a:latin typeface="ＭＳ ゴシック 本文"/>
                        </a:rPr>
                        <a:t>診断対象者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350648"/>
                  </a:ext>
                </a:extLst>
              </a:tr>
            </a:tbl>
          </a:graphicData>
        </a:graphic>
      </p:graphicFrame>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102188"/>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276915"/>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489493"/>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8AEFF98F-FDD5-4567-BC1F-27476B8F49F8}"/>
              </a:ext>
            </a:extLst>
          </p:cNvPr>
          <p:cNvSpPr txBox="1"/>
          <p:nvPr/>
        </p:nvSpPr>
        <p:spPr>
          <a:xfrm>
            <a:off x="5218987" y="575488"/>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3" name="グループ化 42">
            <a:extLst>
              <a:ext uri="{FF2B5EF4-FFF2-40B4-BE49-F238E27FC236}">
                <a16:creationId xmlns:a16="http://schemas.microsoft.com/office/drawing/2014/main" id="{C5E1CCBC-5390-4E06-906C-3427A636E4CD}"/>
              </a:ext>
            </a:extLst>
          </p:cNvPr>
          <p:cNvGrpSpPr/>
          <p:nvPr/>
        </p:nvGrpSpPr>
        <p:grpSpPr>
          <a:xfrm>
            <a:off x="1067381" y="473107"/>
            <a:ext cx="2395805" cy="1546263"/>
            <a:chOff x="1384206" y="774699"/>
            <a:chExt cx="2395805" cy="1546263"/>
          </a:xfrm>
        </p:grpSpPr>
        <p:grpSp>
          <p:nvGrpSpPr>
            <p:cNvPr id="44" name="object 3">
              <a:extLst>
                <a:ext uri="{FF2B5EF4-FFF2-40B4-BE49-F238E27FC236}">
                  <a16:creationId xmlns:a16="http://schemas.microsoft.com/office/drawing/2014/main" id="{F4D876F8-500E-49A2-B056-CC53B0B5E015}"/>
                </a:ext>
              </a:extLst>
            </p:cNvPr>
            <p:cNvGrpSpPr/>
            <p:nvPr/>
          </p:nvGrpSpPr>
          <p:grpSpPr>
            <a:xfrm>
              <a:off x="1600792" y="2086207"/>
              <a:ext cx="1955790" cy="91002"/>
              <a:chOff x="3671299" y="9382245"/>
              <a:chExt cx="1955790" cy="91002"/>
            </a:xfrm>
            <a:solidFill>
              <a:srgbClr val="00B0F0"/>
            </a:solidFill>
          </p:grpSpPr>
          <p:pic>
            <p:nvPicPr>
              <p:cNvPr id="46" name="object 4">
                <a:extLst>
                  <a:ext uri="{FF2B5EF4-FFF2-40B4-BE49-F238E27FC236}">
                    <a16:creationId xmlns:a16="http://schemas.microsoft.com/office/drawing/2014/main" id="{799A1CF9-1BE6-4794-9780-D3498BE99014}"/>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7" name="object 5">
                <a:extLst>
                  <a:ext uri="{FF2B5EF4-FFF2-40B4-BE49-F238E27FC236}">
                    <a16:creationId xmlns:a16="http://schemas.microsoft.com/office/drawing/2014/main" id="{BE4F410C-CD33-45E1-9271-87C6A872DE05}"/>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8" name="object 6">
                <a:extLst>
                  <a:ext uri="{FF2B5EF4-FFF2-40B4-BE49-F238E27FC236}">
                    <a16:creationId xmlns:a16="http://schemas.microsoft.com/office/drawing/2014/main" id="{176C554C-86C6-4D6A-B33F-DCFC268DF874}"/>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49" name="object 7">
                <a:extLst>
                  <a:ext uri="{FF2B5EF4-FFF2-40B4-BE49-F238E27FC236}">
                    <a16:creationId xmlns:a16="http://schemas.microsoft.com/office/drawing/2014/main" id="{5F01053E-8B63-48BA-8B6B-0106C2F712D2}"/>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0" name="object 8">
                <a:extLst>
                  <a:ext uri="{FF2B5EF4-FFF2-40B4-BE49-F238E27FC236}">
                    <a16:creationId xmlns:a16="http://schemas.microsoft.com/office/drawing/2014/main" id="{C85FCBF7-DACF-4A0D-B555-5F12AEE9EE27}"/>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1" name="object 9">
                <a:extLst>
                  <a:ext uri="{FF2B5EF4-FFF2-40B4-BE49-F238E27FC236}">
                    <a16:creationId xmlns:a16="http://schemas.microsoft.com/office/drawing/2014/main" id="{76F41193-DAAA-449C-8422-10B99AEFDFD2}"/>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2" name="object 10">
                <a:extLst>
                  <a:ext uri="{FF2B5EF4-FFF2-40B4-BE49-F238E27FC236}">
                    <a16:creationId xmlns:a16="http://schemas.microsoft.com/office/drawing/2014/main" id="{EF45591E-B6DD-42F5-9428-3052F3FCEAAC}"/>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3" name="object 11">
                <a:extLst>
                  <a:ext uri="{FF2B5EF4-FFF2-40B4-BE49-F238E27FC236}">
                    <a16:creationId xmlns:a16="http://schemas.microsoft.com/office/drawing/2014/main" id="{BEEC2637-7E7F-4C85-AF8F-EA0BA6B678C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4" name="object 12">
                <a:extLst>
                  <a:ext uri="{FF2B5EF4-FFF2-40B4-BE49-F238E27FC236}">
                    <a16:creationId xmlns:a16="http://schemas.microsoft.com/office/drawing/2014/main" id="{0C3E5164-C097-4A2A-87FF-4EABFF555329}"/>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5" name="object 13">
                <a:extLst>
                  <a:ext uri="{FF2B5EF4-FFF2-40B4-BE49-F238E27FC236}">
                    <a16:creationId xmlns:a16="http://schemas.microsoft.com/office/drawing/2014/main" id="{CA59FDCE-56F0-4BD6-8B9C-BDCADBB07B15}"/>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6" name="object 14">
                <a:extLst>
                  <a:ext uri="{FF2B5EF4-FFF2-40B4-BE49-F238E27FC236}">
                    <a16:creationId xmlns:a16="http://schemas.microsoft.com/office/drawing/2014/main" id="{595785C8-A9E4-4B6F-8E04-2B8B2B28D107}"/>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7" name="object 15">
                <a:extLst>
                  <a:ext uri="{FF2B5EF4-FFF2-40B4-BE49-F238E27FC236}">
                    <a16:creationId xmlns:a16="http://schemas.microsoft.com/office/drawing/2014/main" id="{A00EB538-2D4C-490C-A656-FE379D3CCB78}"/>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8" name="object 16">
                <a:extLst>
                  <a:ext uri="{FF2B5EF4-FFF2-40B4-BE49-F238E27FC236}">
                    <a16:creationId xmlns:a16="http://schemas.microsoft.com/office/drawing/2014/main" id="{9C372153-5366-4BB5-88C2-521FA53B2BEC}"/>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59" name="object 17">
                <a:extLst>
                  <a:ext uri="{FF2B5EF4-FFF2-40B4-BE49-F238E27FC236}">
                    <a16:creationId xmlns:a16="http://schemas.microsoft.com/office/drawing/2014/main" id="{82AEED5B-690F-4806-AF0A-DD5139538506}"/>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0" name="object 18">
                <a:extLst>
                  <a:ext uri="{FF2B5EF4-FFF2-40B4-BE49-F238E27FC236}">
                    <a16:creationId xmlns:a16="http://schemas.microsoft.com/office/drawing/2014/main" id="{AE74DB63-F2CC-4571-9223-C3056A5907A7}"/>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1" name="object 19">
                <a:extLst>
                  <a:ext uri="{FF2B5EF4-FFF2-40B4-BE49-F238E27FC236}">
                    <a16:creationId xmlns:a16="http://schemas.microsoft.com/office/drawing/2014/main" id="{65B59AF6-BDD5-4629-93FA-0F4B962ACB01}"/>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2" name="object 20">
                <a:extLst>
                  <a:ext uri="{FF2B5EF4-FFF2-40B4-BE49-F238E27FC236}">
                    <a16:creationId xmlns:a16="http://schemas.microsoft.com/office/drawing/2014/main" id="{766F38AD-7F89-4C0F-BAA2-C43488A57BC1}"/>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3" name="object 21">
                <a:extLst>
                  <a:ext uri="{FF2B5EF4-FFF2-40B4-BE49-F238E27FC236}">
                    <a16:creationId xmlns:a16="http://schemas.microsoft.com/office/drawing/2014/main" id="{3CAD3391-7708-4F40-B4CC-4FF609B9F2AA}"/>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4" name="object 22">
                <a:extLst>
                  <a:ext uri="{FF2B5EF4-FFF2-40B4-BE49-F238E27FC236}">
                    <a16:creationId xmlns:a16="http://schemas.microsoft.com/office/drawing/2014/main" id="{B8107D0F-4AAE-4467-8799-F15A49AFF984}"/>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5" name="object 23">
                <a:extLst>
                  <a:ext uri="{FF2B5EF4-FFF2-40B4-BE49-F238E27FC236}">
                    <a16:creationId xmlns:a16="http://schemas.microsoft.com/office/drawing/2014/main" id="{F88F4122-01A9-452C-8CE1-DFC3DB925C14}"/>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6" name="object 24">
                <a:extLst>
                  <a:ext uri="{FF2B5EF4-FFF2-40B4-BE49-F238E27FC236}">
                    <a16:creationId xmlns:a16="http://schemas.microsoft.com/office/drawing/2014/main" id="{1A2EB034-F5A6-45A5-96BE-D65EEF3BEED7}"/>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7" name="object 25">
                <a:extLst>
                  <a:ext uri="{FF2B5EF4-FFF2-40B4-BE49-F238E27FC236}">
                    <a16:creationId xmlns:a16="http://schemas.microsoft.com/office/drawing/2014/main" id="{B2C8C367-4488-4085-945E-5E7579878F9D}"/>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8" name="object 26">
                <a:extLst>
                  <a:ext uri="{FF2B5EF4-FFF2-40B4-BE49-F238E27FC236}">
                    <a16:creationId xmlns:a16="http://schemas.microsoft.com/office/drawing/2014/main" id="{A4CF1248-774D-44DA-B420-E4C24E5C3625}"/>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5" name="正方形/長方形 44">
              <a:extLst>
                <a:ext uri="{FF2B5EF4-FFF2-40B4-BE49-F238E27FC236}">
                  <a16:creationId xmlns:a16="http://schemas.microsoft.com/office/drawing/2014/main" id="{DD88287C-6A0C-4CE3-B171-6FDD1B39589C}"/>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11253766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1761395749"/>
              </p:ext>
            </p:extLst>
          </p:nvPr>
        </p:nvGraphicFramePr>
        <p:xfrm>
          <a:off x="84206" y="88900"/>
          <a:ext cx="4227444" cy="251460"/>
        </p:xfrm>
        <a:graphic>
          <a:graphicData uri="http://schemas.openxmlformats.org/drawingml/2006/table">
            <a:tbl>
              <a:tblPr firstRow="1" bandRow="1">
                <a:tableStyleId>{5C22544A-7EE6-4342-B048-85BDC9FD1C3A}</a:tableStyleId>
              </a:tblPr>
              <a:tblGrid>
                <a:gridCol w="1641074">
                  <a:extLst>
                    <a:ext uri="{9D8B030D-6E8A-4147-A177-3AD203B41FA5}">
                      <a16:colId xmlns:a16="http://schemas.microsoft.com/office/drawing/2014/main" val="946548730"/>
                    </a:ext>
                  </a:extLst>
                </a:gridCol>
                <a:gridCol w="25863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21.</a:t>
                      </a:r>
                      <a:r>
                        <a:rPr kumimoji="1" lang="ja-JP" altLang="en-US" sz="1050" b="0">
                          <a:solidFill>
                            <a:schemeClr val="tx1"/>
                          </a:solidFill>
                          <a:latin typeface="ＭＳ ゴシック" panose="020B0609070205080204" pitchFamily="49" charset="-128"/>
                          <a:ea typeface="ＭＳ ゴシック" panose="020B0609070205080204" pitchFamily="49" charset="-128"/>
                        </a:rPr>
                        <a:t>障害等有期管理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在留期間延長手続き案内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00977" y="3409620"/>
            <a:ext cx="2640420"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児童扶養手当在留期間延長手続き案内</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4133159"/>
            <a:ext cx="5415404" cy="3162661"/>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令和　年　月　日に　　　　様の在留期間が満了します。引き続き手当の支給を受けるためには、在留期間が延長されたことがわかる書類の提出が必要となります。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児童扶養手当については、日本国内に住所を有し、</a:t>
            </a:r>
            <a:r>
              <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rPr>
              <a:t>1</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年以上の在留資格がある方が対象になりますので、在留期間が切れた場合、受給資格を失います。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つきましては、提出時には次の書類が必要となりますので、忘れずに持参してください。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提出書類</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・児童扶養手当証書</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・在留期間が延長されたことがわかる書類</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ご不明な点がございましたら、下記問い合わせ先までご連絡ください。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7" name="object 2">
            <a:extLst>
              <a:ext uri="{FF2B5EF4-FFF2-40B4-BE49-F238E27FC236}">
                <a16:creationId xmlns:a16="http://schemas.microsoft.com/office/drawing/2014/main" id="{E20490EA-9C36-4D98-81EC-EB05D8AEC9F7}"/>
              </a:ext>
            </a:extLst>
          </p:cNvPr>
          <p:cNvSpPr txBox="1"/>
          <p:nvPr/>
        </p:nvSpPr>
        <p:spPr>
          <a:xfrm>
            <a:off x="1068120" y="2114220"/>
            <a:ext cx="217673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（証書番号：第　　　　　　号）</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114220"/>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288947"/>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501525"/>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285E01B7-3027-421F-B9ED-B4E5366D49D1}"/>
              </a:ext>
            </a:extLst>
          </p:cNvPr>
          <p:cNvSpPr txBox="1"/>
          <p:nvPr/>
        </p:nvSpPr>
        <p:spPr>
          <a:xfrm>
            <a:off x="5218987" y="575488"/>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3" name="グループ化 42">
            <a:extLst>
              <a:ext uri="{FF2B5EF4-FFF2-40B4-BE49-F238E27FC236}">
                <a16:creationId xmlns:a16="http://schemas.microsoft.com/office/drawing/2014/main" id="{1ADEC8F4-C1EA-4B6F-A231-E593080EF297}"/>
              </a:ext>
            </a:extLst>
          </p:cNvPr>
          <p:cNvGrpSpPr/>
          <p:nvPr/>
        </p:nvGrpSpPr>
        <p:grpSpPr>
          <a:xfrm>
            <a:off x="1067381" y="473107"/>
            <a:ext cx="2395805" cy="1546263"/>
            <a:chOff x="1384206" y="774699"/>
            <a:chExt cx="2395805" cy="1546263"/>
          </a:xfrm>
        </p:grpSpPr>
        <p:grpSp>
          <p:nvGrpSpPr>
            <p:cNvPr id="44" name="object 3">
              <a:extLst>
                <a:ext uri="{FF2B5EF4-FFF2-40B4-BE49-F238E27FC236}">
                  <a16:creationId xmlns:a16="http://schemas.microsoft.com/office/drawing/2014/main" id="{7472E1D3-1CEB-4467-B377-6DE95FAA7D09}"/>
                </a:ext>
              </a:extLst>
            </p:cNvPr>
            <p:cNvGrpSpPr/>
            <p:nvPr/>
          </p:nvGrpSpPr>
          <p:grpSpPr>
            <a:xfrm>
              <a:off x="1600792" y="2086207"/>
              <a:ext cx="1955790" cy="91002"/>
              <a:chOff x="3671299" y="9382245"/>
              <a:chExt cx="1955790" cy="91002"/>
            </a:xfrm>
            <a:solidFill>
              <a:srgbClr val="00B0F0"/>
            </a:solidFill>
          </p:grpSpPr>
          <p:pic>
            <p:nvPicPr>
              <p:cNvPr id="46" name="object 4">
                <a:extLst>
                  <a:ext uri="{FF2B5EF4-FFF2-40B4-BE49-F238E27FC236}">
                    <a16:creationId xmlns:a16="http://schemas.microsoft.com/office/drawing/2014/main" id="{0B56ABC8-CAB9-43AF-A82C-7C3C82339B89}"/>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7" name="object 5">
                <a:extLst>
                  <a:ext uri="{FF2B5EF4-FFF2-40B4-BE49-F238E27FC236}">
                    <a16:creationId xmlns:a16="http://schemas.microsoft.com/office/drawing/2014/main" id="{DF12659F-602A-4067-8DEE-9538FD49DA72}"/>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8" name="object 6">
                <a:extLst>
                  <a:ext uri="{FF2B5EF4-FFF2-40B4-BE49-F238E27FC236}">
                    <a16:creationId xmlns:a16="http://schemas.microsoft.com/office/drawing/2014/main" id="{273E961E-8A0C-4A11-91DC-A33FCCD0827E}"/>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49" name="object 7">
                <a:extLst>
                  <a:ext uri="{FF2B5EF4-FFF2-40B4-BE49-F238E27FC236}">
                    <a16:creationId xmlns:a16="http://schemas.microsoft.com/office/drawing/2014/main" id="{06E77116-FEDF-4114-813A-58E0F2FFEF6A}"/>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0" name="object 8">
                <a:extLst>
                  <a:ext uri="{FF2B5EF4-FFF2-40B4-BE49-F238E27FC236}">
                    <a16:creationId xmlns:a16="http://schemas.microsoft.com/office/drawing/2014/main" id="{3909F963-E489-4C23-AB77-27233955EBEA}"/>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1" name="object 9">
                <a:extLst>
                  <a:ext uri="{FF2B5EF4-FFF2-40B4-BE49-F238E27FC236}">
                    <a16:creationId xmlns:a16="http://schemas.microsoft.com/office/drawing/2014/main" id="{B2FC4011-AD8E-4F5D-8EAB-F4D6A5F67B67}"/>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2" name="object 10">
                <a:extLst>
                  <a:ext uri="{FF2B5EF4-FFF2-40B4-BE49-F238E27FC236}">
                    <a16:creationId xmlns:a16="http://schemas.microsoft.com/office/drawing/2014/main" id="{96117A39-D32D-464E-BD14-9B39CDC05276}"/>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3" name="object 11">
                <a:extLst>
                  <a:ext uri="{FF2B5EF4-FFF2-40B4-BE49-F238E27FC236}">
                    <a16:creationId xmlns:a16="http://schemas.microsoft.com/office/drawing/2014/main" id="{A926BEDA-C176-4D71-8A94-AB17021EB4DF}"/>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4" name="object 12">
                <a:extLst>
                  <a:ext uri="{FF2B5EF4-FFF2-40B4-BE49-F238E27FC236}">
                    <a16:creationId xmlns:a16="http://schemas.microsoft.com/office/drawing/2014/main" id="{A381BE21-1336-4830-923C-CA343C6919F1}"/>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5" name="object 13">
                <a:extLst>
                  <a:ext uri="{FF2B5EF4-FFF2-40B4-BE49-F238E27FC236}">
                    <a16:creationId xmlns:a16="http://schemas.microsoft.com/office/drawing/2014/main" id="{76DAAB05-A5ED-46BF-9A2B-7FA4D1F3E0D1}"/>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6" name="object 14">
                <a:extLst>
                  <a:ext uri="{FF2B5EF4-FFF2-40B4-BE49-F238E27FC236}">
                    <a16:creationId xmlns:a16="http://schemas.microsoft.com/office/drawing/2014/main" id="{332ABBEB-9FCC-4810-B9C7-E99C8B6A4458}"/>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7" name="object 15">
                <a:extLst>
                  <a:ext uri="{FF2B5EF4-FFF2-40B4-BE49-F238E27FC236}">
                    <a16:creationId xmlns:a16="http://schemas.microsoft.com/office/drawing/2014/main" id="{CE64B40A-19FF-493C-B734-56B476F6A049}"/>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8" name="object 16">
                <a:extLst>
                  <a:ext uri="{FF2B5EF4-FFF2-40B4-BE49-F238E27FC236}">
                    <a16:creationId xmlns:a16="http://schemas.microsoft.com/office/drawing/2014/main" id="{B9FE8AA3-B420-4169-B07F-B4D1A69647E7}"/>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59" name="object 17">
                <a:extLst>
                  <a:ext uri="{FF2B5EF4-FFF2-40B4-BE49-F238E27FC236}">
                    <a16:creationId xmlns:a16="http://schemas.microsoft.com/office/drawing/2014/main" id="{31E544FF-62FD-4DAC-8DBD-8CB2CB1DF87A}"/>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0" name="object 18">
                <a:extLst>
                  <a:ext uri="{FF2B5EF4-FFF2-40B4-BE49-F238E27FC236}">
                    <a16:creationId xmlns:a16="http://schemas.microsoft.com/office/drawing/2014/main" id="{E62B5A00-FE24-4C1D-998A-943099CBAF8C}"/>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1" name="object 19">
                <a:extLst>
                  <a:ext uri="{FF2B5EF4-FFF2-40B4-BE49-F238E27FC236}">
                    <a16:creationId xmlns:a16="http://schemas.microsoft.com/office/drawing/2014/main" id="{8232AAFD-F0CE-4964-9817-E150EFC81252}"/>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2" name="object 20">
                <a:extLst>
                  <a:ext uri="{FF2B5EF4-FFF2-40B4-BE49-F238E27FC236}">
                    <a16:creationId xmlns:a16="http://schemas.microsoft.com/office/drawing/2014/main" id="{FD41CB34-8049-48DA-B372-2AB089F594A0}"/>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3" name="object 21">
                <a:extLst>
                  <a:ext uri="{FF2B5EF4-FFF2-40B4-BE49-F238E27FC236}">
                    <a16:creationId xmlns:a16="http://schemas.microsoft.com/office/drawing/2014/main" id="{AC38BD82-CB14-4DE5-B51A-7A49A772FE01}"/>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4" name="object 22">
                <a:extLst>
                  <a:ext uri="{FF2B5EF4-FFF2-40B4-BE49-F238E27FC236}">
                    <a16:creationId xmlns:a16="http://schemas.microsoft.com/office/drawing/2014/main" id="{8033404B-FAD5-48E9-9519-9B92B15C351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5" name="object 23">
                <a:extLst>
                  <a:ext uri="{FF2B5EF4-FFF2-40B4-BE49-F238E27FC236}">
                    <a16:creationId xmlns:a16="http://schemas.microsoft.com/office/drawing/2014/main" id="{E64DE2FA-F55D-4265-91B6-FF7809165F86}"/>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6" name="object 24">
                <a:extLst>
                  <a:ext uri="{FF2B5EF4-FFF2-40B4-BE49-F238E27FC236}">
                    <a16:creationId xmlns:a16="http://schemas.microsoft.com/office/drawing/2014/main" id="{27385E49-0264-4C38-AE19-F8617EAB1971}"/>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7" name="object 25">
                <a:extLst>
                  <a:ext uri="{FF2B5EF4-FFF2-40B4-BE49-F238E27FC236}">
                    <a16:creationId xmlns:a16="http://schemas.microsoft.com/office/drawing/2014/main" id="{7312D44C-7EB7-43ED-BE35-2E42F0893DE2}"/>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8" name="object 26">
                <a:extLst>
                  <a:ext uri="{FF2B5EF4-FFF2-40B4-BE49-F238E27FC236}">
                    <a16:creationId xmlns:a16="http://schemas.microsoft.com/office/drawing/2014/main" id="{7561DDB8-17D2-4D5C-A72F-1CB25EB082A9}"/>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5" name="正方形/長方形 44">
              <a:extLst>
                <a:ext uri="{FF2B5EF4-FFF2-40B4-BE49-F238E27FC236}">
                  <a16:creationId xmlns:a16="http://schemas.microsoft.com/office/drawing/2014/main" id="{236D0C49-F1BB-4954-8D44-A50C7BD0E92D}"/>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33111157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extLst>
              <p:ext uri="{D42A27DB-BD31-4B8C-83A1-F6EECF244321}">
                <p14:modId xmlns:p14="http://schemas.microsoft.com/office/powerpoint/2010/main" val="2030191049"/>
              </p:ext>
            </p:extLst>
          </p:nvPr>
        </p:nvGraphicFramePr>
        <p:xfrm>
          <a:off x="84206" y="88900"/>
          <a:ext cx="4760844" cy="251460"/>
        </p:xfrm>
        <a:graphic>
          <a:graphicData uri="http://schemas.openxmlformats.org/drawingml/2006/table">
            <a:tbl>
              <a:tblPr firstRow="1" bandRow="1">
                <a:tableStyleId>{5C22544A-7EE6-4342-B048-85BDC9FD1C3A}</a:tableStyleId>
              </a:tblPr>
              <a:tblGrid>
                <a:gridCol w="1848137">
                  <a:extLst>
                    <a:ext uri="{9D8B030D-6E8A-4147-A177-3AD203B41FA5}">
                      <a16:colId xmlns:a16="http://schemas.microsoft.com/office/drawing/2014/main" val="946548730"/>
                    </a:ext>
                  </a:extLst>
                </a:gridCol>
                <a:gridCol w="2912707">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21.</a:t>
                      </a:r>
                      <a:r>
                        <a:rPr kumimoji="1" lang="ja-JP" altLang="en-US" sz="1050" b="0">
                          <a:solidFill>
                            <a:schemeClr val="tx1"/>
                          </a:solidFill>
                          <a:latin typeface="ＭＳ ゴシック" panose="020B0609070205080204" pitchFamily="49" charset="-128"/>
                          <a:ea typeface="ＭＳ ゴシック" panose="020B0609070205080204" pitchFamily="49" charset="-128"/>
                        </a:rPr>
                        <a:t>障害等有期管理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在留期間延長手続きのお知らせ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128990" y="3305348"/>
            <a:ext cx="3293664"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児童扶養手当在留期間延長手続きのお知らせ</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4005522"/>
            <a:ext cx="5415404" cy="3867213"/>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児童扶養手当についてお知らせいたします。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令和　年　月　日に送付いたしました「児童扶養手当　在留期間延長手続き案内」の中で「在留期間が延長されたことがわかる書類」の提出をお願いしていましたが、令和　年　　　</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　月　日現在、提出がありません。</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児童扶養手当については、日本国内に住所を有し、</a:t>
            </a:r>
            <a:r>
              <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rPr>
              <a:t>1</a:t>
            </a: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年以上の在留資格がある方が対象になりますので、在留期間が切れた場合には、引き続き手当を受給することができなくなります。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つきましては、提出時には次の書類が必要となりますので、忘れずに持参してください。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提出書類</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・児童扶養手当証書</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・在留期間が延長されたことがわかる書類</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ご不明な点がございましたら、下記問い合わせ先までご連絡ください。</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6" name="正方形/長方形 35">
            <a:extLst>
              <a:ext uri="{FF2B5EF4-FFF2-40B4-BE49-F238E27FC236}">
                <a16:creationId xmlns:a16="http://schemas.microsoft.com/office/drawing/2014/main" id="{AA4A705A-4FE9-4D1C-ACE0-80DC356A1932}"/>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162348"/>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31124" y="2337075"/>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549653"/>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3" name="object 2">
            <a:extLst>
              <a:ext uri="{FF2B5EF4-FFF2-40B4-BE49-F238E27FC236}">
                <a16:creationId xmlns:a16="http://schemas.microsoft.com/office/drawing/2014/main" id="{4ED5EE53-FE09-4743-B284-27EE8779D159}"/>
              </a:ext>
            </a:extLst>
          </p:cNvPr>
          <p:cNvSpPr txBox="1"/>
          <p:nvPr/>
        </p:nvSpPr>
        <p:spPr>
          <a:xfrm>
            <a:off x="1068120" y="2162348"/>
            <a:ext cx="2176730" cy="175048"/>
          </a:xfrm>
          <a:prstGeom prst="rect">
            <a:avLst/>
          </a:prstGeom>
        </p:spPr>
        <p:txBody>
          <a:bodyPr vert="horz" wrap="square" lIns="0" tIns="13335" rIns="0" bIns="0" rtlCol="0">
            <a:spAutoFit/>
          </a:bodyPr>
          <a:lstStyle/>
          <a:p>
            <a:pPr marL="12700">
              <a:lnSpc>
                <a:spcPct val="100000"/>
              </a:lnSpc>
              <a:spcBef>
                <a:spcPts val="105"/>
              </a:spcBef>
            </a:pPr>
            <a:r>
              <a:rPr lang="ja-JP" altLang="en-US" sz="1050" spc="5">
                <a:solidFill>
                  <a:srgbClr val="00B0F0"/>
                </a:solidFill>
                <a:latin typeface="ＭＳ ゴシック" panose="020B0609070205080204" pitchFamily="49" charset="-128"/>
                <a:ea typeface="ＭＳ ゴシック" panose="020B0609070205080204" pitchFamily="49" charset="-128"/>
                <a:cs typeface="ＭＳ ゴシック"/>
              </a:rPr>
              <a:t>（証書番号：第　　　　　　号）</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B8D29C11-3AE2-4E5F-B1E3-6F06678089E1}"/>
              </a:ext>
            </a:extLst>
          </p:cNvPr>
          <p:cNvSpPr txBox="1"/>
          <p:nvPr/>
        </p:nvSpPr>
        <p:spPr>
          <a:xfrm>
            <a:off x="5218987" y="575488"/>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4" name="グループ化 43">
            <a:extLst>
              <a:ext uri="{FF2B5EF4-FFF2-40B4-BE49-F238E27FC236}">
                <a16:creationId xmlns:a16="http://schemas.microsoft.com/office/drawing/2014/main" id="{E4A75B24-AB4D-40FE-A821-B4D0C8A568CE}"/>
              </a:ext>
            </a:extLst>
          </p:cNvPr>
          <p:cNvGrpSpPr/>
          <p:nvPr/>
        </p:nvGrpSpPr>
        <p:grpSpPr>
          <a:xfrm>
            <a:off x="1067381" y="473107"/>
            <a:ext cx="2395805" cy="1546263"/>
            <a:chOff x="1384206" y="774699"/>
            <a:chExt cx="2395805" cy="1546263"/>
          </a:xfrm>
        </p:grpSpPr>
        <p:grpSp>
          <p:nvGrpSpPr>
            <p:cNvPr id="45" name="object 3">
              <a:extLst>
                <a:ext uri="{FF2B5EF4-FFF2-40B4-BE49-F238E27FC236}">
                  <a16:creationId xmlns:a16="http://schemas.microsoft.com/office/drawing/2014/main" id="{4CAA0062-86A7-44AE-8886-51FC081EB3EB}"/>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CA132E30-1B85-473A-9BFB-2A2A064C57E3}"/>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48" name="object 5">
                <a:extLst>
                  <a:ext uri="{FF2B5EF4-FFF2-40B4-BE49-F238E27FC236}">
                    <a16:creationId xmlns:a16="http://schemas.microsoft.com/office/drawing/2014/main" id="{AB00ABF6-459E-40AA-82D6-C8635DE9F572}"/>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49" name="object 6">
                <a:extLst>
                  <a:ext uri="{FF2B5EF4-FFF2-40B4-BE49-F238E27FC236}">
                    <a16:creationId xmlns:a16="http://schemas.microsoft.com/office/drawing/2014/main" id="{0835A13C-8B57-4677-9607-AE0BA5C4FE21}"/>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50" name="object 7">
                <a:extLst>
                  <a:ext uri="{FF2B5EF4-FFF2-40B4-BE49-F238E27FC236}">
                    <a16:creationId xmlns:a16="http://schemas.microsoft.com/office/drawing/2014/main" id="{1812730F-B4A9-4FE0-835E-9C5E4E3AA158}"/>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51" name="object 8">
                <a:extLst>
                  <a:ext uri="{FF2B5EF4-FFF2-40B4-BE49-F238E27FC236}">
                    <a16:creationId xmlns:a16="http://schemas.microsoft.com/office/drawing/2014/main" id="{DA1FFA54-2FF1-4604-947F-0CCA26187D02}"/>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52" name="object 9">
                <a:extLst>
                  <a:ext uri="{FF2B5EF4-FFF2-40B4-BE49-F238E27FC236}">
                    <a16:creationId xmlns:a16="http://schemas.microsoft.com/office/drawing/2014/main" id="{501B7864-C322-4D9B-90FE-A4DDA1799642}"/>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53" name="object 10">
                <a:extLst>
                  <a:ext uri="{FF2B5EF4-FFF2-40B4-BE49-F238E27FC236}">
                    <a16:creationId xmlns:a16="http://schemas.microsoft.com/office/drawing/2014/main" id="{CFCE8DFA-ACF9-4FDE-AE32-6EA7CDA626F9}"/>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54" name="object 11">
                <a:extLst>
                  <a:ext uri="{FF2B5EF4-FFF2-40B4-BE49-F238E27FC236}">
                    <a16:creationId xmlns:a16="http://schemas.microsoft.com/office/drawing/2014/main" id="{FC196306-4FD7-42A1-BABE-6303DBCE353D}"/>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55" name="object 12">
                <a:extLst>
                  <a:ext uri="{FF2B5EF4-FFF2-40B4-BE49-F238E27FC236}">
                    <a16:creationId xmlns:a16="http://schemas.microsoft.com/office/drawing/2014/main" id="{65824AE6-1180-47C0-98B8-FEDBC0DADE0B}"/>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56" name="object 13">
                <a:extLst>
                  <a:ext uri="{FF2B5EF4-FFF2-40B4-BE49-F238E27FC236}">
                    <a16:creationId xmlns:a16="http://schemas.microsoft.com/office/drawing/2014/main" id="{F5ABD3AB-70CE-4107-9E7F-74AB03C852ED}"/>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57" name="object 14">
                <a:extLst>
                  <a:ext uri="{FF2B5EF4-FFF2-40B4-BE49-F238E27FC236}">
                    <a16:creationId xmlns:a16="http://schemas.microsoft.com/office/drawing/2014/main" id="{BE2E1A57-8B6B-4543-AE4A-6AB135182EC8}"/>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58" name="object 15">
                <a:extLst>
                  <a:ext uri="{FF2B5EF4-FFF2-40B4-BE49-F238E27FC236}">
                    <a16:creationId xmlns:a16="http://schemas.microsoft.com/office/drawing/2014/main" id="{22BA13B3-ABFC-474C-8795-85BE1CDCDC99}"/>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59" name="object 16">
                <a:extLst>
                  <a:ext uri="{FF2B5EF4-FFF2-40B4-BE49-F238E27FC236}">
                    <a16:creationId xmlns:a16="http://schemas.microsoft.com/office/drawing/2014/main" id="{29A73364-0737-4DC7-9298-CCCEE98AF732}"/>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60" name="object 17">
                <a:extLst>
                  <a:ext uri="{FF2B5EF4-FFF2-40B4-BE49-F238E27FC236}">
                    <a16:creationId xmlns:a16="http://schemas.microsoft.com/office/drawing/2014/main" id="{B472518F-25B0-4CD7-94B6-8C587F628E8C}"/>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61" name="object 18">
                <a:extLst>
                  <a:ext uri="{FF2B5EF4-FFF2-40B4-BE49-F238E27FC236}">
                    <a16:creationId xmlns:a16="http://schemas.microsoft.com/office/drawing/2014/main" id="{C91BA4CD-7003-4C59-9EE7-89D66E1D1E5F}"/>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62" name="object 19">
                <a:extLst>
                  <a:ext uri="{FF2B5EF4-FFF2-40B4-BE49-F238E27FC236}">
                    <a16:creationId xmlns:a16="http://schemas.microsoft.com/office/drawing/2014/main" id="{7AA91090-58B2-4E41-B0A6-8E68AA9EADBD}"/>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63" name="object 20">
                <a:extLst>
                  <a:ext uri="{FF2B5EF4-FFF2-40B4-BE49-F238E27FC236}">
                    <a16:creationId xmlns:a16="http://schemas.microsoft.com/office/drawing/2014/main" id="{00F90550-97E3-4C5D-90A4-0E8C4EA793A7}"/>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64" name="object 21">
                <a:extLst>
                  <a:ext uri="{FF2B5EF4-FFF2-40B4-BE49-F238E27FC236}">
                    <a16:creationId xmlns:a16="http://schemas.microsoft.com/office/drawing/2014/main" id="{EEBE82F6-E0A0-48AD-AAD5-365AD07C2027}"/>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65" name="object 22">
                <a:extLst>
                  <a:ext uri="{FF2B5EF4-FFF2-40B4-BE49-F238E27FC236}">
                    <a16:creationId xmlns:a16="http://schemas.microsoft.com/office/drawing/2014/main" id="{91E9D20E-4A3A-4C6E-9624-1EB557E79635}"/>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66" name="object 23">
                <a:extLst>
                  <a:ext uri="{FF2B5EF4-FFF2-40B4-BE49-F238E27FC236}">
                    <a16:creationId xmlns:a16="http://schemas.microsoft.com/office/drawing/2014/main" id="{5965EA09-7213-4AF9-AD00-DCC106A6E0F8}"/>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67" name="object 24">
                <a:extLst>
                  <a:ext uri="{FF2B5EF4-FFF2-40B4-BE49-F238E27FC236}">
                    <a16:creationId xmlns:a16="http://schemas.microsoft.com/office/drawing/2014/main" id="{5034E646-26C7-4977-915E-EE789C9BC843}"/>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68" name="object 25">
                <a:extLst>
                  <a:ext uri="{FF2B5EF4-FFF2-40B4-BE49-F238E27FC236}">
                    <a16:creationId xmlns:a16="http://schemas.microsoft.com/office/drawing/2014/main" id="{786DF46F-C6C5-450A-A9E9-5E41746CA523}"/>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69" name="object 26">
                <a:extLst>
                  <a:ext uri="{FF2B5EF4-FFF2-40B4-BE49-F238E27FC236}">
                    <a16:creationId xmlns:a16="http://schemas.microsoft.com/office/drawing/2014/main" id="{CAFF3A9C-A742-4871-919B-989940115AD7}"/>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46" name="正方形/長方形 45">
              <a:extLst>
                <a:ext uri="{FF2B5EF4-FFF2-40B4-BE49-F238E27FC236}">
                  <a16:creationId xmlns:a16="http://schemas.microsoft.com/office/drawing/2014/main" id="{B6C92C0D-1E99-4E33-B001-A92883180E2B}"/>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31016987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2A5077B-C376-486F-8271-178FED6BA142}"/>
              </a:ext>
            </a:extLst>
          </p:cNvPr>
          <p:cNvGraphicFramePr>
            <a:graphicFrameLocks noGrp="1"/>
          </p:cNvGraphicFramePr>
          <p:nvPr>
            <p:extLst>
              <p:ext uri="{D42A27DB-BD31-4B8C-83A1-F6EECF244321}">
                <p14:modId xmlns:p14="http://schemas.microsoft.com/office/powerpoint/2010/main" val="586588518"/>
              </p:ext>
            </p:extLst>
          </p:nvPr>
        </p:nvGraphicFramePr>
        <p:xfrm>
          <a:off x="1058291" y="4279900"/>
          <a:ext cx="5439918" cy="457200"/>
        </p:xfrm>
        <a:graphic>
          <a:graphicData uri="http://schemas.openxmlformats.org/drawingml/2006/table">
            <a:tbl>
              <a:tblPr firstRow="1" bandRow="1">
                <a:tableStyleId>{5C22544A-7EE6-4342-B048-85BDC9FD1C3A}</a:tableStyleId>
              </a:tblPr>
              <a:tblGrid>
                <a:gridCol w="5439918">
                  <a:extLst>
                    <a:ext uri="{9D8B030D-6E8A-4147-A177-3AD203B41FA5}">
                      <a16:colId xmlns:a16="http://schemas.microsoft.com/office/drawing/2014/main" val="946548730"/>
                    </a:ext>
                  </a:extLst>
                </a:gridCol>
              </a:tblGrid>
              <a:tr h="23626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TW" sz="2400" b="0" dirty="0">
                          <a:solidFill>
                            <a:schemeClr val="tx1"/>
                          </a:solidFill>
                          <a:latin typeface="ＭＳ ゴシック" panose="020B0609070205080204" pitchFamily="49" charset="-128"/>
                          <a:ea typeface="ＭＳ ゴシック" panose="020B0609070205080204" pitchFamily="49" charset="-128"/>
                        </a:rPr>
                        <a:t>22.</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手当額改定</a:t>
                      </a:r>
                      <a:endParaRPr kumimoji="1" lang="zh-TW" altLang="en-US" sz="2400" b="0" dirty="0">
                        <a:solidFill>
                          <a:schemeClr val="tx1"/>
                        </a:solidFill>
                        <a:latin typeface="ＭＳ ゴシック" panose="020B0609070205080204" pitchFamily="49" charset="-128"/>
                        <a:ea typeface="ＭＳ ゴシック" panose="020B0609070205080204" pitchFamily="49" charset="-128"/>
                      </a:endParaRPr>
                    </a:p>
                  </a:txBody>
                  <a:tcPr marL="110642" marR="11064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Tree>
    <p:extLst>
      <p:ext uri="{BB962C8B-B14F-4D97-AF65-F5344CB8AC3E}">
        <p14:creationId xmlns:p14="http://schemas.microsoft.com/office/powerpoint/2010/main" val="34354358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F0F93B7-5059-44A0-9E3E-EDC2DF688077}"/>
              </a:ext>
            </a:extLst>
          </p:cNvPr>
          <p:cNvGraphicFramePr>
            <a:graphicFrameLocks noGrp="1"/>
          </p:cNvGraphicFramePr>
          <p:nvPr/>
        </p:nvGraphicFramePr>
        <p:xfrm>
          <a:off x="84206" y="88900"/>
          <a:ext cx="4303644" cy="251460"/>
        </p:xfrm>
        <a:graphic>
          <a:graphicData uri="http://schemas.openxmlformats.org/drawingml/2006/table">
            <a:tbl>
              <a:tblPr firstRow="1" bandRow="1">
                <a:tableStyleId>{5C22544A-7EE6-4342-B048-85BDC9FD1C3A}</a:tableStyleId>
              </a:tblPr>
              <a:tblGrid>
                <a:gridCol w="1670655">
                  <a:extLst>
                    <a:ext uri="{9D8B030D-6E8A-4147-A177-3AD203B41FA5}">
                      <a16:colId xmlns:a16="http://schemas.microsoft.com/office/drawing/2014/main" val="946548730"/>
                    </a:ext>
                  </a:extLst>
                </a:gridCol>
                <a:gridCol w="2632989">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22.</a:t>
                      </a:r>
                      <a:r>
                        <a:rPr kumimoji="1" lang="ja-JP" altLang="en-US" sz="1050" b="0">
                          <a:solidFill>
                            <a:schemeClr val="tx1"/>
                          </a:solidFill>
                          <a:latin typeface="ＭＳ ゴシック" panose="020B0609070205080204" pitchFamily="49" charset="-128"/>
                          <a:ea typeface="ＭＳ ゴシック" panose="020B0609070205080204" pitchFamily="49" charset="-128"/>
                        </a:rPr>
                        <a:t>手当額改定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児童扶養手当額変更のお知らせ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31" name="object 2">
            <a:extLst>
              <a:ext uri="{FF2B5EF4-FFF2-40B4-BE49-F238E27FC236}">
                <a16:creationId xmlns:a16="http://schemas.microsoft.com/office/drawing/2014/main" id="{9CDCF394-82D4-4B1D-9D39-E1E1FF9B03D4}"/>
              </a:ext>
            </a:extLst>
          </p:cNvPr>
          <p:cNvSpPr txBox="1"/>
          <p:nvPr/>
        </p:nvSpPr>
        <p:spPr>
          <a:xfrm>
            <a:off x="2585630" y="2872212"/>
            <a:ext cx="2398565"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児童扶養手当手当額変更のお知らせ</a:t>
            </a:r>
            <a:endParaRPr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32" name="object 2">
            <a:extLst>
              <a:ext uri="{FF2B5EF4-FFF2-40B4-BE49-F238E27FC236}">
                <a16:creationId xmlns:a16="http://schemas.microsoft.com/office/drawing/2014/main" id="{E378677B-C412-48EC-8A7E-926034962CE8}"/>
              </a:ext>
            </a:extLst>
          </p:cNvPr>
          <p:cNvSpPr txBox="1"/>
          <p:nvPr/>
        </p:nvSpPr>
        <p:spPr>
          <a:xfrm>
            <a:off x="1068120" y="3177012"/>
            <a:ext cx="5415404" cy="168316"/>
          </a:xfrm>
          <a:prstGeom prst="rect">
            <a:avLst/>
          </a:prstGeom>
        </p:spPr>
        <p:txBody>
          <a:bodyPr vert="horz" wrap="square" lIns="0" tIns="13335" rIns="0" bIns="0" rtlCol="0">
            <a:spAutoFit/>
          </a:bodyPr>
          <a:lstStyle/>
          <a:p>
            <a:pPr marL="2540" indent="135255">
              <a:lnSpc>
                <a:spcPct val="108600"/>
              </a:lnSpc>
              <a:spcBef>
                <a:spcPts val="5"/>
              </a:spcBef>
              <a:tabLst>
                <a:tab pos="677545" algn="l"/>
                <a:tab pos="1083310" algn="l"/>
                <a:tab pos="1487170" algn="l"/>
              </a:tabLst>
            </a:pPr>
            <a:r>
              <a:rPr lang="ja-JP" altLang="en-US" sz="1050" spc="10">
                <a:solidFill>
                  <a:srgbClr val="00B0F0"/>
                </a:solidFill>
                <a:latin typeface="ＭＳ ゴシック" panose="020B0609070205080204" pitchFamily="49" charset="-128"/>
                <a:ea typeface="ＭＳ ゴシック" panose="020B0609070205080204" pitchFamily="49" charset="-128"/>
                <a:cs typeface="ＭＳ ゴシック"/>
              </a:rPr>
              <a:t>児童扶養手当について、次のとおり改定しましたので通知します。</a:t>
            </a:r>
            <a:endParaRPr lang="en-US" altLang="ja-JP" sz="1050" spc="1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33" name="表 33">
            <a:extLst>
              <a:ext uri="{FF2B5EF4-FFF2-40B4-BE49-F238E27FC236}">
                <a16:creationId xmlns:a16="http://schemas.microsoft.com/office/drawing/2014/main" id="{9FAC4C3D-1481-424D-9987-6A11B892286A}"/>
              </a:ext>
            </a:extLst>
          </p:cNvPr>
          <p:cNvGraphicFramePr>
            <a:graphicFrameLocks noGrp="1"/>
          </p:cNvGraphicFramePr>
          <p:nvPr>
            <p:extLst>
              <p:ext uri="{D42A27DB-BD31-4B8C-83A1-F6EECF244321}">
                <p14:modId xmlns:p14="http://schemas.microsoft.com/office/powerpoint/2010/main" val="464995435"/>
              </p:ext>
            </p:extLst>
          </p:nvPr>
        </p:nvGraphicFramePr>
        <p:xfrm>
          <a:off x="1068120" y="3481812"/>
          <a:ext cx="5415405" cy="3657600"/>
        </p:xfrm>
        <a:graphic>
          <a:graphicData uri="http://schemas.openxmlformats.org/drawingml/2006/table">
            <a:tbl>
              <a:tblPr firstRow="1" bandRow="1">
                <a:tableStyleId>{5C22544A-7EE6-4342-B048-85BDC9FD1C3A}</a:tableStyleId>
              </a:tblPr>
              <a:tblGrid>
                <a:gridCol w="1151343">
                  <a:extLst>
                    <a:ext uri="{9D8B030D-6E8A-4147-A177-3AD203B41FA5}">
                      <a16:colId xmlns:a16="http://schemas.microsoft.com/office/drawing/2014/main" val="1851289240"/>
                    </a:ext>
                  </a:extLst>
                </a:gridCol>
                <a:gridCol w="4264062">
                  <a:extLst>
                    <a:ext uri="{9D8B030D-6E8A-4147-A177-3AD203B41FA5}">
                      <a16:colId xmlns:a16="http://schemas.microsoft.com/office/drawing/2014/main" val="1626101871"/>
                    </a:ext>
                  </a:extLst>
                </a:gridCol>
              </a:tblGrid>
              <a:tr h="339074">
                <a:tc>
                  <a:txBody>
                    <a:bodyPr/>
                    <a:lstStyle/>
                    <a:p>
                      <a:pPr algn="dist"/>
                      <a:r>
                        <a:rPr kumimoji="1" lang="ja-JP" altLang="en-US" sz="1050" b="0">
                          <a:solidFill>
                            <a:srgbClr val="00B0F0"/>
                          </a:solidFill>
                          <a:latin typeface="ＭＳ ゴシック 本文"/>
                        </a:rPr>
                        <a:t>受給資格者氏名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0614242"/>
                  </a:ext>
                </a:extLst>
              </a:tr>
              <a:tr h="429906">
                <a:tc>
                  <a:txBody>
                    <a:bodyPr/>
                    <a:lstStyle/>
                    <a:p>
                      <a:pPr algn="dist"/>
                      <a:r>
                        <a:rPr kumimoji="1" lang="ja-JP" altLang="en-US" sz="1050" b="0">
                          <a:solidFill>
                            <a:srgbClr val="00B0F0"/>
                          </a:solidFill>
                          <a:latin typeface="ＭＳ ゴシック 本文"/>
                        </a:rPr>
                        <a:t>受給資格者住所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1240"/>
                  </a:ext>
                </a:extLst>
              </a:tr>
              <a:tr h="339074">
                <a:tc>
                  <a:txBody>
                    <a:bodyPr/>
                    <a:lstStyle/>
                    <a:p>
                      <a:pPr algn="dist"/>
                      <a:r>
                        <a:rPr kumimoji="1" lang="ja-JP" altLang="en-US" sz="1050" b="0">
                          <a:solidFill>
                            <a:srgbClr val="00B0F0"/>
                          </a:solidFill>
                          <a:latin typeface="ＭＳ ゴシック 本文"/>
                        </a:rPr>
                        <a:t>証書番号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391300"/>
                  </a:ext>
                </a:extLst>
              </a:tr>
              <a:tr h="378813">
                <a:tc>
                  <a:txBody>
                    <a:bodyPr/>
                    <a:lstStyle/>
                    <a:p>
                      <a:pPr algn="dist"/>
                      <a:r>
                        <a:rPr kumimoji="1" lang="ja-JP" altLang="en-US" sz="1050" b="0">
                          <a:solidFill>
                            <a:srgbClr val="00B0F0"/>
                          </a:solidFill>
                          <a:latin typeface="ＭＳ ゴシック 本文"/>
                        </a:rPr>
                        <a:t>支給手当月額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a:solidFill>
                            <a:srgbClr val="00B0F0"/>
                          </a:solidFill>
                          <a:latin typeface="ＭＳ ゴシック 本文"/>
                        </a:rPr>
                        <a:t>　　　　　　　　　　　　　　　　　　　　　　　　　（改定前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1217836"/>
                  </a:ext>
                </a:extLst>
              </a:tr>
              <a:tr h="378813">
                <a:tc>
                  <a:txBody>
                    <a:bodyPr/>
                    <a:lstStyle/>
                    <a:p>
                      <a:pPr algn="dist"/>
                      <a:r>
                        <a:rPr kumimoji="1" lang="ja-JP" altLang="en-US" sz="1050" b="0">
                          <a:solidFill>
                            <a:srgbClr val="00B0F0"/>
                          </a:solidFill>
                          <a:latin typeface="ＭＳ ゴシック 本文"/>
                        </a:rPr>
                        <a:t>支給対象児童数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rgbClr val="00B0F0"/>
                        </a:solidFill>
                        <a:latin typeface="ＭＳ 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6492286"/>
                  </a:ext>
                </a:extLst>
              </a:tr>
              <a:tr h="456233">
                <a:tc>
                  <a:txBody>
                    <a:bodyPr/>
                    <a:lstStyle/>
                    <a:p>
                      <a:pPr algn="dist"/>
                      <a:r>
                        <a:rPr kumimoji="1" lang="ja-JP" altLang="en-US" sz="1050" b="0">
                          <a:solidFill>
                            <a:srgbClr val="00B0F0"/>
                          </a:solidFill>
                          <a:latin typeface="ＭＳ ゴシック 本文"/>
                        </a:rPr>
                        <a:t>改定年月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7825222"/>
                  </a:ext>
                </a:extLst>
              </a:tr>
              <a:tr h="456233">
                <a:tc>
                  <a:txBody>
                    <a:bodyPr/>
                    <a:lstStyle/>
                    <a:p>
                      <a:pPr algn="dist"/>
                      <a:r>
                        <a:rPr kumimoji="1" lang="ja-JP" altLang="en-US" sz="1050" b="0">
                          <a:solidFill>
                            <a:srgbClr val="00B0F0"/>
                          </a:solidFill>
                          <a:latin typeface="ＭＳ ゴシック 本文"/>
                        </a:rPr>
                        <a:t>支払月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defTabSz="1162050"/>
                      <a:r>
                        <a:rPr kumimoji="1" lang="en-US" altLang="ja-JP" sz="1050">
                          <a:solidFill>
                            <a:srgbClr val="00B0F0"/>
                          </a:solidFill>
                          <a:latin typeface="ＭＳ ゴシック 本文"/>
                        </a:rPr>
                        <a:t>5</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3</a:t>
                      </a:r>
                      <a:r>
                        <a:rPr kumimoji="1" lang="ja-JP" altLang="en-US" sz="1050">
                          <a:solidFill>
                            <a:srgbClr val="00B0F0"/>
                          </a:solidFill>
                          <a:latin typeface="ＭＳ ゴシック 本文"/>
                        </a:rPr>
                        <a:t>、</a:t>
                      </a:r>
                      <a:r>
                        <a:rPr kumimoji="1" lang="en-US" altLang="ja-JP" sz="1050">
                          <a:solidFill>
                            <a:srgbClr val="00B0F0"/>
                          </a:solidFill>
                          <a:latin typeface="ＭＳ ゴシック 本文"/>
                        </a:rPr>
                        <a:t>4</a:t>
                      </a:r>
                      <a:r>
                        <a:rPr kumimoji="1" lang="ja-JP" altLang="en-US" sz="1050">
                          <a:solidFill>
                            <a:srgbClr val="00B0F0"/>
                          </a:solidFill>
                          <a:latin typeface="ＭＳ ゴシック 本文"/>
                        </a:rPr>
                        <a:t>月分）　　　　</a:t>
                      </a:r>
                      <a:r>
                        <a:rPr kumimoji="1" lang="en-US" altLang="ja-JP" sz="1050">
                          <a:solidFill>
                            <a:srgbClr val="00B0F0"/>
                          </a:solidFill>
                          <a:latin typeface="ＭＳ ゴシック 本文"/>
                        </a:rPr>
                        <a:t>7</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5</a:t>
                      </a:r>
                      <a:r>
                        <a:rPr kumimoji="1" lang="ja-JP" altLang="en-US" sz="1050">
                          <a:solidFill>
                            <a:srgbClr val="00B0F0"/>
                          </a:solidFill>
                          <a:latin typeface="ＭＳ ゴシック 本文"/>
                        </a:rPr>
                        <a:t>、</a:t>
                      </a:r>
                      <a:r>
                        <a:rPr kumimoji="1" lang="en-US" altLang="ja-JP" sz="1050">
                          <a:solidFill>
                            <a:srgbClr val="00B0F0"/>
                          </a:solidFill>
                          <a:latin typeface="ＭＳ ゴシック 本文"/>
                        </a:rPr>
                        <a:t>6</a:t>
                      </a:r>
                      <a:r>
                        <a:rPr kumimoji="1" lang="ja-JP" altLang="en-US" sz="1050">
                          <a:solidFill>
                            <a:srgbClr val="00B0F0"/>
                          </a:solidFill>
                          <a:latin typeface="ＭＳ ゴシック 本文"/>
                        </a:rPr>
                        <a:t>月分）　　  　　 </a:t>
                      </a:r>
                      <a:r>
                        <a:rPr kumimoji="1" lang="en-US" altLang="ja-JP" sz="1050">
                          <a:solidFill>
                            <a:srgbClr val="00B0F0"/>
                          </a:solidFill>
                          <a:latin typeface="ＭＳ ゴシック 本文"/>
                        </a:rPr>
                        <a:t>9</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7</a:t>
                      </a:r>
                      <a:r>
                        <a:rPr kumimoji="1" lang="ja-JP" altLang="en-US" sz="1050">
                          <a:solidFill>
                            <a:srgbClr val="00B0F0"/>
                          </a:solidFill>
                          <a:latin typeface="ＭＳ ゴシック 本文"/>
                        </a:rPr>
                        <a:t>、</a:t>
                      </a:r>
                      <a:r>
                        <a:rPr kumimoji="1" lang="en-US" altLang="ja-JP" sz="1050">
                          <a:solidFill>
                            <a:srgbClr val="00B0F0"/>
                          </a:solidFill>
                          <a:latin typeface="ＭＳ ゴシック 本文"/>
                        </a:rPr>
                        <a:t>8</a:t>
                      </a:r>
                      <a:r>
                        <a:rPr kumimoji="1" lang="ja-JP" altLang="en-US" sz="1050">
                          <a:solidFill>
                            <a:srgbClr val="00B0F0"/>
                          </a:solidFill>
                          <a:latin typeface="ＭＳ ゴシック 本文"/>
                        </a:rPr>
                        <a:t>月分）　</a:t>
                      </a:r>
                      <a:endParaRPr kumimoji="1" lang="en-US" altLang="ja-JP" sz="1050">
                        <a:solidFill>
                          <a:srgbClr val="00B0F0"/>
                        </a:solidFill>
                        <a:latin typeface="ＭＳ ゴシック 本文"/>
                      </a:endParaRPr>
                    </a:p>
                    <a:p>
                      <a:pPr algn="l" defTabSz="1162050"/>
                      <a:r>
                        <a:rPr kumimoji="1" lang="en-US" altLang="ja-JP" sz="1050">
                          <a:solidFill>
                            <a:srgbClr val="00B0F0"/>
                          </a:solidFill>
                          <a:latin typeface="ＭＳ ゴシック 本文"/>
                        </a:rPr>
                        <a:t>11</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9</a:t>
                      </a:r>
                      <a:r>
                        <a:rPr kumimoji="1" lang="ja-JP" altLang="en-US" sz="1050">
                          <a:solidFill>
                            <a:srgbClr val="00B0F0"/>
                          </a:solidFill>
                          <a:latin typeface="ＭＳ ゴシック 本文"/>
                        </a:rPr>
                        <a:t>、</a:t>
                      </a:r>
                      <a:r>
                        <a:rPr kumimoji="1" lang="en-US" altLang="ja-JP" sz="1050">
                          <a:solidFill>
                            <a:srgbClr val="00B0F0"/>
                          </a:solidFill>
                          <a:latin typeface="ＭＳ ゴシック 本文"/>
                        </a:rPr>
                        <a:t>10</a:t>
                      </a:r>
                      <a:r>
                        <a:rPr kumimoji="1" lang="ja-JP" altLang="en-US" sz="1050">
                          <a:solidFill>
                            <a:srgbClr val="00B0F0"/>
                          </a:solidFill>
                          <a:latin typeface="ＭＳ ゴシック 本文"/>
                        </a:rPr>
                        <a:t>月分）　　 翌</a:t>
                      </a:r>
                      <a:r>
                        <a:rPr kumimoji="1" lang="en-US" altLang="ja-JP" sz="1050">
                          <a:solidFill>
                            <a:srgbClr val="00B0F0"/>
                          </a:solidFill>
                          <a:latin typeface="ＭＳ ゴシック 本文"/>
                        </a:rPr>
                        <a:t>1</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11</a:t>
                      </a:r>
                      <a:r>
                        <a:rPr kumimoji="1" lang="ja-JP" altLang="en-US" sz="1050">
                          <a:solidFill>
                            <a:srgbClr val="00B0F0"/>
                          </a:solidFill>
                          <a:latin typeface="ＭＳ ゴシック 本文"/>
                        </a:rPr>
                        <a:t>、</a:t>
                      </a:r>
                      <a:r>
                        <a:rPr kumimoji="1" lang="en-US" altLang="ja-JP" sz="1050">
                          <a:solidFill>
                            <a:srgbClr val="00B0F0"/>
                          </a:solidFill>
                          <a:latin typeface="ＭＳ ゴシック 本文"/>
                        </a:rPr>
                        <a:t>12</a:t>
                      </a:r>
                      <a:r>
                        <a:rPr kumimoji="1" lang="ja-JP" altLang="en-US" sz="1050">
                          <a:solidFill>
                            <a:srgbClr val="00B0F0"/>
                          </a:solidFill>
                          <a:latin typeface="ＭＳ ゴシック 本文"/>
                        </a:rPr>
                        <a:t>月分）　　 翌</a:t>
                      </a:r>
                      <a:r>
                        <a:rPr kumimoji="1" lang="en-US" altLang="ja-JP" sz="1050">
                          <a:solidFill>
                            <a:srgbClr val="00B0F0"/>
                          </a:solidFill>
                          <a:latin typeface="ＭＳ ゴシック 本文"/>
                        </a:rPr>
                        <a:t>3</a:t>
                      </a:r>
                      <a:r>
                        <a:rPr kumimoji="1" lang="ja-JP" altLang="en-US" sz="1050">
                          <a:solidFill>
                            <a:srgbClr val="00B0F0"/>
                          </a:solidFill>
                          <a:latin typeface="ＭＳ ゴシック 本文"/>
                        </a:rPr>
                        <a:t>月（</a:t>
                      </a:r>
                      <a:r>
                        <a:rPr kumimoji="1" lang="en-US" altLang="ja-JP" sz="1050">
                          <a:solidFill>
                            <a:srgbClr val="00B0F0"/>
                          </a:solidFill>
                          <a:latin typeface="ＭＳ ゴシック 本文"/>
                        </a:rPr>
                        <a:t>1</a:t>
                      </a:r>
                      <a:r>
                        <a:rPr kumimoji="1" lang="ja-JP" altLang="en-US" sz="1050">
                          <a:solidFill>
                            <a:srgbClr val="00B0F0"/>
                          </a:solidFill>
                          <a:latin typeface="ＭＳ ゴシック 本文"/>
                        </a:rPr>
                        <a:t>、</a:t>
                      </a:r>
                      <a:r>
                        <a:rPr kumimoji="1" lang="en-US" altLang="ja-JP" sz="1050">
                          <a:solidFill>
                            <a:srgbClr val="00B0F0"/>
                          </a:solidFill>
                          <a:latin typeface="ＭＳ ゴシック 本文"/>
                        </a:rPr>
                        <a:t>2</a:t>
                      </a:r>
                      <a:r>
                        <a:rPr kumimoji="1" lang="ja-JP" altLang="en-US" sz="1050">
                          <a:solidFill>
                            <a:srgbClr val="00B0F0"/>
                          </a:solidFill>
                          <a:latin typeface="ＭＳ ゴシック 本文"/>
                        </a:rPr>
                        <a:t>月分）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317031"/>
                  </a:ext>
                </a:extLst>
              </a:tr>
              <a:tr h="879454">
                <a:tc>
                  <a:txBody>
                    <a:bodyPr/>
                    <a:lstStyle/>
                    <a:p>
                      <a:pPr algn="dist"/>
                      <a:r>
                        <a:rPr kumimoji="1" lang="ja-JP" altLang="en-US" sz="1050" b="0">
                          <a:solidFill>
                            <a:srgbClr val="00B0F0"/>
                          </a:solidFill>
                          <a:latin typeface="ＭＳ ゴシック 本文"/>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chemeClr val="tx1"/>
                        </a:solidFill>
                        <a:latin typeface="ＭＳ ゴシック 本文"/>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403845"/>
                  </a:ext>
                </a:extLst>
              </a:tr>
            </a:tbl>
          </a:graphicData>
        </a:graphic>
      </p:graphicFrame>
      <p:sp>
        <p:nvSpPr>
          <p:cNvPr id="38" name="object 2">
            <a:extLst>
              <a:ext uri="{FF2B5EF4-FFF2-40B4-BE49-F238E27FC236}">
                <a16:creationId xmlns:a16="http://schemas.microsoft.com/office/drawing/2014/main" id="{C01C40A2-5087-4BBB-91A2-E3D69F97AA03}"/>
              </a:ext>
            </a:extLst>
          </p:cNvPr>
          <p:cNvSpPr txBox="1"/>
          <p:nvPr/>
        </p:nvSpPr>
        <p:spPr>
          <a:xfrm>
            <a:off x="5300962" y="774700"/>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sp>
        <p:nvSpPr>
          <p:cNvPr id="39" name="object 2">
            <a:extLst>
              <a:ext uri="{FF2B5EF4-FFF2-40B4-BE49-F238E27FC236}">
                <a16:creationId xmlns:a16="http://schemas.microsoft.com/office/drawing/2014/main" id="{2E0F46E6-35C4-4457-9564-DF084A16A48A}"/>
              </a:ext>
            </a:extLst>
          </p:cNvPr>
          <p:cNvSpPr txBox="1"/>
          <p:nvPr/>
        </p:nvSpPr>
        <p:spPr>
          <a:xfrm>
            <a:off x="3625850" y="2110212"/>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0" name="object 8">
            <a:extLst>
              <a:ext uri="{FF2B5EF4-FFF2-40B4-BE49-F238E27FC236}">
                <a16:creationId xmlns:a16="http://schemas.microsoft.com/office/drawing/2014/main" id="{9FF14403-3274-4E35-8393-9B4B5C87EA44}"/>
              </a:ext>
            </a:extLst>
          </p:cNvPr>
          <p:cNvSpPr/>
          <p:nvPr/>
        </p:nvSpPr>
        <p:spPr>
          <a:xfrm>
            <a:off x="6346209" y="2293676"/>
            <a:ext cx="137315" cy="121336"/>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41" name="object 2">
            <a:extLst>
              <a:ext uri="{FF2B5EF4-FFF2-40B4-BE49-F238E27FC236}">
                <a16:creationId xmlns:a16="http://schemas.microsoft.com/office/drawing/2014/main" id="{9DBC94AB-AD51-44DC-AE54-586E57900479}"/>
              </a:ext>
            </a:extLst>
          </p:cNvPr>
          <p:cNvSpPr txBox="1"/>
          <p:nvPr/>
        </p:nvSpPr>
        <p:spPr>
          <a:xfrm>
            <a:off x="3625850" y="2497517"/>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sp>
        <p:nvSpPr>
          <p:cNvPr id="42" name="object 2">
            <a:extLst>
              <a:ext uri="{FF2B5EF4-FFF2-40B4-BE49-F238E27FC236}">
                <a16:creationId xmlns:a16="http://schemas.microsoft.com/office/drawing/2014/main" id="{0B606FC3-DE84-4E6A-8764-BB3A7E86F30E}"/>
              </a:ext>
            </a:extLst>
          </p:cNvPr>
          <p:cNvSpPr txBox="1"/>
          <p:nvPr/>
        </p:nvSpPr>
        <p:spPr>
          <a:xfrm>
            <a:off x="1139374" y="7335943"/>
            <a:ext cx="5355079" cy="1937069"/>
          </a:xfrm>
          <a:prstGeom prst="rect">
            <a:avLst/>
          </a:prstGeom>
        </p:spPr>
        <p:txBody>
          <a:bodyPr vert="horz" wrap="square" lIns="0" tIns="13335" rIns="0" bIns="0" rtlCol="0">
            <a:spAutoFit/>
          </a:bodyPr>
          <a:lstStyle/>
          <a:p>
            <a:pPr marL="12700">
              <a:lnSpc>
                <a:spcPct val="100000"/>
              </a:lnSpc>
              <a:spcBef>
                <a:spcPts val="409"/>
              </a:spcBef>
              <a:tabLst>
                <a:tab pos="280670" algn="l"/>
              </a:tabLst>
            </a:pPr>
            <a:r>
              <a:rPr lang="en-US" altLang="ja-JP" sz="1050" spc="5" dirty="0">
                <a:solidFill>
                  <a:srgbClr val="00B0F0"/>
                </a:solidFill>
                <a:latin typeface="ＭＳ ゴシック"/>
                <a:cs typeface="ＭＳ ゴシック"/>
              </a:rPr>
              <a:t>※</a:t>
            </a:r>
            <a:r>
              <a:rPr lang="ja-JP" altLang="en-US" sz="1050" spc="5" dirty="0">
                <a:solidFill>
                  <a:srgbClr val="00B0F0"/>
                </a:solidFill>
                <a:latin typeface="ＭＳ ゴシック"/>
                <a:cs typeface="ＭＳ ゴシック"/>
              </a:rPr>
              <a:t>児童扶養手当の額は、児童扶養手当法第５条の２により、年平均の全国消費者物価指数が前回の額の改定を行った年の前年の物価指数を超え、又は低下した比率を基準として、手当の額を改定する自動物価スライド制が採られています。　</a:t>
            </a:r>
            <a:endParaRPr lang="en-US" altLang="ja-JP" sz="1050" spc="5" dirty="0">
              <a:solidFill>
                <a:srgbClr val="00B0F0"/>
              </a:solidFill>
              <a:latin typeface="ＭＳ ゴシック"/>
              <a:cs typeface="ＭＳ ゴシック"/>
            </a:endParaRPr>
          </a:p>
          <a:p>
            <a:pPr marL="12700">
              <a:lnSpc>
                <a:spcPct val="100000"/>
              </a:lnSpc>
              <a:spcBef>
                <a:spcPts val="409"/>
              </a:spcBef>
              <a:tabLst>
                <a:tab pos="280670" algn="l"/>
              </a:tabLst>
            </a:pPr>
            <a:r>
              <a:rPr lang="ja-JP" altLang="en-US" sz="1050" spc="5" dirty="0">
                <a:solidFill>
                  <a:srgbClr val="00B0F0"/>
                </a:solidFill>
                <a:latin typeface="ＭＳ ゴシック"/>
                <a:cs typeface="ＭＳ ゴシック"/>
              </a:rPr>
              <a:t>今回の手当額の改定は、令和　年　月　日に児童扶養手当等の改定額を定める政令が改正されたことによるもので、全国消費者物価指数の変動分により、プラス　　</a:t>
            </a:r>
            <a:r>
              <a:rPr lang="en-US" altLang="ja-JP" sz="1050" spc="5" dirty="0">
                <a:solidFill>
                  <a:srgbClr val="00B0F0"/>
                </a:solidFill>
                <a:latin typeface="ＭＳ ゴシック"/>
                <a:cs typeface="ＭＳ ゴシック"/>
              </a:rPr>
              <a:t>%</a:t>
            </a:r>
            <a:r>
              <a:rPr lang="ja-JP" altLang="en-US" sz="1050" spc="5" dirty="0">
                <a:solidFill>
                  <a:srgbClr val="00B0F0"/>
                </a:solidFill>
                <a:latin typeface="ＭＳ ゴシック"/>
                <a:cs typeface="ＭＳ ゴシック"/>
              </a:rPr>
              <a:t>の改定となりました。</a:t>
            </a:r>
            <a:endParaRPr lang="en-US" altLang="ja-JP" sz="1050" spc="5" dirty="0">
              <a:solidFill>
                <a:srgbClr val="00B0F0"/>
              </a:solidFill>
              <a:latin typeface="ＭＳ ゴシック"/>
              <a:cs typeface="ＭＳ ゴシック"/>
            </a:endParaRPr>
          </a:p>
          <a:p>
            <a:pPr marL="12700">
              <a:lnSpc>
                <a:spcPct val="100000"/>
              </a:lnSpc>
              <a:spcBef>
                <a:spcPts val="409"/>
              </a:spcBef>
              <a:tabLst>
                <a:tab pos="280670" algn="l"/>
              </a:tabLst>
            </a:pPr>
            <a:endParaRPr lang="en-US" altLang="ja-JP" sz="1050" spc="5" dirty="0">
              <a:solidFill>
                <a:srgbClr val="00B0F0"/>
              </a:solidFill>
              <a:latin typeface="ＭＳ ゴシック"/>
              <a:cs typeface="ＭＳ ゴシック"/>
            </a:endParaRPr>
          </a:p>
          <a:p>
            <a:pPr marL="12700">
              <a:lnSpc>
                <a:spcPct val="100000"/>
              </a:lnSpc>
              <a:spcBef>
                <a:spcPts val="409"/>
              </a:spcBef>
              <a:tabLst>
                <a:tab pos="280670" algn="l"/>
              </a:tabLst>
            </a:pPr>
            <a:endParaRPr lang="en-US" altLang="ja-JP" sz="1050" spc="5" dirty="0">
              <a:solidFill>
                <a:srgbClr val="00B0F0"/>
              </a:solidFill>
              <a:latin typeface="ＭＳ ゴシック"/>
              <a:cs typeface="ＭＳ ゴシック"/>
            </a:endParaRPr>
          </a:p>
          <a:p>
            <a:pPr marL="12700">
              <a:lnSpc>
                <a:spcPct val="100000"/>
              </a:lnSpc>
              <a:spcBef>
                <a:spcPts val="409"/>
              </a:spcBef>
              <a:tabLst>
                <a:tab pos="280670" algn="l"/>
              </a:tabLst>
            </a:pPr>
            <a:endParaRPr lang="en-US" altLang="ja-JP" sz="1050" spc="5" dirty="0">
              <a:solidFill>
                <a:srgbClr val="00B0F0"/>
              </a:solidFill>
              <a:latin typeface="ＭＳ ゴシック"/>
              <a:cs typeface="ＭＳ ゴシック"/>
            </a:endParaRPr>
          </a:p>
          <a:p>
            <a:pPr marL="12700">
              <a:lnSpc>
                <a:spcPct val="100000"/>
              </a:lnSpc>
              <a:spcBef>
                <a:spcPts val="409"/>
              </a:spcBef>
              <a:tabLst>
                <a:tab pos="280670" algn="l"/>
              </a:tabLst>
            </a:pPr>
            <a:endParaRPr lang="en-US" altLang="ja-JP" sz="1050" spc="5" dirty="0">
              <a:solidFill>
                <a:srgbClr val="00B0F0"/>
              </a:solidFill>
              <a:latin typeface="ＭＳ ゴシック"/>
              <a:cs typeface="ＭＳ ゴシック"/>
            </a:endParaRPr>
          </a:p>
          <a:p>
            <a:pPr marL="12700">
              <a:lnSpc>
                <a:spcPct val="100000"/>
              </a:lnSpc>
              <a:spcBef>
                <a:spcPts val="409"/>
              </a:spcBef>
              <a:tabLst>
                <a:tab pos="280670" algn="l"/>
              </a:tabLst>
            </a:pPr>
            <a:endParaRPr lang="en-US" altLang="ja-JP" sz="1050" spc="5" dirty="0">
              <a:solidFill>
                <a:srgbClr val="00B0F0"/>
              </a:solidFill>
              <a:latin typeface="ＭＳ ゴシック"/>
              <a:cs typeface="ＭＳ ゴシック"/>
            </a:endParaRPr>
          </a:p>
        </p:txBody>
      </p:sp>
      <p:sp>
        <p:nvSpPr>
          <p:cNvPr id="43" name="object 2">
            <a:extLst>
              <a:ext uri="{FF2B5EF4-FFF2-40B4-BE49-F238E27FC236}">
                <a16:creationId xmlns:a16="http://schemas.microsoft.com/office/drawing/2014/main" id="{F861E37D-8C9D-4CFA-8FCE-BCAA5392E0C0}"/>
              </a:ext>
            </a:extLst>
          </p:cNvPr>
          <p:cNvSpPr txBox="1"/>
          <p:nvPr/>
        </p:nvSpPr>
        <p:spPr>
          <a:xfrm>
            <a:off x="5218987" y="575488"/>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44" name="グループ化 43">
            <a:extLst>
              <a:ext uri="{FF2B5EF4-FFF2-40B4-BE49-F238E27FC236}">
                <a16:creationId xmlns:a16="http://schemas.microsoft.com/office/drawing/2014/main" id="{3E6AEA64-567F-434D-B64B-C3960A5EBEC8}"/>
              </a:ext>
            </a:extLst>
          </p:cNvPr>
          <p:cNvGrpSpPr/>
          <p:nvPr/>
        </p:nvGrpSpPr>
        <p:grpSpPr>
          <a:xfrm>
            <a:off x="1067381" y="473107"/>
            <a:ext cx="2395805" cy="1546263"/>
            <a:chOff x="1384206" y="774699"/>
            <a:chExt cx="2395805" cy="1546263"/>
          </a:xfrm>
        </p:grpSpPr>
        <p:grpSp>
          <p:nvGrpSpPr>
            <p:cNvPr id="45" name="object 3">
              <a:extLst>
                <a:ext uri="{FF2B5EF4-FFF2-40B4-BE49-F238E27FC236}">
                  <a16:creationId xmlns:a16="http://schemas.microsoft.com/office/drawing/2014/main" id="{D166CB4C-53E0-4918-95E0-F9954A983EDE}"/>
                </a:ext>
              </a:extLst>
            </p:cNvPr>
            <p:cNvGrpSpPr/>
            <p:nvPr/>
          </p:nvGrpSpPr>
          <p:grpSpPr>
            <a:xfrm>
              <a:off x="1600792" y="2086207"/>
              <a:ext cx="1955790" cy="91002"/>
              <a:chOff x="3671299" y="9382245"/>
              <a:chExt cx="1955790" cy="91002"/>
            </a:xfrm>
            <a:solidFill>
              <a:srgbClr val="00B0F0"/>
            </a:solidFill>
          </p:grpSpPr>
          <p:pic>
            <p:nvPicPr>
              <p:cNvPr id="47" name="object 4">
                <a:extLst>
                  <a:ext uri="{FF2B5EF4-FFF2-40B4-BE49-F238E27FC236}">
                    <a16:creationId xmlns:a16="http://schemas.microsoft.com/office/drawing/2014/main" id="{652B9FCD-4BFA-4FDF-AD23-CC87AF3AFEF9}"/>
                  </a:ext>
                </a:extLst>
              </p:cNvPr>
              <p:cNvPicPr/>
              <p:nvPr/>
            </p:nvPicPr>
            <p:blipFill>
              <a:blip r:embed="rId3" cstate="print"/>
              <a:stretch>
                <a:fillRect/>
              </a:stretch>
            </p:blipFill>
            <p:spPr>
              <a:xfrm>
                <a:off x="3671299" y="9382245"/>
                <a:ext cx="40742" cy="91002"/>
              </a:xfrm>
              <a:prstGeom prst="rect">
                <a:avLst/>
              </a:prstGeom>
              <a:grpFill/>
              <a:ln>
                <a:solidFill>
                  <a:srgbClr val="00B0F0"/>
                </a:solidFill>
              </a:ln>
            </p:spPr>
          </p:pic>
          <p:pic>
            <p:nvPicPr>
              <p:cNvPr id="48" name="object 5">
                <a:extLst>
                  <a:ext uri="{FF2B5EF4-FFF2-40B4-BE49-F238E27FC236}">
                    <a16:creationId xmlns:a16="http://schemas.microsoft.com/office/drawing/2014/main" id="{496037EA-1F56-4614-8147-8482E0026C1A}"/>
                  </a:ext>
                </a:extLst>
              </p:cNvPr>
              <p:cNvPicPr/>
              <p:nvPr/>
            </p:nvPicPr>
            <p:blipFill>
              <a:blip r:embed="rId4" cstate="print"/>
              <a:stretch>
                <a:fillRect/>
              </a:stretch>
            </p:blipFill>
            <p:spPr>
              <a:xfrm>
                <a:off x="3732403" y="9382245"/>
                <a:ext cx="67904" cy="91002"/>
              </a:xfrm>
              <a:prstGeom prst="rect">
                <a:avLst/>
              </a:prstGeom>
              <a:grpFill/>
              <a:ln>
                <a:solidFill>
                  <a:srgbClr val="00B0F0"/>
                </a:solidFill>
              </a:ln>
            </p:spPr>
          </p:pic>
          <p:pic>
            <p:nvPicPr>
              <p:cNvPr id="49" name="object 6">
                <a:extLst>
                  <a:ext uri="{FF2B5EF4-FFF2-40B4-BE49-F238E27FC236}">
                    <a16:creationId xmlns:a16="http://schemas.microsoft.com/office/drawing/2014/main" id="{D00DAD99-C2FD-433C-A05C-3CE8E340A6C0}"/>
                  </a:ext>
                </a:extLst>
              </p:cNvPr>
              <p:cNvPicPr/>
              <p:nvPr/>
            </p:nvPicPr>
            <p:blipFill>
              <a:blip r:embed="rId4" cstate="print"/>
              <a:stretch>
                <a:fillRect/>
              </a:stretch>
            </p:blipFill>
            <p:spPr>
              <a:xfrm>
                <a:off x="3820668" y="9382245"/>
                <a:ext cx="67904" cy="91002"/>
              </a:xfrm>
              <a:prstGeom prst="rect">
                <a:avLst/>
              </a:prstGeom>
              <a:grpFill/>
              <a:ln>
                <a:solidFill>
                  <a:srgbClr val="00B0F0"/>
                </a:solidFill>
              </a:ln>
            </p:spPr>
          </p:pic>
          <p:pic>
            <p:nvPicPr>
              <p:cNvPr id="50" name="object 7">
                <a:extLst>
                  <a:ext uri="{FF2B5EF4-FFF2-40B4-BE49-F238E27FC236}">
                    <a16:creationId xmlns:a16="http://schemas.microsoft.com/office/drawing/2014/main" id="{53F7A380-BEE3-41FB-8F12-3AC2B2FE197C}"/>
                  </a:ext>
                </a:extLst>
              </p:cNvPr>
              <p:cNvPicPr/>
              <p:nvPr/>
            </p:nvPicPr>
            <p:blipFill>
              <a:blip r:embed="rId4" cstate="print"/>
              <a:stretch>
                <a:fillRect/>
              </a:stretch>
            </p:blipFill>
            <p:spPr>
              <a:xfrm>
                <a:off x="3908933" y="9382245"/>
                <a:ext cx="67903" cy="91002"/>
              </a:xfrm>
              <a:prstGeom prst="rect">
                <a:avLst/>
              </a:prstGeom>
              <a:grpFill/>
              <a:ln>
                <a:solidFill>
                  <a:srgbClr val="00B0F0"/>
                </a:solidFill>
              </a:ln>
            </p:spPr>
          </p:pic>
          <p:pic>
            <p:nvPicPr>
              <p:cNvPr id="51" name="object 8">
                <a:extLst>
                  <a:ext uri="{FF2B5EF4-FFF2-40B4-BE49-F238E27FC236}">
                    <a16:creationId xmlns:a16="http://schemas.microsoft.com/office/drawing/2014/main" id="{1F1F62F1-2F6A-49AB-BCE7-EEBD973B31D6}"/>
                  </a:ext>
                </a:extLst>
              </p:cNvPr>
              <p:cNvPicPr/>
              <p:nvPr/>
            </p:nvPicPr>
            <p:blipFill>
              <a:blip r:embed="rId4" cstate="print"/>
              <a:stretch>
                <a:fillRect/>
              </a:stretch>
            </p:blipFill>
            <p:spPr>
              <a:xfrm>
                <a:off x="3997198" y="9382245"/>
                <a:ext cx="67903" cy="91002"/>
              </a:xfrm>
              <a:prstGeom prst="rect">
                <a:avLst/>
              </a:prstGeom>
              <a:grpFill/>
              <a:ln>
                <a:solidFill>
                  <a:srgbClr val="00B0F0"/>
                </a:solidFill>
              </a:ln>
            </p:spPr>
          </p:pic>
          <p:pic>
            <p:nvPicPr>
              <p:cNvPr id="52" name="object 9">
                <a:extLst>
                  <a:ext uri="{FF2B5EF4-FFF2-40B4-BE49-F238E27FC236}">
                    <a16:creationId xmlns:a16="http://schemas.microsoft.com/office/drawing/2014/main" id="{B21CF31E-4C73-4D8C-80C4-6F8F2192233A}"/>
                  </a:ext>
                </a:extLst>
              </p:cNvPr>
              <p:cNvPicPr/>
              <p:nvPr/>
            </p:nvPicPr>
            <p:blipFill>
              <a:blip r:embed="rId4" cstate="print"/>
              <a:stretch>
                <a:fillRect/>
              </a:stretch>
            </p:blipFill>
            <p:spPr>
              <a:xfrm>
                <a:off x="4085463" y="9382245"/>
                <a:ext cx="67903" cy="91002"/>
              </a:xfrm>
              <a:prstGeom prst="rect">
                <a:avLst/>
              </a:prstGeom>
              <a:grpFill/>
              <a:ln>
                <a:solidFill>
                  <a:srgbClr val="00B0F0"/>
                </a:solidFill>
              </a:ln>
            </p:spPr>
          </p:pic>
          <p:pic>
            <p:nvPicPr>
              <p:cNvPr id="53" name="object 10">
                <a:extLst>
                  <a:ext uri="{FF2B5EF4-FFF2-40B4-BE49-F238E27FC236}">
                    <a16:creationId xmlns:a16="http://schemas.microsoft.com/office/drawing/2014/main" id="{69E51D27-68B5-4C78-8BF6-8D4845A8750B}"/>
                  </a:ext>
                </a:extLst>
              </p:cNvPr>
              <p:cNvPicPr/>
              <p:nvPr/>
            </p:nvPicPr>
            <p:blipFill>
              <a:blip r:embed="rId4" cstate="print"/>
              <a:stretch>
                <a:fillRect/>
              </a:stretch>
            </p:blipFill>
            <p:spPr>
              <a:xfrm>
                <a:off x="4173855" y="9382245"/>
                <a:ext cx="67903" cy="91002"/>
              </a:xfrm>
              <a:prstGeom prst="rect">
                <a:avLst/>
              </a:prstGeom>
              <a:grpFill/>
              <a:ln>
                <a:solidFill>
                  <a:srgbClr val="00B0F0"/>
                </a:solidFill>
              </a:ln>
            </p:spPr>
          </p:pic>
          <p:pic>
            <p:nvPicPr>
              <p:cNvPr id="54" name="object 11">
                <a:extLst>
                  <a:ext uri="{FF2B5EF4-FFF2-40B4-BE49-F238E27FC236}">
                    <a16:creationId xmlns:a16="http://schemas.microsoft.com/office/drawing/2014/main" id="{38AAE656-9016-45FF-9D6B-CE4031AEE5DC}"/>
                  </a:ext>
                </a:extLst>
              </p:cNvPr>
              <p:cNvPicPr/>
              <p:nvPr/>
            </p:nvPicPr>
            <p:blipFill>
              <a:blip r:embed="rId4" cstate="print"/>
              <a:stretch>
                <a:fillRect/>
              </a:stretch>
            </p:blipFill>
            <p:spPr>
              <a:xfrm>
                <a:off x="4262120" y="9382245"/>
                <a:ext cx="67903" cy="91002"/>
              </a:xfrm>
              <a:prstGeom prst="rect">
                <a:avLst/>
              </a:prstGeom>
              <a:grpFill/>
              <a:ln>
                <a:solidFill>
                  <a:srgbClr val="00B0F0"/>
                </a:solidFill>
              </a:ln>
            </p:spPr>
          </p:pic>
          <p:pic>
            <p:nvPicPr>
              <p:cNvPr id="55" name="object 12">
                <a:extLst>
                  <a:ext uri="{FF2B5EF4-FFF2-40B4-BE49-F238E27FC236}">
                    <a16:creationId xmlns:a16="http://schemas.microsoft.com/office/drawing/2014/main" id="{B7BDF3A2-C3F1-445A-827E-6FAE772BB40C}"/>
                  </a:ext>
                </a:extLst>
              </p:cNvPr>
              <p:cNvPicPr/>
              <p:nvPr/>
            </p:nvPicPr>
            <p:blipFill>
              <a:blip r:embed="rId4" cstate="print"/>
              <a:stretch>
                <a:fillRect/>
              </a:stretch>
            </p:blipFill>
            <p:spPr>
              <a:xfrm>
                <a:off x="4350385" y="9382245"/>
                <a:ext cx="67902" cy="91002"/>
              </a:xfrm>
              <a:prstGeom prst="rect">
                <a:avLst/>
              </a:prstGeom>
              <a:grpFill/>
              <a:ln>
                <a:solidFill>
                  <a:srgbClr val="00B0F0"/>
                </a:solidFill>
              </a:ln>
            </p:spPr>
          </p:pic>
          <p:pic>
            <p:nvPicPr>
              <p:cNvPr id="56" name="object 13">
                <a:extLst>
                  <a:ext uri="{FF2B5EF4-FFF2-40B4-BE49-F238E27FC236}">
                    <a16:creationId xmlns:a16="http://schemas.microsoft.com/office/drawing/2014/main" id="{4D6C050C-AEC2-4FAE-A5A3-B79D031106A0}"/>
                  </a:ext>
                </a:extLst>
              </p:cNvPr>
              <p:cNvPicPr/>
              <p:nvPr/>
            </p:nvPicPr>
            <p:blipFill>
              <a:blip r:embed="rId4" cstate="print"/>
              <a:stretch>
                <a:fillRect/>
              </a:stretch>
            </p:blipFill>
            <p:spPr>
              <a:xfrm>
                <a:off x="4438650" y="9382245"/>
                <a:ext cx="67902" cy="91002"/>
              </a:xfrm>
              <a:prstGeom prst="rect">
                <a:avLst/>
              </a:prstGeom>
              <a:grpFill/>
              <a:ln>
                <a:solidFill>
                  <a:srgbClr val="00B0F0"/>
                </a:solidFill>
              </a:ln>
            </p:spPr>
          </p:pic>
          <p:pic>
            <p:nvPicPr>
              <p:cNvPr id="57" name="object 14">
                <a:extLst>
                  <a:ext uri="{FF2B5EF4-FFF2-40B4-BE49-F238E27FC236}">
                    <a16:creationId xmlns:a16="http://schemas.microsoft.com/office/drawing/2014/main" id="{CD614945-2420-4984-93FC-593E250081A1}"/>
                  </a:ext>
                </a:extLst>
              </p:cNvPr>
              <p:cNvPicPr/>
              <p:nvPr/>
            </p:nvPicPr>
            <p:blipFill>
              <a:blip r:embed="rId4" cstate="print"/>
              <a:stretch>
                <a:fillRect/>
              </a:stretch>
            </p:blipFill>
            <p:spPr>
              <a:xfrm>
                <a:off x="4526915" y="9382245"/>
                <a:ext cx="67902" cy="91002"/>
              </a:xfrm>
              <a:prstGeom prst="rect">
                <a:avLst/>
              </a:prstGeom>
              <a:grpFill/>
              <a:ln>
                <a:solidFill>
                  <a:srgbClr val="00B0F0"/>
                </a:solidFill>
              </a:ln>
            </p:spPr>
          </p:pic>
          <p:pic>
            <p:nvPicPr>
              <p:cNvPr id="58" name="object 15">
                <a:extLst>
                  <a:ext uri="{FF2B5EF4-FFF2-40B4-BE49-F238E27FC236}">
                    <a16:creationId xmlns:a16="http://schemas.microsoft.com/office/drawing/2014/main" id="{6B8DA0A1-5B28-4EF7-A4A5-D3F9FC2E2E9C}"/>
                  </a:ext>
                </a:extLst>
              </p:cNvPr>
              <p:cNvPicPr/>
              <p:nvPr/>
            </p:nvPicPr>
            <p:blipFill>
              <a:blip r:embed="rId4" cstate="print"/>
              <a:stretch>
                <a:fillRect/>
              </a:stretch>
            </p:blipFill>
            <p:spPr>
              <a:xfrm>
                <a:off x="4615180" y="9382245"/>
                <a:ext cx="67902" cy="91002"/>
              </a:xfrm>
              <a:prstGeom prst="rect">
                <a:avLst/>
              </a:prstGeom>
              <a:grpFill/>
              <a:ln>
                <a:solidFill>
                  <a:srgbClr val="00B0F0"/>
                </a:solidFill>
              </a:ln>
            </p:spPr>
          </p:pic>
          <p:pic>
            <p:nvPicPr>
              <p:cNvPr id="59" name="object 16">
                <a:extLst>
                  <a:ext uri="{FF2B5EF4-FFF2-40B4-BE49-F238E27FC236}">
                    <a16:creationId xmlns:a16="http://schemas.microsoft.com/office/drawing/2014/main" id="{70F97898-2B5C-4381-9484-640C57B40530}"/>
                  </a:ext>
                </a:extLst>
              </p:cNvPr>
              <p:cNvPicPr/>
              <p:nvPr/>
            </p:nvPicPr>
            <p:blipFill>
              <a:blip r:embed="rId4" cstate="print"/>
              <a:stretch>
                <a:fillRect/>
              </a:stretch>
            </p:blipFill>
            <p:spPr>
              <a:xfrm>
                <a:off x="4703572" y="9382245"/>
                <a:ext cx="67902" cy="91002"/>
              </a:xfrm>
              <a:prstGeom prst="rect">
                <a:avLst/>
              </a:prstGeom>
              <a:grpFill/>
              <a:ln>
                <a:solidFill>
                  <a:srgbClr val="00B0F0"/>
                </a:solidFill>
              </a:ln>
            </p:spPr>
          </p:pic>
          <p:pic>
            <p:nvPicPr>
              <p:cNvPr id="60" name="object 17">
                <a:extLst>
                  <a:ext uri="{FF2B5EF4-FFF2-40B4-BE49-F238E27FC236}">
                    <a16:creationId xmlns:a16="http://schemas.microsoft.com/office/drawing/2014/main" id="{7FC4E093-7A83-4F68-AFBD-0039E88E2733}"/>
                  </a:ext>
                </a:extLst>
              </p:cNvPr>
              <p:cNvPicPr/>
              <p:nvPr/>
            </p:nvPicPr>
            <p:blipFill>
              <a:blip r:embed="rId4" cstate="print"/>
              <a:stretch>
                <a:fillRect/>
              </a:stretch>
            </p:blipFill>
            <p:spPr>
              <a:xfrm>
                <a:off x="4791837" y="9382245"/>
                <a:ext cx="67902" cy="91002"/>
              </a:xfrm>
              <a:prstGeom prst="rect">
                <a:avLst/>
              </a:prstGeom>
              <a:grpFill/>
              <a:ln>
                <a:solidFill>
                  <a:srgbClr val="00B0F0"/>
                </a:solidFill>
              </a:ln>
            </p:spPr>
          </p:pic>
          <p:pic>
            <p:nvPicPr>
              <p:cNvPr id="61" name="object 18">
                <a:extLst>
                  <a:ext uri="{FF2B5EF4-FFF2-40B4-BE49-F238E27FC236}">
                    <a16:creationId xmlns:a16="http://schemas.microsoft.com/office/drawing/2014/main" id="{EDD15A62-5268-49C4-93C9-591534FB500E}"/>
                  </a:ext>
                </a:extLst>
              </p:cNvPr>
              <p:cNvPicPr/>
              <p:nvPr/>
            </p:nvPicPr>
            <p:blipFill>
              <a:blip r:embed="rId4" cstate="print"/>
              <a:stretch>
                <a:fillRect/>
              </a:stretch>
            </p:blipFill>
            <p:spPr>
              <a:xfrm>
                <a:off x="4880102" y="9382245"/>
                <a:ext cx="67901" cy="91002"/>
              </a:xfrm>
              <a:prstGeom prst="rect">
                <a:avLst/>
              </a:prstGeom>
              <a:grpFill/>
              <a:ln>
                <a:solidFill>
                  <a:srgbClr val="00B0F0"/>
                </a:solidFill>
              </a:ln>
            </p:spPr>
          </p:pic>
          <p:pic>
            <p:nvPicPr>
              <p:cNvPr id="62" name="object 19">
                <a:extLst>
                  <a:ext uri="{FF2B5EF4-FFF2-40B4-BE49-F238E27FC236}">
                    <a16:creationId xmlns:a16="http://schemas.microsoft.com/office/drawing/2014/main" id="{9A681E05-B8DF-4BFB-9811-BDC90AAF0A97}"/>
                  </a:ext>
                </a:extLst>
              </p:cNvPr>
              <p:cNvPicPr/>
              <p:nvPr/>
            </p:nvPicPr>
            <p:blipFill>
              <a:blip r:embed="rId4" cstate="print"/>
              <a:stretch>
                <a:fillRect/>
              </a:stretch>
            </p:blipFill>
            <p:spPr>
              <a:xfrm>
                <a:off x="4968367" y="9382245"/>
                <a:ext cx="67901" cy="91002"/>
              </a:xfrm>
              <a:prstGeom prst="rect">
                <a:avLst/>
              </a:prstGeom>
              <a:grpFill/>
              <a:ln>
                <a:solidFill>
                  <a:srgbClr val="00B0F0"/>
                </a:solidFill>
              </a:ln>
            </p:spPr>
          </p:pic>
          <p:pic>
            <p:nvPicPr>
              <p:cNvPr id="63" name="object 20">
                <a:extLst>
                  <a:ext uri="{FF2B5EF4-FFF2-40B4-BE49-F238E27FC236}">
                    <a16:creationId xmlns:a16="http://schemas.microsoft.com/office/drawing/2014/main" id="{C259E3C5-3105-483A-AD3B-461CAB0AAE79}"/>
                  </a:ext>
                </a:extLst>
              </p:cNvPr>
              <p:cNvPicPr/>
              <p:nvPr/>
            </p:nvPicPr>
            <p:blipFill>
              <a:blip r:embed="rId4" cstate="print"/>
              <a:stretch>
                <a:fillRect/>
              </a:stretch>
            </p:blipFill>
            <p:spPr>
              <a:xfrm>
                <a:off x="5056632" y="9382245"/>
                <a:ext cx="67901" cy="91002"/>
              </a:xfrm>
              <a:prstGeom prst="rect">
                <a:avLst/>
              </a:prstGeom>
              <a:grpFill/>
              <a:ln>
                <a:solidFill>
                  <a:srgbClr val="00B0F0"/>
                </a:solidFill>
              </a:ln>
            </p:spPr>
          </p:pic>
          <p:pic>
            <p:nvPicPr>
              <p:cNvPr id="64" name="object 21">
                <a:extLst>
                  <a:ext uri="{FF2B5EF4-FFF2-40B4-BE49-F238E27FC236}">
                    <a16:creationId xmlns:a16="http://schemas.microsoft.com/office/drawing/2014/main" id="{40F05805-63FE-4500-87B2-9FD6A8AB00E5}"/>
                  </a:ext>
                </a:extLst>
              </p:cNvPr>
              <p:cNvPicPr/>
              <p:nvPr/>
            </p:nvPicPr>
            <p:blipFill>
              <a:blip r:embed="rId4" cstate="print"/>
              <a:stretch>
                <a:fillRect/>
              </a:stretch>
            </p:blipFill>
            <p:spPr>
              <a:xfrm>
                <a:off x="5144897" y="9382245"/>
                <a:ext cx="67901" cy="91002"/>
              </a:xfrm>
              <a:prstGeom prst="rect">
                <a:avLst/>
              </a:prstGeom>
              <a:grpFill/>
              <a:ln>
                <a:solidFill>
                  <a:srgbClr val="00B0F0"/>
                </a:solidFill>
              </a:ln>
            </p:spPr>
          </p:pic>
          <p:pic>
            <p:nvPicPr>
              <p:cNvPr id="65" name="object 22">
                <a:extLst>
                  <a:ext uri="{FF2B5EF4-FFF2-40B4-BE49-F238E27FC236}">
                    <a16:creationId xmlns:a16="http://schemas.microsoft.com/office/drawing/2014/main" id="{633755D3-D63E-4604-AEFB-A788267BEFB6}"/>
                  </a:ext>
                </a:extLst>
              </p:cNvPr>
              <p:cNvPicPr/>
              <p:nvPr/>
            </p:nvPicPr>
            <p:blipFill>
              <a:blip r:embed="rId4" cstate="print"/>
              <a:stretch>
                <a:fillRect/>
              </a:stretch>
            </p:blipFill>
            <p:spPr>
              <a:xfrm>
                <a:off x="5233289" y="9382245"/>
                <a:ext cx="67901" cy="91002"/>
              </a:xfrm>
              <a:prstGeom prst="rect">
                <a:avLst/>
              </a:prstGeom>
              <a:grpFill/>
              <a:ln>
                <a:solidFill>
                  <a:srgbClr val="00B0F0"/>
                </a:solidFill>
              </a:ln>
            </p:spPr>
          </p:pic>
          <p:pic>
            <p:nvPicPr>
              <p:cNvPr id="66" name="object 23">
                <a:extLst>
                  <a:ext uri="{FF2B5EF4-FFF2-40B4-BE49-F238E27FC236}">
                    <a16:creationId xmlns:a16="http://schemas.microsoft.com/office/drawing/2014/main" id="{4B6E81AB-D9FB-488A-A2DB-1807982CF6E5}"/>
                  </a:ext>
                </a:extLst>
              </p:cNvPr>
              <p:cNvPicPr/>
              <p:nvPr/>
            </p:nvPicPr>
            <p:blipFill>
              <a:blip r:embed="rId4" cstate="print"/>
              <a:stretch>
                <a:fillRect/>
              </a:stretch>
            </p:blipFill>
            <p:spPr>
              <a:xfrm>
                <a:off x="5321554" y="9382245"/>
                <a:ext cx="67900" cy="91002"/>
              </a:xfrm>
              <a:prstGeom prst="rect">
                <a:avLst/>
              </a:prstGeom>
              <a:grpFill/>
              <a:ln>
                <a:solidFill>
                  <a:srgbClr val="00B0F0"/>
                </a:solidFill>
              </a:ln>
            </p:spPr>
          </p:pic>
          <p:pic>
            <p:nvPicPr>
              <p:cNvPr id="67" name="object 24">
                <a:extLst>
                  <a:ext uri="{FF2B5EF4-FFF2-40B4-BE49-F238E27FC236}">
                    <a16:creationId xmlns:a16="http://schemas.microsoft.com/office/drawing/2014/main" id="{17E03FA0-B7A9-401D-B944-64E7E7B6E12B}"/>
                  </a:ext>
                </a:extLst>
              </p:cNvPr>
              <p:cNvPicPr/>
              <p:nvPr/>
            </p:nvPicPr>
            <p:blipFill>
              <a:blip r:embed="rId4" cstate="print"/>
              <a:stretch>
                <a:fillRect/>
              </a:stretch>
            </p:blipFill>
            <p:spPr>
              <a:xfrm>
                <a:off x="5409819" y="9382245"/>
                <a:ext cx="67900" cy="91002"/>
              </a:xfrm>
              <a:prstGeom prst="rect">
                <a:avLst/>
              </a:prstGeom>
              <a:grpFill/>
              <a:ln>
                <a:solidFill>
                  <a:srgbClr val="00B0F0"/>
                </a:solidFill>
              </a:ln>
            </p:spPr>
          </p:pic>
          <p:pic>
            <p:nvPicPr>
              <p:cNvPr id="68" name="object 25">
                <a:extLst>
                  <a:ext uri="{FF2B5EF4-FFF2-40B4-BE49-F238E27FC236}">
                    <a16:creationId xmlns:a16="http://schemas.microsoft.com/office/drawing/2014/main" id="{965155B1-2812-4CA3-80BC-9565275DC603}"/>
                  </a:ext>
                </a:extLst>
              </p:cNvPr>
              <p:cNvPicPr/>
              <p:nvPr/>
            </p:nvPicPr>
            <p:blipFill>
              <a:blip r:embed="rId5" cstate="print"/>
              <a:stretch>
                <a:fillRect/>
              </a:stretch>
            </p:blipFill>
            <p:spPr>
              <a:xfrm>
                <a:off x="5498084" y="9382245"/>
                <a:ext cx="67900" cy="91002"/>
              </a:xfrm>
              <a:prstGeom prst="rect">
                <a:avLst/>
              </a:prstGeom>
              <a:grpFill/>
              <a:ln>
                <a:solidFill>
                  <a:srgbClr val="00B0F0"/>
                </a:solidFill>
              </a:ln>
            </p:spPr>
          </p:pic>
          <p:pic>
            <p:nvPicPr>
              <p:cNvPr id="69" name="object 26">
                <a:extLst>
                  <a:ext uri="{FF2B5EF4-FFF2-40B4-BE49-F238E27FC236}">
                    <a16:creationId xmlns:a16="http://schemas.microsoft.com/office/drawing/2014/main" id="{07CC162B-5590-4C9B-9AE0-8748CE4807BB}"/>
                  </a:ext>
                </a:extLst>
              </p:cNvPr>
              <p:cNvPicPr/>
              <p:nvPr/>
            </p:nvPicPr>
            <p:blipFill>
              <a:blip r:embed="rId6" cstate="print"/>
              <a:stretch>
                <a:fillRect/>
              </a:stretch>
            </p:blipFill>
            <p:spPr>
              <a:xfrm>
                <a:off x="5586349" y="9382245"/>
                <a:ext cx="40740" cy="91002"/>
              </a:xfrm>
              <a:prstGeom prst="rect">
                <a:avLst/>
              </a:prstGeom>
              <a:grpFill/>
              <a:ln>
                <a:solidFill>
                  <a:srgbClr val="00B0F0"/>
                </a:solidFill>
              </a:ln>
            </p:spPr>
          </p:pic>
        </p:grpSp>
        <p:sp>
          <p:nvSpPr>
            <p:cNvPr id="46" name="正方形/長方形 45">
              <a:extLst>
                <a:ext uri="{FF2B5EF4-FFF2-40B4-BE49-F238E27FC236}">
                  <a16:creationId xmlns:a16="http://schemas.microsoft.com/office/drawing/2014/main" id="{C7DAE690-A59A-4F7A-B1FA-B69D3836DC2E}"/>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
        <p:nvSpPr>
          <p:cNvPr id="70" name="正方形/長方形 69">
            <a:extLst>
              <a:ext uri="{FF2B5EF4-FFF2-40B4-BE49-F238E27FC236}">
                <a16:creationId xmlns:a16="http://schemas.microsoft.com/office/drawing/2014/main" id="{7DB495F8-A81B-4BA1-8E1B-3461AC6B98CE}"/>
              </a:ext>
            </a:extLst>
          </p:cNvPr>
          <p:cNvSpPr/>
          <p:nvPr/>
        </p:nvSpPr>
        <p:spPr>
          <a:xfrm>
            <a:off x="4125645" y="8839623"/>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1" lang="ja-JP" altLang="en-US" sz="1050" dirty="0">
              <a:solidFill>
                <a:srgbClr val="00B0F0"/>
              </a:solidFill>
            </a:endParaRPr>
          </a:p>
        </p:txBody>
      </p:sp>
    </p:spTree>
    <p:extLst>
      <p:ext uri="{BB962C8B-B14F-4D97-AF65-F5344CB8AC3E}">
        <p14:creationId xmlns:p14="http://schemas.microsoft.com/office/powerpoint/2010/main" val="209090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373856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228727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a:solidFill>
                            <a:schemeClr val="tx1"/>
                          </a:solidFill>
                          <a:latin typeface="ＭＳ ゴシック" panose="020B0609070205080204" pitchFamily="49" charset="-128"/>
                          <a:ea typeface="ＭＳ ゴシック" panose="020B0609070205080204" pitchFamily="49" charset="-128"/>
                        </a:rPr>
                        <a:t>00.</a:t>
                      </a:r>
                      <a:r>
                        <a:rPr kumimoji="1" lang="ja-JP" altLang="en-US" sz="1050" b="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補正命令書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5" name="正方形/長方形 64">
            <a:extLst>
              <a:ext uri="{FF2B5EF4-FFF2-40B4-BE49-F238E27FC236}">
                <a16:creationId xmlns:a16="http://schemas.microsoft.com/office/drawing/2014/main" id="{C81B42FB-923B-4CAC-BECA-1851F3E75E8C}"/>
              </a:ext>
            </a:extLst>
          </p:cNvPr>
          <p:cNvSpPr/>
          <p:nvPr/>
        </p:nvSpPr>
        <p:spPr>
          <a:xfrm>
            <a:off x="4125645"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err="1">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
        <p:nvSpPr>
          <p:cNvPr id="34" name="正方形/長方形 33">
            <a:extLst>
              <a:ext uri="{FF2B5EF4-FFF2-40B4-BE49-F238E27FC236}">
                <a16:creationId xmlns:a16="http://schemas.microsoft.com/office/drawing/2014/main" id="{1EDA6A90-18D1-4745-9757-50EEF169B126}"/>
              </a:ext>
            </a:extLst>
          </p:cNvPr>
          <p:cNvSpPr/>
          <p:nvPr/>
        </p:nvSpPr>
        <p:spPr>
          <a:xfrm>
            <a:off x="1847733" y="2968138"/>
            <a:ext cx="3884214" cy="405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algn="ctr"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児童扶養手当認定請求書及び関係書類の返戻について</a:t>
            </a:r>
            <a:endParaRPr kumimoji="1" lang="ja-JP" altLang="en-US" sz="1050"/>
          </a:p>
        </p:txBody>
      </p:sp>
      <p:sp>
        <p:nvSpPr>
          <p:cNvPr id="35" name="正方形/長方形 34">
            <a:extLst>
              <a:ext uri="{FF2B5EF4-FFF2-40B4-BE49-F238E27FC236}">
                <a16:creationId xmlns:a16="http://schemas.microsoft.com/office/drawing/2014/main" id="{DF7B83C4-CBA4-4561-8777-F6E207DB9EE3}"/>
              </a:ext>
            </a:extLst>
          </p:cNvPr>
          <p:cNvSpPr/>
          <p:nvPr/>
        </p:nvSpPr>
        <p:spPr>
          <a:xfrm>
            <a:off x="873270" y="3339105"/>
            <a:ext cx="5833139" cy="163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あなたから令和　年　月　日付けで認定請求のあった標記について、下記のとおり不備があるため、書類を返戻します。</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ついては、必要な補正を行い、令和　年　月　日までに●●役場●●課へ再提出するよう命令します。</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なお、期限までに提出がない場合は、認定請求を却下しますので、申し添えます。</a:t>
            </a:r>
          </a:p>
        </p:txBody>
      </p:sp>
      <p:sp>
        <p:nvSpPr>
          <p:cNvPr id="36" name="正方形/長方形 35">
            <a:extLst>
              <a:ext uri="{FF2B5EF4-FFF2-40B4-BE49-F238E27FC236}">
                <a16:creationId xmlns:a16="http://schemas.microsoft.com/office/drawing/2014/main" id="{B36C184F-2056-4B17-BFFB-DACD298AD7AA}"/>
              </a:ext>
            </a:extLst>
          </p:cNvPr>
          <p:cNvSpPr/>
          <p:nvPr/>
        </p:nvSpPr>
        <p:spPr>
          <a:xfrm>
            <a:off x="873270" y="5107004"/>
            <a:ext cx="5833139" cy="2124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74295" marR="0" lvl="0" indent="0" algn="ctr"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記</a:t>
            </a: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ctr" defTabSz="914400" eaLnBrk="1" fontAlgn="auto" latinLnBrk="0" hangingPunct="1">
              <a:lnSpc>
                <a:spcPct val="100000"/>
              </a:lnSpc>
              <a:spcBef>
                <a:spcPts val="240"/>
              </a:spcBef>
              <a:spcAft>
                <a:spcPts val="0"/>
              </a:spcAft>
              <a:buClrTx/>
              <a:buSzTx/>
              <a:buFontTx/>
              <a:buNone/>
              <a:tabLst/>
              <a:defRPr/>
            </a:pPr>
            <a:endPar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１　返戻する書類</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児童扶養手当認定請求書及び関係書類</a:t>
            </a:r>
          </a:p>
          <a:p>
            <a:pPr marL="74295" marR="0" lvl="0" indent="0" defTabSz="914400" eaLnBrk="1" fontAlgn="auto" latinLnBrk="0" hangingPunct="1">
              <a:lnSpc>
                <a:spcPct val="100000"/>
              </a:lnSpc>
              <a:spcBef>
                <a:spcPts val="240"/>
              </a:spcBef>
              <a:spcAft>
                <a:spcPts val="0"/>
              </a:spcAft>
              <a:buClrTx/>
              <a:buSzTx/>
              <a:buFontTx/>
              <a:buNone/>
              <a:tabLst/>
              <a:defRPr/>
            </a:pPr>
            <a:endPar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２　返戻する理由</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別居日が「平成３１年３月２６日」であり、離婚日である「平成３１年２月２２日」の後、別居日まで</a:t>
            </a:r>
            <a:r>
              <a:rPr kumimoji="0" lang="en-US" altLang="ja-JP"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a:t>
            </a: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か月以上期間があるにもかかわらず、事実婚解消として扱っておらず、必要な書類（事実婚解消等調書）が添付されていません。</a:t>
            </a: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なお、事実婚解消以外の理由で公簿上の別居日と実際の転居先への居住開始日に相違がある場合には、真にその理由にやむを得ない理由があるか否かを審査する必要がありますので、その旨を記載した申立書及び地区民生委員の証明等を添付してください。</a:t>
            </a:r>
          </a:p>
        </p:txBody>
      </p:sp>
      <p:sp>
        <p:nvSpPr>
          <p:cNvPr id="38" name="object 2">
            <a:extLst>
              <a:ext uri="{FF2B5EF4-FFF2-40B4-BE49-F238E27FC236}">
                <a16:creationId xmlns:a16="http://schemas.microsoft.com/office/drawing/2014/main" id="{4288499B-D9CE-4B2B-A254-BEAEE8A9544C}"/>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grpSp>
        <p:nvGrpSpPr>
          <p:cNvPr id="40" name="グループ化 39">
            <a:extLst>
              <a:ext uri="{FF2B5EF4-FFF2-40B4-BE49-F238E27FC236}">
                <a16:creationId xmlns:a16="http://schemas.microsoft.com/office/drawing/2014/main" id="{C9D9665D-E776-4737-BFB0-841BD49C60F6}"/>
              </a:ext>
            </a:extLst>
          </p:cNvPr>
          <p:cNvGrpSpPr/>
          <p:nvPr/>
        </p:nvGrpSpPr>
        <p:grpSpPr>
          <a:xfrm>
            <a:off x="3838644" y="2124717"/>
            <a:ext cx="3115163" cy="562353"/>
            <a:chOff x="3625850" y="2826233"/>
            <a:chExt cx="3115163" cy="562353"/>
          </a:xfrm>
        </p:grpSpPr>
        <p:sp>
          <p:nvSpPr>
            <p:cNvPr id="41" name="object 2">
              <a:extLst>
                <a:ext uri="{FF2B5EF4-FFF2-40B4-BE49-F238E27FC236}">
                  <a16:creationId xmlns:a16="http://schemas.microsoft.com/office/drawing/2014/main" id="{9C02EB53-D5CC-42D1-9B69-3041226A16E9}"/>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5" name="object 8">
              <a:extLst>
                <a:ext uri="{FF2B5EF4-FFF2-40B4-BE49-F238E27FC236}">
                  <a16:creationId xmlns:a16="http://schemas.microsoft.com/office/drawing/2014/main" id="{E7E15975-D82B-452D-85AC-2AFCB7EE9D60}"/>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72" name="object 2">
              <a:extLst>
                <a:ext uri="{FF2B5EF4-FFF2-40B4-BE49-F238E27FC236}">
                  <a16:creationId xmlns:a16="http://schemas.microsoft.com/office/drawing/2014/main" id="{AE776E45-422E-4271-A071-D671E3F56CD8}"/>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75" name="object 2">
            <a:extLst>
              <a:ext uri="{FF2B5EF4-FFF2-40B4-BE49-F238E27FC236}">
                <a16:creationId xmlns:a16="http://schemas.microsoft.com/office/drawing/2014/main" id="{3DDAFCB5-00F5-4E30-8409-06C02FC76493}"/>
              </a:ext>
            </a:extLst>
          </p:cNvPr>
          <p:cNvSpPr txBox="1"/>
          <p:nvPr/>
        </p:nvSpPr>
        <p:spPr>
          <a:xfrm>
            <a:off x="5441872"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号</a:t>
            </a:r>
          </a:p>
        </p:txBody>
      </p:sp>
      <p:grpSp>
        <p:nvGrpSpPr>
          <p:cNvPr id="39" name="グループ化 38">
            <a:extLst>
              <a:ext uri="{FF2B5EF4-FFF2-40B4-BE49-F238E27FC236}">
                <a16:creationId xmlns:a16="http://schemas.microsoft.com/office/drawing/2014/main" id="{99EF614B-0B0E-4D0C-8A8A-5E659A692CE9}"/>
              </a:ext>
            </a:extLst>
          </p:cNvPr>
          <p:cNvGrpSpPr/>
          <p:nvPr/>
        </p:nvGrpSpPr>
        <p:grpSpPr>
          <a:xfrm>
            <a:off x="1067381" y="473107"/>
            <a:ext cx="2395805" cy="1546263"/>
            <a:chOff x="1384206" y="774699"/>
            <a:chExt cx="2395805" cy="1546263"/>
          </a:xfrm>
        </p:grpSpPr>
        <p:grpSp>
          <p:nvGrpSpPr>
            <p:cNvPr id="66" name="object 3">
              <a:extLst>
                <a:ext uri="{FF2B5EF4-FFF2-40B4-BE49-F238E27FC236}">
                  <a16:creationId xmlns:a16="http://schemas.microsoft.com/office/drawing/2014/main" id="{DA4C1243-C409-456C-BC12-0C1692A92585}"/>
                </a:ext>
              </a:extLst>
            </p:cNvPr>
            <p:cNvGrpSpPr/>
            <p:nvPr/>
          </p:nvGrpSpPr>
          <p:grpSpPr>
            <a:xfrm>
              <a:off x="1600792" y="2086207"/>
              <a:ext cx="1955790" cy="91002"/>
              <a:chOff x="3671299" y="9382245"/>
              <a:chExt cx="1955790" cy="91002"/>
            </a:xfrm>
            <a:solidFill>
              <a:srgbClr val="00B0F0"/>
            </a:solidFill>
          </p:grpSpPr>
          <p:pic>
            <p:nvPicPr>
              <p:cNvPr id="73" name="object 4">
                <a:extLst>
                  <a:ext uri="{FF2B5EF4-FFF2-40B4-BE49-F238E27FC236}">
                    <a16:creationId xmlns:a16="http://schemas.microsoft.com/office/drawing/2014/main" id="{6B9C32BA-FEAB-4354-B296-5D917C1D8833}"/>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4" name="object 5">
                <a:extLst>
                  <a:ext uri="{FF2B5EF4-FFF2-40B4-BE49-F238E27FC236}">
                    <a16:creationId xmlns:a16="http://schemas.microsoft.com/office/drawing/2014/main" id="{055C8477-5C36-4F1C-A4F5-C215630707E6}"/>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6" name="object 6">
                <a:extLst>
                  <a:ext uri="{FF2B5EF4-FFF2-40B4-BE49-F238E27FC236}">
                    <a16:creationId xmlns:a16="http://schemas.microsoft.com/office/drawing/2014/main" id="{9F2F9BE7-F106-400E-AFBC-EB30C1B54821}"/>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7" name="object 7">
                <a:extLst>
                  <a:ext uri="{FF2B5EF4-FFF2-40B4-BE49-F238E27FC236}">
                    <a16:creationId xmlns:a16="http://schemas.microsoft.com/office/drawing/2014/main" id="{36E66C0F-C787-4323-A679-4131FE68823D}"/>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78" name="object 8">
                <a:extLst>
                  <a:ext uri="{FF2B5EF4-FFF2-40B4-BE49-F238E27FC236}">
                    <a16:creationId xmlns:a16="http://schemas.microsoft.com/office/drawing/2014/main" id="{3C217152-7C8E-4DD7-AC07-CB82A0B97698}"/>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79" name="object 9">
                <a:extLst>
                  <a:ext uri="{FF2B5EF4-FFF2-40B4-BE49-F238E27FC236}">
                    <a16:creationId xmlns:a16="http://schemas.microsoft.com/office/drawing/2014/main" id="{6D7B4C2A-882E-4AEE-AFC9-EC33E3C1638D}"/>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0" name="object 10">
                <a:extLst>
                  <a:ext uri="{FF2B5EF4-FFF2-40B4-BE49-F238E27FC236}">
                    <a16:creationId xmlns:a16="http://schemas.microsoft.com/office/drawing/2014/main" id="{0E9044B1-0087-4D1A-99AE-BE355BA195CF}"/>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1" name="object 11">
                <a:extLst>
                  <a:ext uri="{FF2B5EF4-FFF2-40B4-BE49-F238E27FC236}">
                    <a16:creationId xmlns:a16="http://schemas.microsoft.com/office/drawing/2014/main" id="{984E148B-C384-41CF-AE59-27C8BB84EB03}"/>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2" name="object 12">
                <a:extLst>
                  <a:ext uri="{FF2B5EF4-FFF2-40B4-BE49-F238E27FC236}">
                    <a16:creationId xmlns:a16="http://schemas.microsoft.com/office/drawing/2014/main" id="{E669BCEE-6E6F-4A14-895D-A3DB833A791C}"/>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3" name="object 13">
                <a:extLst>
                  <a:ext uri="{FF2B5EF4-FFF2-40B4-BE49-F238E27FC236}">
                    <a16:creationId xmlns:a16="http://schemas.microsoft.com/office/drawing/2014/main" id="{67FC7A45-3C9E-4A74-8AF1-41E5543E8091}"/>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4" name="object 14">
                <a:extLst>
                  <a:ext uri="{FF2B5EF4-FFF2-40B4-BE49-F238E27FC236}">
                    <a16:creationId xmlns:a16="http://schemas.microsoft.com/office/drawing/2014/main" id="{57C902CC-6050-4D8A-9DD2-308D7F6715F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5" name="object 15">
                <a:extLst>
                  <a:ext uri="{FF2B5EF4-FFF2-40B4-BE49-F238E27FC236}">
                    <a16:creationId xmlns:a16="http://schemas.microsoft.com/office/drawing/2014/main" id="{458A17B3-1C07-453E-8A8E-6AA502C87236}"/>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6" name="object 16">
                <a:extLst>
                  <a:ext uri="{FF2B5EF4-FFF2-40B4-BE49-F238E27FC236}">
                    <a16:creationId xmlns:a16="http://schemas.microsoft.com/office/drawing/2014/main" id="{6C260D73-0D38-4D0B-B5A1-DE078F79CE6C}"/>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7" name="object 17">
                <a:extLst>
                  <a:ext uri="{FF2B5EF4-FFF2-40B4-BE49-F238E27FC236}">
                    <a16:creationId xmlns:a16="http://schemas.microsoft.com/office/drawing/2014/main" id="{A17BEE9E-8619-4507-BF5C-C64DD173A8BC}"/>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88" name="object 18">
                <a:extLst>
                  <a:ext uri="{FF2B5EF4-FFF2-40B4-BE49-F238E27FC236}">
                    <a16:creationId xmlns:a16="http://schemas.microsoft.com/office/drawing/2014/main" id="{91ADC235-C003-4365-AB91-8DED91FB5A05}"/>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89" name="object 19">
                <a:extLst>
                  <a:ext uri="{FF2B5EF4-FFF2-40B4-BE49-F238E27FC236}">
                    <a16:creationId xmlns:a16="http://schemas.microsoft.com/office/drawing/2014/main" id="{E5EC6305-BBE0-4091-9416-F69D3E14D353}"/>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90" name="object 20">
                <a:extLst>
                  <a:ext uri="{FF2B5EF4-FFF2-40B4-BE49-F238E27FC236}">
                    <a16:creationId xmlns:a16="http://schemas.microsoft.com/office/drawing/2014/main" id="{A665F320-C502-4ACE-BE9C-25BE7B9788DE}"/>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1" name="object 21">
                <a:extLst>
                  <a:ext uri="{FF2B5EF4-FFF2-40B4-BE49-F238E27FC236}">
                    <a16:creationId xmlns:a16="http://schemas.microsoft.com/office/drawing/2014/main" id="{1DA1DFA0-E32C-4530-8192-54DAF85CF475}"/>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2" name="object 22">
                <a:extLst>
                  <a:ext uri="{FF2B5EF4-FFF2-40B4-BE49-F238E27FC236}">
                    <a16:creationId xmlns:a16="http://schemas.microsoft.com/office/drawing/2014/main" id="{3C2B4F6B-1681-4146-AFDA-8A838CD2205E}"/>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3" name="object 23">
                <a:extLst>
                  <a:ext uri="{FF2B5EF4-FFF2-40B4-BE49-F238E27FC236}">
                    <a16:creationId xmlns:a16="http://schemas.microsoft.com/office/drawing/2014/main" id="{A0262D80-E4E6-479E-8E8C-708CE66ED6A7}"/>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4" name="object 24">
                <a:extLst>
                  <a:ext uri="{FF2B5EF4-FFF2-40B4-BE49-F238E27FC236}">
                    <a16:creationId xmlns:a16="http://schemas.microsoft.com/office/drawing/2014/main" id="{A04A8FD7-CBB3-4A57-BD38-FC51E57055F6}"/>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5" name="object 25">
                <a:extLst>
                  <a:ext uri="{FF2B5EF4-FFF2-40B4-BE49-F238E27FC236}">
                    <a16:creationId xmlns:a16="http://schemas.microsoft.com/office/drawing/2014/main" id="{66270904-02EB-402F-8C87-85DDD1950588}"/>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6" name="object 26">
                <a:extLst>
                  <a:ext uri="{FF2B5EF4-FFF2-40B4-BE49-F238E27FC236}">
                    <a16:creationId xmlns:a16="http://schemas.microsoft.com/office/drawing/2014/main" id="{6C30E699-B3FB-42CD-A623-83088F2962FD}"/>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67" name="正方形/長方形 66">
              <a:extLst>
                <a:ext uri="{FF2B5EF4-FFF2-40B4-BE49-F238E27FC236}">
                  <a16:creationId xmlns:a16="http://schemas.microsoft.com/office/drawing/2014/main" id="{652E0159-C0A9-4804-A77E-49A43C91CBD7}"/>
                </a:ext>
              </a:extLst>
            </p:cNvPr>
            <p:cNvSpPr/>
            <p:nvPr/>
          </p:nvSpPr>
          <p:spPr>
            <a:xfrm>
              <a:off x="1384206" y="774699"/>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grpSp>
    </p:spTree>
    <p:extLst>
      <p:ext uri="{BB962C8B-B14F-4D97-AF65-F5344CB8AC3E}">
        <p14:creationId xmlns:p14="http://schemas.microsoft.com/office/powerpoint/2010/main" val="225952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7462" y="2618564"/>
            <a:ext cx="2954657" cy="175048"/>
          </a:xfrm>
          <a:prstGeom prst="rect">
            <a:avLst/>
          </a:prstGeom>
        </p:spPr>
        <p:txBody>
          <a:bodyPr vert="horz" wrap="square" lIns="0" tIns="13335" rIns="0" bIns="0" rtlCol="0">
            <a:spAutoFit/>
          </a:bodyPr>
          <a:lstStyle/>
          <a:p>
            <a:pPr marL="12700" algn="ctr">
              <a:lnSpc>
                <a:spcPct val="100000"/>
              </a:lnSpc>
              <a:spcBef>
                <a:spcPts val="105"/>
              </a:spcBef>
            </a:pP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児童扶養手当証書等交付について（お知らせ）</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graphicFrame>
        <p:nvGraphicFramePr>
          <p:cNvPr id="10" name="表 9">
            <a:extLst>
              <a:ext uri="{FF2B5EF4-FFF2-40B4-BE49-F238E27FC236}">
                <a16:creationId xmlns:a16="http://schemas.microsoft.com/office/drawing/2014/main" id="{B090A74B-0FC6-4E97-9542-8006B4B7A35C}"/>
              </a:ext>
            </a:extLst>
          </p:cNvPr>
          <p:cNvGraphicFramePr>
            <a:graphicFrameLocks noGrp="1"/>
          </p:cNvGraphicFramePr>
          <p:nvPr/>
        </p:nvGraphicFramePr>
        <p:xfrm>
          <a:off x="84206" y="88900"/>
          <a:ext cx="5267293" cy="251460"/>
        </p:xfrm>
        <a:graphic>
          <a:graphicData uri="http://schemas.openxmlformats.org/drawingml/2006/table">
            <a:tbl>
              <a:tblPr firstRow="1" bandRow="1">
                <a:tableStyleId>{5C22544A-7EE6-4342-B048-85BDC9FD1C3A}</a:tableStyleId>
              </a:tblPr>
              <a:tblGrid>
                <a:gridCol w="1451293">
                  <a:extLst>
                    <a:ext uri="{9D8B030D-6E8A-4147-A177-3AD203B41FA5}">
                      <a16:colId xmlns:a16="http://schemas.microsoft.com/office/drawing/2014/main" val="946548730"/>
                    </a:ext>
                  </a:extLst>
                </a:gridCol>
                <a:gridCol w="3816000">
                  <a:extLst>
                    <a:ext uri="{9D8B030D-6E8A-4147-A177-3AD203B41FA5}">
                      <a16:colId xmlns:a16="http://schemas.microsoft.com/office/drawing/2014/main" val="4165498628"/>
                    </a:ext>
                  </a:extLst>
                </a:gridCol>
              </a:tblGrid>
              <a:tr h="23626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ＭＳ ゴシック" panose="020B0609070205080204" pitchFamily="49" charset="-128"/>
                          <a:ea typeface="ＭＳ ゴシック" panose="020B0609070205080204" pitchFamily="49" charset="-128"/>
                        </a:rPr>
                        <a:t>00.</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児童扶養手当共通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児童扶養手当証書等交付について（</a:t>
                      </a:r>
                      <a:r>
                        <a:rPr kumimoji="1" lang="en-US" altLang="ja-JP" sz="1050" b="0" dirty="0">
                          <a:solidFill>
                            <a:schemeClr val="tx1"/>
                          </a:solidFill>
                          <a:latin typeface="ＭＳ ゴシック" panose="020B0609070205080204" pitchFamily="49" charset="-128"/>
                          <a:ea typeface="ＭＳ ゴシック" panose="020B0609070205080204" pitchFamily="49" charset="-128"/>
                          <a:cs typeface="+mn-cs"/>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cs typeface="+mn-cs"/>
                        </a:rPr>
                        <a:t>証書と同封する場合）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621497"/>
                  </a:ext>
                </a:extLst>
              </a:tr>
            </a:tbl>
          </a:graphicData>
        </a:graphic>
      </p:graphicFrame>
      <p:sp>
        <p:nvSpPr>
          <p:cNvPr id="65" name="正方形/長方形 64">
            <a:extLst>
              <a:ext uri="{FF2B5EF4-FFF2-40B4-BE49-F238E27FC236}">
                <a16:creationId xmlns:a16="http://schemas.microsoft.com/office/drawing/2014/main" id="{C81B42FB-923B-4CAC-BECA-1851F3E75E8C}"/>
              </a:ext>
            </a:extLst>
          </p:cNvPr>
          <p:cNvSpPr/>
          <p:nvPr/>
        </p:nvSpPr>
        <p:spPr>
          <a:xfrm>
            <a:off x="4687692" y="8942394"/>
            <a:ext cx="2357879" cy="1259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お問い合わせ先</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kern="0" dirty="0">
                <a:solidFill>
                  <a:srgbClr val="00B0F0"/>
                </a:solidFill>
                <a:latin typeface="ＭＳ ゴシック" panose="020B0609070205080204" pitchFamily="49" charset="-128"/>
                <a:ea typeface="ＭＳ ゴシック" panose="020B0609070205080204" pitchFamily="49" charset="-128"/>
                <a:cs typeface="SimSun"/>
              </a:rPr>
              <a:t>999-9999</a:t>
            </a:r>
            <a:endPar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774700" lvl="0" indent="0" defTabSz="914400" eaLnBrk="1" fontAlgn="auto" latinLnBrk="0" hangingPunct="1">
              <a:lnSpc>
                <a:spcPts val="1400"/>
              </a:lnSpc>
              <a:spcBef>
                <a:spcPts val="90"/>
              </a:spcBef>
              <a:spcAft>
                <a:spcPts val="0"/>
              </a:spcAft>
              <a:buClrTx/>
              <a:buSzTx/>
              <a:buFontTx/>
              <a:buNone/>
              <a:tabLst/>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b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■■■■課</a:t>
            </a:r>
          </a:p>
          <a:p>
            <a:pPr marL="74295" marR="774700" lvl="0" indent="0" defTabSz="914400" eaLnBrk="1" fontAlgn="auto" latinLnBrk="0" hangingPunct="1">
              <a:lnSpc>
                <a:spcPts val="1400"/>
              </a:lnSpc>
              <a:spcBef>
                <a:spcPts val="90"/>
              </a:spcBef>
              <a:spcAft>
                <a:spcPts val="0"/>
              </a:spcAft>
              <a:buClrTx/>
              <a:buSzTx/>
              <a:buFontTx/>
              <a:buNone/>
              <a:tabLst/>
              <a:defRPr/>
            </a:pP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TEL 0123-4567-8910</a:t>
            </a:r>
            <a:b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br>
            <a:r>
              <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FAX 0123-4567-8910</a:t>
            </a:r>
          </a:p>
          <a:p>
            <a:pPr marL="74295" marR="774700">
              <a:lnSpc>
                <a:spcPts val="1400"/>
              </a:lnSpc>
              <a:spcBef>
                <a:spcPts val="90"/>
              </a:spcBef>
              <a:defRPr/>
            </a:pPr>
            <a:r>
              <a:rPr kumimoji="0" lang="ja-JP" altLang="en-US" sz="1050" b="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メール </a:t>
            </a:r>
            <a:r>
              <a:rPr kumimoji="0" lang="en-US" altLang="ja-JP" sz="1050" b="0" i="0" u="none" strike="noStrike" kern="0" cap="none" spc="0" normalizeH="0" baseline="0" noProof="0" dirty="0" err="1">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xxxxxxxxxx@yyy.zzz.aaa</a:t>
            </a:r>
            <a:endParaRPr kumimoji="0" lang="en-US" altLang="ja-JP" sz="1050" b="0" i="0" u="none" strike="noStrike" kern="0" cap="none" spc="405"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
        <p:nvSpPr>
          <p:cNvPr id="73" name="object 2">
            <a:extLst>
              <a:ext uri="{FF2B5EF4-FFF2-40B4-BE49-F238E27FC236}">
                <a16:creationId xmlns:a16="http://schemas.microsoft.com/office/drawing/2014/main" id="{0D5ED7B6-50BE-4A42-8D0C-EDCAA5B549EA}"/>
              </a:ext>
            </a:extLst>
          </p:cNvPr>
          <p:cNvSpPr txBox="1"/>
          <p:nvPr/>
        </p:nvSpPr>
        <p:spPr>
          <a:xfrm>
            <a:off x="789786" y="4071005"/>
            <a:ext cx="5976927" cy="498213"/>
          </a:xfrm>
          <a:prstGeom prst="rect">
            <a:avLst/>
          </a:prstGeom>
        </p:spPr>
        <p:txBody>
          <a:bodyPr vert="horz" wrap="square" lIns="0" tIns="13335" rIns="0" bIns="0" rtlCol="0">
            <a:spAutoFit/>
          </a:bodyPr>
          <a:lstStyle/>
          <a:p>
            <a:pPr marL="12700">
              <a:lnSpc>
                <a:spcPct val="100000"/>
              </a:lnSpc>
              <a:spcBef>
                <a:spcPts val="105"/>
              </a:spcBef>
            </a:pPr>
            <a:r>
              <a:rPr lang="ja-JP" altLang="en-US" sz="1050" spc="5" dirty="0">
                <a:solidFill>
                  <a:srgbClr val="00B0F0"/>
                </a:solidFill>
                <a:latin typeface="ＭＳ ゴシック" panose="020B0609070205080204" pitchFamily="49" charset="-128"/>
                <a:ea typeface="ＭＳ ゴシック" panose="020B0609070205080204" pitchFamily="49" charset="-128"/>
                <a:cs typeface="ＭＳ ゴシック"/>
              </a:rPr>
              <a:t>児童扶養手当の証書等を送付いたします。なお、同封の書類等をよくお読みになってください。また、記載事項に誤りがないか確認し、誤りなどがある場合は、速やかにお住まいの福祉事務所に御連絡ください。</a:t>
            </a:r>
            <a:endParaRPr sz="1050" dirty="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nvGrpSpPr>
          <p:cNvPr id="3" name="グループ化 2">
            <a:extLst>
              <a:ext uri="{FF2B5EF4-FFF2-40B4-BE49-F238E27FC236}">
                <a16:creationId xmlns:a16="http://schemas.microsoft.com/office/drawing/2014/main" id="{CBD71C8D-3CA2-400E-BF8A-316F4025912B}"/>
              </a:ext>
            </a:extLst>
          </p:cNvPr>
          <p:cNvGrpSpPr/>
          <p:nvPr/>
        </p:nvGrpSpPr>
        <p:grpSpPr>
          <a:xfrm>
            <a:off x="3930408" y="2966909"/>
            <a:ext cx="3115163" cy="562353"/>
            <a:chOff x="3625850" y="2826233"/>
            <a:chExt cx="3115163" cy="562353"/>
          </a:xfrm>
        </p:grpSpPr>
        <p:sp>
          <p:nvSpPr>
            <p:cNvPr id="40" name="object 2">
              <a:extLst>
                <a:ext uri="{FF2B5EF4-FFF2-40B4-BE49-F238E27FC236}">
                  <a16:creationId xmlns:a16="http://schemas.microsoft.com/office/drawing/2014/main" id="{0DE51A73-8C36-477E-B07C-69C1D3D55C13}"/>
                </a:ext>
              </a:extLst>
            </p:cNvPr>
            <p:cNvSpPr txBox="1"/>
            <p:nvPr/>
          </p:nvSpPr>
          <p:spPr>
            <a:xfrm>
              <a:off x="3625850" y="2826233"/>
              <a:ext cx="2048363" cy="349455"/>
            </a:xfrm>
            <a:prstGeom prst="rect">
              <a:avLst/>
            </a:prstGeom>
          </p:spPr>
          <p:txBody>
            <a:bodyPr vert="horz" wrap="square" lIns="0" tIns="13335" rIns="0" bIns="0" rtlCol="0">
              <a:spAutoFit/>
            </a:bodyPr>
            <a:lstStyle/>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都道府県知事</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 </a:t>
              </a:r>
            </a:p>
            <a:p>
              <a:pPr marL="12700" algn="r">
                <a:lnSpc>
                  <a:spcPct val="100000"/>
                </a:lnSpc>
                <a:spcBef>
                  <a:spcPts val="105"/>
                </a:spcBef>
              </a:pP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市 町 村 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r>
                <a:rPr lang="zh-TW" altLang="en-US" sz="1050">
                  <a:solidFill>
                    <a:srgbClr val="00B0F0"/>
                  </a:solidFill>
                  <a:latin typeface="ＭＳ ゴシック" panose="020B0609070205080204" pitchFamily="49" charset="-128"/>
                  <a:ea typeface="ＭＳ ゴシック" panose="020B0609070205080204" pitchFamily="49" charset="-128"/>
                  <a:cs typeface="ＭＳ ゴシック"/>
                </a:rPr>
                <a:t>福祉事務所長</a:t>
              </a:r>
              <a:r>
                <a:rPr lang="en-US" altLang="zh-TW" sz="1050">
                  <a:solidFill>
                    <a:srgbClr val="00B0F0"/>
                  </a:solidFill>
                  <a:latin typeface="ＭＳ ゴシック" panose="020B0609070205080204" pitchFamily="49" charset="-128"/>
                  <a:ea typeface="ＭＳ ゴシック" panose="020B0609070205080204" pitchFamily="49" charset="-128"/>
                  <a:cs typeface="ＭＳ ゴシック"/>
                </a:rPr>
                <a:t>)</a:t>
              </a:r>
            </a:p>
          </p:txBody>
        </p:sp>
        <p:sp>
          <p:nvSpPr>
            <p:cNvPr id="41" name="object 8">
              <a:extLst>
                <a:ext uri="{FF2B5EF4-FFF2-40B4-BE49-F238E27FC236}">
                  <a16:creationId xmlns:a16="http://schemas.microsoft.com/office/drawing/2014/main" id="{975BBE20-22E5-47B7-99E6-84F82C7B47AA}"/>
                </a:ext>
              </a:extLst>
            </p:cNvPr>
            <p:cNvSpPr/>
            <p:nvPr/>
          </p:nvSpPr>
          <p:spPr>
            <a:xfrm>
              <a:off x="6331124" y="3000960"/>
              <a:ext cx="152400" cy="152400"/>
            </a:xfrm>
            <a:custGeom>
              <a:avLst/>
              <a:gdLst/>
              <a:ahLst/>
              <a:cxnLst/>
              <a:rect l="l" t="t" r="r" b="b"/>
              <a:pathLst>
                <a:path w="152400" h="152400">
                  <a:moveTo>
                    <a:pt x="0" y="152400"/>
                  </a:moveTo>
                  <a:lnTo>
                    <a:pt x="152400" y="152400"/>
                  </a:lnTo>
                  <a:lnTo>
                    <a:pt x="152400" y="0"/>
                  </a:lnTo>
                  <a:lnTo>
                    <a:pt x="0" y="0"/>
                  </a:lnTo>
                  <a:lnTo>
                    <a:pt x="0" y="152400"/>
                  </a:lnTo>
                  <a:close/>
                </a:path>
              </a:pathLst>
            </a:custGeom>
            <a:ln w="6350">
              <a:solidFill>
                <a:srgbClr val="000000"/>
              </a:solidFill>
            </a:ln>
          </p:spPr>
          <p:txBody>
            <a:bodyPr wrap="square" lIns="0" tIns="0" rIns="0" bIns="0" rtlCol="0" anchor="ctr"/>
            <a:lstStyle/>
            <a:p>
              <a:pPr algn="ctr"/>
              <a:r>
                <a:rPr lang="ja-JP" altLang="en-US" sz="1050">
                  <a:solidFill>
                    <a:srgbClr val="00B0F0"/>
                  </a:solidFill>
                  <a:latin typeface="ＭＳ ゴシック" panose="020B0609070205080204" pitchFamily="49" charset="-128"/>
                  <a:ea typeface="ＭＳ ゴシック" panose="020B0609070205080204" pitchFamily="49" charset="-128"/>
                </a:rPr>
                <a:t>印</a:t>
              </a:r>
              <a:endParaRPr sz="1050">
                <a:solidFill>
                  <a:srgbClr val="00B0F0"/>
                </a:solidFill>
                <a:latin typeface="ＭＳ ゴシック" panose="020B0609070205080204" pitchFamily="49" charset="-128"/>
                <a:ea typeface="ＭＳ ゴシック" panose="020B0609070205080204" pitchFamily="49" charset="-128"/>
              </a:endParaRPr>
            </a:p>
          </p:txBody>
        </p:sp>
        <p:sp>
          <p:nvSpPr>
            <p:cNvPr id="72" name="object 2">
              <a:extLst>
                <a:ext uri="{FF2B5EF4-FFF2-40B4-BE49-F238E27FC236}">
                  <a16:creationId xmlns:a16="http://schemas.microsoft.com/office/drawing/2014/main" id="{DC33A99B-7F14-49D1-8F3E-B420723973A1}"/>
                </a:ext>
              </a:extLst>
            </p:cNvPr>
            <p:cNvSpPr txBox="1"/>
            <p:nvPr/>
          </p:nvSpPr>
          <p:spPr>
            <a:xfrm>
              <a:off x="3625850" y="3213538"/>
              <a:ext cx="3115163"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この通知書は黒色の電子公印を使用しています。</a:t>
              </a:r>
              <a:endParaRPr lang="en-US" altLang="zh-TW" sz="1050">
                <a:solidFill>
                  <a:srgbClr val="00B0F0"/>
                </a:solidFill>
                <a:latin typeface="ＭＳ ゴシック" panose="020B0609070205080204" pitchFamily="49" charset="-128"/>
                <a:ea typeface="ＭＳ ゴシック" panose="020B0609070205080204" pitchFamily="49" charset="-128"/>
                <a:cs typeface="ＭＳ ゴシック"/>
              </a:endParaRPr>
            </a:p>
          </p:txBody>
        </p:sp>
      </p:grpSp>
      <p:sp>
        <p:nvSpPr>
          <p:cNvPr id="45" name="object 2">
            <a:extLst>
              <a:ext uri="{FF2B5EF4-FFF2-40B4-BE49-F238E27FC236}">
                <a16:creationId xmlns:a16="http://schemas.microsoft.com/office/drawing/2014/main" id="{A5BC20C5-9E2A-48FE-B928-318FA69C723E}"/>
              </a:ext>
            </a:extLst>
          </p:cNvPr>
          <p:cNvSpPr txBox="1"/>
          <p:nvPr/>
        </p:nvSpPr>
        <p:spPr>
          <a:xfrm>
            <a:off x="5455520" y="573244"/>
            <a:ext cx="1264537"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児扶●第</a:t>
            </a:r>
            <a:r>
              <a:rPr lang="en-US" altLang="ja-JP" sz="1050" dirty="0">
                <a:solidFill>
                  <a:srgbClr val="00B0F0"/>
                </a:solidFill>
                <a:latin typeface="ＭＳ ゴシック" panose="020B0609070205080204" pitchFamily="49" charset="-128"/>
                <a:ea typeface="ＭＳ ゴシック" panose="020B0609070205080204" pitchFamily="49" charset="-128"/>
                <a:cs typeface="ＭＳ ゴシック"/>
              </a:rPr>
              <a:t>12345</a:t>
            </a:r>
            <a:r>
              <a:rPr lang="ja-JP" altLang="en-US" sz="1050" dirty="0">
                <a:solidFill>
                  <a:srgbClr val="00B0F0"/>
                </a:solidFill>
                <a:latin typeface="ＭＳ ゴシック" panose="020B0609070205080204" pitchFamily="49" charset="-128"/>
                <a:ea typeface="ＭＳ ゴシック" panose="020B0609070205080204" pitchFamily="49" charset="-128"/>
                <a:cs typeface="ＭＳ ゴシック"/>
              </a:rPr>
              <a:t>号</a:t>
            </a:r>
          </a:p>
        </p:txBody>
      </p:sp>
      <p:sp>
        <p:nvSpPr>
          <p:cNvPr id="66" name="object 2">
            <a:extLst>
              <a:ext uri="{FF2B5EF4-FFF2-40B4-BE49-F238E27FC236}">
                <a16:creationId xmlns:a16="http://schemas.microsoft.com/office/drawing/2014/main" id="{93989E81-4BF6-43B5-9CEE-922458855765}"/>
              </a:ext>
            </a:extLst>
          </p:cNvPr>
          <p:cNvSpPr txBox="1"/>
          <p:nvPr/>
        </p:nvSpPr>
        <p:spPr>
          <a:xfrm>
            <a:off x="5523847" y="788956"/>
            <a:ext cx="1182562" cy="175048"/>
          </a:xfrm>
          <a:prstGeom prst="rect">
            <a:avLst/>
          </a:prstGeom>
        </p:spPr>
        <p:txBody>
          <a:bodyPr vert="horz" wrap="square" lIns="0" tIns="13335" rIns="0" bIns="0" rtlCol="0">
            <a:spAutoFit/>
          </a:bodyPr>
          <a:lstStyle/>
          <a:p>
            <a:pPr marL="12700" algn="r">
              <a:lnSpc>
                <a:spcPct val="100000"/>
              </a:lnSpc>
              <a:spcBef>
                <a:spcPts val="105"/>
              </a:spcBef>
            </a:pPr>
            <a:r>
              <a:rPr lang="ja-JP" altLang="en-US" sz="1050">
                <a:solidFill>
                  <a:srgbClr val="00B0F0"/>
                </a:solidFill>
                <a:latin typeface="ＭＳ ゴシック" panose="020B0609070205080204" pitchFamily="49" charset="-128"/>
                <a:ea typeface="ＭＳ ゴシック" panose="020B0609070205080204" pitchFamily="49" charset="-128"/>
                <a:cs typeface="ＭＳ ゴシック"/>
              </a:rPr>
              <a:t>令和　年　月　日</a:t>
            </a:r>
          </a:p>
        </p:txBody>
      </p:sp>
      <p:grpSp>
        <p:nvGrpSpPr>
          <p:cNvPr id="74" name="object 3">
            <a:extLst>
              <a:ext uri="{FF2B5EF4-FFF2-40B4-BE49-F238E27FC236}">
                <a16:creationId xmlns:a16="http://schemas.microsoft.com/office/drawing/2014/main" id="{8B323C41-1FCF-43BB-8C73-451FEDCFFCC6}"/>
              </a:ext>
            </a:extLst>
          </p:cNvPr>
          <p:cNvGrpSpPr/>
          <p:nvPr/>
        </p:nvGrpSpPr>
        <p:grpSpPr>
          <a:xfrm>
            <a:off x="1283967" y="1784615"/>
            <a:ext cx="1955790" cy="91002"/>
            <a:chOff x="3671299" y="9382245"/>
            <a:chExt cx="1955790" cy="91002"/>
          </a:xfrm>
          <a:solidFill>
            <a:srgbClr val="00B0F0"/>
          </a:solidFill>
        </p:grpSpPr>
        <p:pic>
          <p:nvPicPr>
            <p:cNvPr id="76" name="object 4">
              <a:extLst>
                <a:ext uri="{FF2B5EF4-FFF2-40B4-BE49-F238E27FC236}">
                  <a16:creationId xmlns:a16="http://schemas.microsoft.com/office/drawing/2014/main" id="{1DEFF41F-04F2-451D-8727-7310A87DFA8B}"/>
                </a:ext>
              </a:extLst>
            </p:cNvPr>
            <p:cNvPicPr/>
            <p:nvPr/>
          </p:nvPicPr>
          <p:blipFill>
            <a:blip r:embed="rId2" cstate="print"/>
            <a:stretch>
              <a:fillRect/>
            </a:stretch>
          </p:blipFill>
          <p:spPr>
            <a:xfrm>
              <a:off x="3671299" y="9382245"/>
              <a:ext cx="40742" cy="91002"/>
            </a:xfrm>
            <a:prstGeom prst="rect">
              <a:avLst/>
            </a:prstGeom>
            <a:grpFill/>
            <a:ln>
              <a:solidFill>
                <a:srgbClr val="00B0F0"/>
              </a:solidFill>
            </a:ln>
          </p:spPr>
        </p:pic>
        <p:pic>
          <p:nvPicPr>
            <p:cNvPr id="77" name="object 5">
              <a:extLst>
                <a:ext uri="{FF2B5EF4-FFF2-40B4-BE49-F238E27FC236}">
                  <a16:creationId xmlns:a16="http://schemas.microsoft.com/office/drawing/2014/main" id="{632CABBD-87C0-4028-A6F6-E8F917015276}"/>
                </a:ext>
              </a:extLst>
            </p:cNvPr>
            <p:cNvPicPr/>
            <p:nvPr/>
          </p:nvPicPr>
          <p:blipFill>
            <a:blip r:embed="rId3" cstate="print"/>
            <a:stretch>
              <a:fillRect/>
            </a:stretch>
          </p:blipFill>
          <p:spPr>
            <a:xfrm>
              <a:off x="3732403" y="9382245"/>
              <a:ext cx="67904" cy="91002"/>
            </a:xfrm>
            <a:prstGeom prst="rect">
              <a:avLst/>
            </a:prstGeom>
            <a:grpFill/>
            <a:ln>
              <a:solidFill>
                <a:srgbClr val="00B0F0"/>
              </a:solidFill>
            </a:ln>
          </p:spPr>
        </p:pic>
        <p:pic>
          <p:nvPicPr>
            <p:cNvPr id="78" name="object 6">
              <a:extLst>
                <a:ext uri="{FF2B5EF4-FFF2-40B4-BE49-F238E27FC236}">
                  <a16:creationId xmlns:a16="http://schemas.microsoft.com/office/drawing/2014/main" id="{C21A24F4-C731-47F3-872D-A524429E734F}"/>
                </a:ext>
              </a:extLst>
            </p:cNvPr>
            <p:cNvPicPr/>
            <p:nvPr/>
          </p:nvPicPr>
          <p:blipFill>
            <a:blip r:embed="rId3" cstate="print"/>
            <a:stretch>
              <a:fillRect/>
            </a:stretch>
          </p:blipFill>
          <p:spPr>
            <a:xfrm>
              <a:off x="3820668" y="9382245"/>
              <a:ext cx="67904" cy="91002"/>
            </a:xfrm>
            <a:prstGeom prst="rect">
              <a:avLst/>
            </a:prstGeom>
            <a:grpFill/>
            <a:ln>
              <a:solidFill>
                <a:srgbClr val="00B0F0"/>
              </a:solidFill>
            </a:ln>
          </p:spPr>
        </p:pic>
        <p:pic>
          <p:nvPicPr>
            <p:cNvPr id="79" name="object 7">
              <a:extLst>
                <a:ext uri="{FF2B5EF4-FFF2-40B4-BE49-F238E27FC236}">
                  <a16:creationId xmlns:a16="http://schemas.microsoft.com/office/drawing/2014/main" id="{ED7ACF3B-5D20-4460-BAA6-9A24AD46827C}"/>
                </a:ext>
              </a:extLst>
            </p:cNvPr>
            <p:cNvPicPr/>
            <p:nvPr/>
          </p:nvPicPr>
          <p:blipFill>
            <a:blip r:embed="rId3" cstate="print"/>
            <a:stretch>
              <a:fillRect/>
            </a:stretch>
          </p:blipFill>
          <p:spPr>
            <a:xfrm>
              <a:off x="3908933" y="9382245"/>
              <a:ext cx="67903" cy="91002"/>
            </a:xfrm>
            <a:prstGeom prst="rect">
              <a:avLst/>
            </a:prstGeom>
            <a:grpFill/>
            <a:ln>
              <a:solidFill>
                <a:srgbClr val="00B0F0"/>
              </a:solidFill>
            </a:ln>
          </p:spPr>
        </p:pic>
        <p:pic>
          <p:nvPicPr>
            <p:cNvPr id="80" name="object 8">
              <a:extLst>
                <a:ext uri="{FF2B5EF4-FFF2-40B4-BE49-F238E27FC236}">
                  <a16:creationId xmlns:a16="http://schemas.microsoft.com/office/drawing/2014/main" id="{43EA0B66-141E-4889-92C1-041FEA84B695}"/>
                </a:ext>
              </a:extLst>
            </p:cNvPr>
            <p:cNvPicPr/>
            <p:nvPr/>
          </p:nvPicPr>
          <p:blipFill>
            <a:blip r:embed="rId3" cstate="print"/>
            <a:stretch>
              <a:fillRect/>
            </a:stretch>
          </p:blipFill>
          <p:spPr>
            <a:xfrm>
              <a:off x="3997198" y="9382245"/>
              <a:ext cx="67903" cy="91002"/>
            </a:xfrm>
            <a:prstGeom prst="rect">
              <a:avLst/>
            </a:prstGeom>
            <a:grpFill/>
            <a:ln>
              <a:solidFill>
                <a:srgbClr val="00B0F0"/>
              </a:solidFill>
            </a:ln>
          </p:spPr>
        </p:pic>
        <p:pic>
          <p:nvPicPr>
            <p:cNvPr id="81" name="object 9">
              <a:extLst>
                <a:ext uri="{FF2B5EF4-FFF2-40B4-BE49-F238E27FC236}">
                  <a16:creationId xmlns:a16="http://schemas.microsoft.com/office/drawing/2014/main" id="{15CA08E3-7D0D-4CB2-9CEF-122F1EF52C3E}"/>
                </a:ext>
              </a:extLst>
            </p:cNvPr>
            <p:cNvPicPr/>
            <p:nvPr/>
          </p:nvPicPr>
          <p:blipFill>
            <a:blip r:embed="rId3" cstate="print"/>
            <a:stretch>
              <a:fillRect/>
            </a:stretch>
          </p:blipFill>
          <p:spPr>
            <a:xfrm>
              <a:off x="4085463" y="9382245"/>
              <a:ext cx="67903" cy="91002"/>
            </a:xfrm>
            <a:prstGeom prst="rect">
              <a:avLst/>
            </a:prstGeom>
            <a:grpFill/>
            <a:ln>
              <a:solidFill>
                <a:srgbClr val="00B0F0"/>
              </a:solidFill>
            </a:ln>
          </p:spPr>
        </p:pic>
        <p:pic>
          <p:nvPicPr>
            <p:cNvPr id="82" name="object 10">
              <a:extLst>
                <a:ext uri="{FF2B5EF4-FFF2-40B4-BE49-F238E27FC236}">
                  <a16:creationId xmlns:a16="http://schemas.microsoft.com/office/drawing/2014/main" id="{915F157A-1ECC-47A3-A63C-51DCE1F6D064}"/>
                </a:ext>
              </a:extLst>
            </p:cNvPr>
            <p:cNvPicPr/>
            <p:nvPr/>
          </p:nvPicPr>
          <p:blipFill>
            <a:blip r:embed="rId3" cstate="print"/>
            <a:stretch>
              <a:fillRect/>
            </a:stretch>
          </p:blipFill>
          <p:spPr>
            <a:xfrm>
              <a:off x="4173855" y="9382245"/>
              <a:ext cx="67903" cy="91002"/>
            </a:xfrm>
            <a:prstGeom prst="rect">
              <a:avLst/>
            </a:prstGeom>
            <a:grpFill/>
            <a:ln>
              <a:solidFill>
                <a:srgbClr val="00B0F0"/>
              </a:solidFill>
            </a:ln>
          </p:spPr>
        </p:pic>
        <p:pic>
          <p:nvPicPr>
            <p:cNvPr id="83" name="object 11">
              <a:extLst>
                <a:ext uri="{FF2B5EF4-FFF2-40B4-BE49-F238E27FC236}">
                  <a16:creationId xmlns:a16="http://schemas.microsoft.com/office/drawing/2014/main" id="{CB3EB907-8BF2-4D93-A4D9-835469F60E48}"/>
                </a:ext>
              </a:extLst>
            </p:cNvPr>
            <p:cNvPicPr/>
            <p:nvPr/>
          </p:nvPicPr>
          <p:blipFill>
            <a:blip r:embed="rId3" cstate="print"/>
            <a:stretch>
              <a:fillRect/>
            </a:stretch>
          </p:blipFill>
          <p:spPr>
            <a:xfrm>
              <a:off x="4262120" y="9382245"/>
              <a:ext cx="67903" cy="91002"/>
            </a:xfrm>
            <a:prstGeom prst="rect">
              <a:avLst/>
            </a:prstGeom>
            <a:grpFill/>
            <a:ln>
              <a:solidFill>
                <a:srgbClr val="00B0F0"/>
              </a:solidFill>
            </a:ln>
          </p:spPr>
        </p:pic>
        <p:pic>
          <p:nvPicPr>
            <p:cNvPr id="84" name="object 12">
              <a:extLst>
                <a:ext uri="{FF2B5EF4-FFF2-40B4-BE49-F238E27FC236}">
                  <a16:creationId xmlns:a16="http://schemas.microsoft.com/office/drawing/2014/main" id="{CFB7F13C-379A-49E3-891B-FB0321DE848E}"/>
                </a:ext>
              </a:extLst>
            </p:cNvPr>
            <p:cNvPicPr/>
            <p:nvPr/>
          </p:nvPicPr>
          <p:blipFill>
            <a:blip r:embed="rId3" cstate="print"/>
            <a:stretch>
              <a:fillRect/>
            </a:stretch>
          </p:blipFill>
          <p:spPr>
            <a:xfrm>
              <a:off x="4350385" y="9382245"/>
              <a:ext cx="67902" cy="91002"/>
            </a:xfrm>
            <a:prstGeom prst="rect">
              <a:avLst/>
            </a:prstGeom>
            <a:grpFill/>
            <a:ln>
              <a:solidFill>
                <a:srgbClr val="00B0F0"/>
              </a:solidFill>
            </a:ln>
          </p:spPr>
        </p:pic>
        <p:pic>
          <p:nvPicPr>
            <p:cNvPr id="85" name="object 13">
              <a:extLst>
                <a:ext uri="{FF2B5EF4-FFF2-40B4-BE49-F238E27FC236}">
                  <a16:creationId xmlns:a16="http://schemas.microsoft.com/office/drawing/2014/main" id="{9B745127-007D-403A-82C9-965A602F6252}"/>
                </a:ext>
              </a:extLst>
            </p:cNvPr>
            <p:cNvPicPr/>
            <p:nvPr/>
          </p:nvPicPr>
          <p:blipFill>
            <a:blip r:embed="rId3" cstate="print"/>
            <a:stretch>
              <a:fillRect/>
            </a:stretch>
          </p:blipFill>
          <p:spPr>
            <a:xfrm>
              <a:off x="4438650" y="9382245"/>
              <a:ext cx="67902" cy="91002"/>
            </a:xfrm>
            <a:prstGeom prst="rect">
              <a:avLst/>
            </a:prstGeom>
            <a:grpFill/>
            <a:ln>
              <a:solidFill>
                <a:srgbClr val="00B0F0"/>
              </a:solidFill>
            </a:ln>
          </p:spPr>
        </p:pic>
        <p:pic>
          <p:nvPicPr>
            <p:cNvPr id="86" name="object 14">
              <a:extLst>
                <a:ext uri="{FF2B5EF4-FFF2-40B4-BE49-F238E27FC236}">
                  <a16:creationId xmlns:a16="http://schemas.microsoft.com/office/drawing/2014/main" id="{B50BCFBF-693D-4B95-A3B5-8A1EAB0CCD04}"/>
                </a:ext>
              </a:extLst>
            </p:cNvPr>
            <p:cNvPicPr/>
            <p:nvPr/>
          </p:nvPicPr>
          <p:blipFill>
            <a:blip r:embed="rId3" cstate="print"/>
            <a:stretch>
              <a:fillRect/>
            </a:stretch>
          </p:blipFill>
          <p:spPr>
            <a:xfrm>
              <a:off x="4526915" y="9382245"/>
              <a:ext cx="67902" cy="91002"/>
            </a:xfrm>
            <a:prstGeom prst="rect">
              <a:avLst/>
            </a:prstGeom>
            <a:grpFill/>
            <a:ln>
              <a:solidFill>
                <a:srgbClr val="00B0F0"/>
              </a:solidFill>
            </a:ln>
          </p:spPr>
        </p:pic>
        <p:pic>
          <p:nvPicPr>
            <p:cNvPr id="87" name="object 15">
              <a:extLst>
                <a:ext uri="{FF2B5EF4-FFF2-40B4-BE49-F238E27FC236}">
                  <a16:creationId xmlns:a16="http://schemas.microsoft.com/office/drawing/2014/main" id="{E2A0A706-28CC-44C1-BFE8-8BD778D1068C}"/>
                </a:ext>
              </a:extLst>
            </p:cNvPr>
            <p:cNvPicPr/>
            <p:nvPr/>
          </p:nvPicPr>
          <p:blipFill>
            <a:blip r:embed="rId3" cstate="print"/>
            <a:stretch>
              <a:fillRect/>
            </a:stretch>
          </p:blipFill>
          <p:spPr>
            <a:xfrm>
              <a:off x="4615180" y="9382245"/>
              <a:ext cx="67902" cy="91002"/>
            </a:xfrm>
            <a:prstGeom prst="rect">
              <a:avLst/>
            </a:prstGeom>
            <a:grpFill/>
            <a:ln>
              <a:solidFill>
                <a:srgbClr val="00B0F0"/>
              </a:solidFill>
            </a:ln>
          </p:spPr>
        </p:pic>
        <p:pic>
          <p:nvPicPr>
            <p:cNvPr id="88" name="object 16">
              <a:extLst>
                <a:ext uri="{FF2B5EF4-FFF2-40B4-BE49-F238E27FC236}">
                  <a16:creationId xmlns:a16="http://schemas.microsoft.com/office/drawing/2014/main" id="{B92B561E-470D-4364-A224-E690B467C6B5}"/>
                </a:ext>
              </a:extLst>
            </p:cNvPr>
            <p:cNvPicPr/>
            <p:nvPr/>
          </p:nvPicPr>
          <p:blipFill>
            <a:blip r:embed="rId3" cstate="print"/>
            <a:stretch>
              <a:fillRect/>
            </a:stretch>
          </p:blipFill>
          <p:spPr>
            <a:xfrm>
              <a:off x="4703572" y="9382245"/>
              <a:ext cx="67902" cy="91002"/>
            </a:xfrm>
            <a:prstGeom prst="rect">
              <a:avLst/>
            </a:prstGeom>
            <a:grpFill/>
            <a:ln>
              <a:solidFill>
                <a:srgbClr val="00B0F0"/>
              </a:solidFill>
            </a:ln>
          </p:spPr>
        </p:pic>
        <p:pic>
          <p:nvPicPr>
            <p:cNvPr id="89" name="object 17">
              <a:extLst>
                <a:ext uri="{FF2B5EF4-FFF2-40B4-BE49-F238E27FC236}">
                  <a16:creationId xmlns:a16="http://schemas.microsoft.com/office/drawing/2014/main" id="{8F76D9DE-BD04-4D9D-B2AE-FA8455262823}"/>
                </a:ext>
              </a:extLst>
            </p:cNvPr>
            <p:cNvPicPr/>
            <p:nvPr/>
          </p:nvPicPr>
          <p:blipFill>
            <a:blip r:embed="rId3" cstate="print"/>
            <a:stretch>
              <a:fillRect/>
            </a:stretch>
          </p:blipFill>
          <p:spPr>
            <a:xfrm>
              <a:off x="4791837" y="9382245"/>
              <a:ext cx="67902" cy="91002"/>
            </a:xfrm>
            <a:prstGeom prst="rect">
              <a:avLst/>
            </a:prstGeom>
            <a:grpFill/>
            <a:ln>
              <a:solidFill>
                <a:srgbClr val="00B0F0"/>
              </a:solidFill>
            </a:ln>
          </p:spPr>
        </p:pic>
        <p:pic>
          <p:nvPicPr>
            <p:cNvPr id="90" name="object 18">
              <a:extLst>
                <a:ext uri="{FF2B5EF4-FFF2-40B4-BE49-F238E27FC236}">
                  <a16:creationId xmlns:a16="http://schemas.microsoft.com/office/drawing/2014/main" id="{28C1B8F0-08A5-4424-841B-7220B9BF5BA8}"/>
                </a:ext>
              </a:extLst>
            </p:cNvPr>
            <p:cNvPicPr/>
            <p:nvPr/>
          </p:nvPicPr>
          <p:blipFill>
            <a:blip r:embed="rId3" cstate="print"/>
            <a:stretch>
              <a:fillRect/>
            </a:stretch>
          </p:blipFill>
          <p:spPr>
            <a:xfrm>
              <a:off x="4880102" y="9382245"/>
              <a:ext cx="67901" cy="91002"/>
            </a:xfrm>
            <a:prstGeom prst="rect">
              <a:avLst/>
            </a:prstGeom>
            <a:grpFill/>
            <a:ln>
              <a:solidFill>
                <a:srgbClr val="00B0F0"/>
              </a:solidFill>
            </a:ln>
          </p:spPr>
        </p:pic>
        <p:pic>
          <p:nvPicPr>
            <p:cNvPr id="91" name="object 19">
              <a:extLst>
                <a:ext uri="{FF2B5EF4-FFF2-40B4-BE49-F238E27FC236}">
                  <a16:creationId xmlns:a16="http://schemas.microsoft.com/office/drawing/2014/main" id="{C1653213-CC8F-4D74-8026-9F85412ED029}"/>
                </a:ext>
              </a:extLst>
            </p:cNvPr>
            <p:cNvPicPr/>
            <p:nvPr/>
          </p:nvPicPr>
          <p:blipFill>
            <a:blip r:embed="rId3" cstate="print"/>
            <a:stretch>
              <a:fillRect/>
            </a:stretch>
          </p:blipFill>
          <p:spPr>
            <a:xfrm>
              <a:off x="4968367" y="9382245"/>
              <a:ext cx="67901" cy="91002"/>
            </a:xfrm>
            <a:prstGeom prst="rect">
              <a:avLst/>
            </a:prstGeom>
            <a:grpFill/>
            <a:ln>
              <a:solidFill>
                <a:srgbClr val="00B0F0"/>
              </a:solidFill>
            </a:ln>
          </p:spPr>
        </p:pic>
        <p:pic>
          <p:nvPicPr>
            <p:cNvPr id="92" name="object 20">
              <a:extLst>
                <a:ext uri="{FF2B5EF4-FFF2-40B4-BE49-F238E27FC236}">
                  <a16:creationId xmlns:a16="http://schemas.microsoft.com/office/drawing/2014/main" id="{A6973399-75A4-4E34-8825-6BD03C8EAA92}"/>
                </a:ext>
              </a:extLst>
            </p:cNvPr>
            <p:cNvPicPr/>
            <p:nvPr/>
          </p:nvPicPr>
          <p:blipFill>
            <a:blip r:embed="rId3" cstate="print"/>
            <a:stretch>
              <a:fillRect/>
            </a:stretch>
          </p:blipFill>
          <p:spPr>
            <a:xfrm>
              <a:off x="5056632" y="9382245"/>
              <a:ext cx="67901" cy="91002"/>
            </a:xfrm>
            <a:prstGeom prst="rect">
              <a:avLst/>
            </a:prstGeom>
            <a:grpFill/>
            <a:ln>
              <a:solidFill>
                <a:srgbClr val="00B0F0"/>
              </a:solidFill>
            </a:ln>
          </p:spPr>
        </p:pic>
        <p:pic>
          <p:nvPicPr>
            <p:cNvPr id="93" name="object 21">
              <a:extLst>
                <a:ext uri="{FF2B5EF4-FFF2-40B4-BE49-F238E27FC236}">
                  <a16:creationId xmlns:a16="http://schemas.microsoft.com/office/drawing/2014/main" id="{97590373-8C88-4192-81E1-EE0591E43EC6}"/>
                </a:ext>
              </a:extLst>
            </p:cNvPr>
            <p:cNvPicPr/>
            <p:nvPr/>
          </p:nvPicPr>
          <p:blipFill>
            <a:blip r:embed="rId3" cstate="print"/>
            <a:stretch>
              <a:fillRect/>
            </a:stretch>
          </p:blipFill>
          <p:spPr>
            <a:xfrm>
              <a:off x="5144897" y="9382245"/>
              <a:ext cx="67901" cy="91002"/>
            </a:xfrm>
            <a:prstGeom prst="rect">
              <a:avLst/>
            </a:prstGeom>
            <a:grpFill/>
            <a:ln>
              <a:solidFill>
                <a:srgbClr val="00B0F0"/>
              </a:solidFill>
            </a:ln>
          </p:spPr>
        </p:pic>
        <p:pic>
          <p:nvPicPr>
            <p:cNvPr id="94" name="object 22">
              <a:extLst>
                <a:ext uri="{FF2B5EF4-FFF2-40B4-BE49-F238E27FC236}">
                  <a16:creationId xmlns:a16="http://schemas.microsoft.com/office/drawing/2014/main" id="{CE358993-C546-4783-9A9B-90E671388287}"/>
                </a:ext>
              </a:extLst>
            </p:cNvPr>
            <p:cNvPicPr/>
            <p:nvPr/>
          </p:nvPicPr>
          <p:blipFill>
            <a:blip r:embed="rId3" cstate="print"/>
            <a:stretch>
              <a:fillRect/>
            </a:stretch>
          </p:blipFill>
          <p:spPr>
            <a:xfrm>
              <a:off x="5233289" y="9382245"/>
              <a:ext cx="67901" cy="91002"/>
            </a:xfrm>
            <a:prstGeom prst="rect">
              <a:avLst/>
            </a:prstGeom>
            <a:grpFill/>
            <a:ln>
              <a:solidFill>
                <a:srgbClr val="00B0F0"/>
              </a:solidFill>
            </a:ln>
          </p:spPr>
        </p:pic>
        <p:pic>
          <p:nvPicPr>
            <p:cNvPr id="95" name="object 23">
              <a:extLst>
                <a:ext uri="{FF2B5EF4-FFF2-40B4-BE49-F238E27FC236}">
                  <a16:creationId xmlns:a16="http://schemas.microsoft.com/office/drawing/2014/main" id="{052DF1A8-D2F4-43B0-95FD-26B94475DD47}"/>
                </a:ext>
              </a:extLst>
            </p:cNvPr>
            <p:cNvPicPr/>
            <p:nvPr/>
          </p:nvPicPr>
          <p:blipFill>
            <a:blip r:embed="rId3" cstate="print"/>
            <a:stretch>
              <a:fillRect/>
            </a:stretch>
          </p:blipFill>
          <p:spPr>
            <a:xfrm>
              <a:off x="5321554" y="9382245"/>
              <a:ext cx="67900" cy="91002"/>
            </a:xfrm>
            <a:prstGeom prst="rect">
              <a:avLst/>
            </a:prstGeom>
            <a:grpFill/>
            <a:ln>
              <a:solidFill>
                <a:srgbClr val="00B0F0"/>
              </a:solidFill>
            </a:ln>
          </p:spPr>
        </p:pic>
        <p:pic>
          <p:nvPicPr>
            <p:cNvPr id="96" name="object 24">
              <a:extLst>
                <a:ext uri="{FF2B5EF4-FFF2-40B4-BE49-F238E27FC236}">
                  <a16:creationId xmlns:a16="http://schemas.microsoft.com/office/drawing/2014/main" id="{3BC0CBA0-5663-488B-A2D1-95EE2C74F003}"/>
                </a:ext>
              </a:extLst>
            </p:cNvPr>
            <p:cNvPicPr/>
            <p:nvPr/>
          </p:nvPicPr>
          <p:blipFill>
            <a:blip r:embed="rId3" cstate="print"/>
            <a:stretch>
              <a:fillRect/>
            </a:stretch>
          </p:blipFill>
          <p:spPr>
            <a:xfrm>
              <a:off x="5409819" y="9382245"/>
              <a:ext cx="67900" cy="91002"/>
            </a:xfrm>
            <a:prstGeom prst="rect">
              <a:avLst/>
            </a:prstGeom>
            <a:grpFill/>
            <a:ln>
              <a:solidFill>
                <a:srgbClr val="00B0F0"/>
              </a:solidFill>
            </a:ln>
          </p:spPr>
        </p:pic>
        <p:pic>
          <p:nvPicPr>
            <p:cNvPr id="97" name="object 25">
              <a:extLst>
                <a:ext uri="{FF2B5EF4-FFF2-40B4-BE49-F238E27FC236}">
                  <a16:creationId xmlns:a16="http://schemas.microsoft.com/office/drawing/2014/main" id="{C414E107-3084-447C-96B2-162A51B7544F}"/>
                </a:ext>
              </a:extLst>
            </p:cNvPr>
            <p:cNvPicPr/>
            <p:nvPr/>
          </p:nvPicPr>
          <p:blipFill>
            <a:blip r:embed="rId4" cstate="print"/>
            <a:stretch>
              <a:fillRect/>
            </a:stretch>
          </p:blipFill>
          <p:spPr>
            <a:xfrm>
              <a:off x="5498084" y="9382245"/>
              <a:ext cx="67900" cy="91002"/>
            </a:xfrm>
            <a:prstGeom prst="rect">
              <a:avLst/>
            </a:prstGeom>
            <a:grpFill/>
            <a:ln>
              <a:solidFill>
                <a:srgbClr val="00B0F0"/>
              </a:solidFill>
            </a:ln>
          </p:spPr>
        </p:pic>
        <p:pic>
          <p:nvPicPr>
            <p:cNvPr id="98" name="object 26">
              <a:extLst>
                <a:ext uri="{FF2B5EF4-FFF2-40B4-BE49-F238E27FC236}">
                  <a16:creationId xmlns:a16="http://schemas.microsoft.com/office/drawing/2014/main" id="{C05920C3-46DD-4AC8-BCFB-1D465F571FFE}"/>
                </a:ext>
              </a:extLst>
            </p:cNvPr>
            <p:cNvPicPr/>
            <p:nvPr/>
          </p:nvPicPr>
          <p:blipFill>
            <a:blip r:embed="rId5" cstate="print"/>
            <a:stretch>
              <a:fillRect/>
            </a:stretch>
          </p:blipFill>
          <p:spPr>
            <a:xfrm>
              <a:off x="5586349" y="9382245"/>
              <a:ext cx="40740" cy="91002"/>
            </a:xfrm>
            <a:prstGeom prst="rect">
              <a:avLst/>
            </a:prstGeom>
            <a:grpFill/>
            <a:ln>
              <a:solidFill>
                <a:srgbClr val="00B0F0"/>
              </a:solidFill>
            </a:ln>
          </p:spPr>
        </p:pic>
      </p:grpSp>
      <p:sp>
        <p:nvSpPr>
          <p:cNvPr id="75" name="正方形/長方形 74">
            <a:extLst>
              <a:ext uri="{FF2B5EF4-FFF2-40B4-BE49-F238E27FC236}">
                <a16:creationId xmlns:a16="http://schemas.microsoft.com/office/drawing/2014/main" id="{B33BC585-2B4B-4A22-B8A4-2821D0E8A157}"/>
              </a:ext>
            </a:extLst>
          </p:cNvPr>
          <p:cNvSpPr/>
          <p:nvPr/>
        </p:nvSpPr>
        <p:spPr>
          <a:xfrm>
            <a:off x="1067381" y="473107"/>
            <a:ext cx="2395805" cy="15462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999-9999</a:t>
            </a:r>
          </a:p>
          <a:p>
            <a:pPr marL="74295" marR="0" lvl="0" indent="0" defTabSz="914400" eaLnBrk="1" fontAlgn="auto" latinLnBrk="0" hangingPunct="1">
              <a:lnSpc>
                <a:spcPct val="100000"/>
              </a:lnSpc>
              <a:spcBef>
                <a:spcPts val="240"/>
              </a:spcBef>
              <a:spcAft>
                <a:spcPts val="0"/>
              </a:spcAft>
              <a:buClrTx/>
              <a:buSzTx/>
              <a:buFontTx/>
              <a:buNone/>
              <a:tabLst/>
              <a:defRPr/>
            </a:pPr>
            <a:r>
              <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a:t>
            </a: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県●●市●●１－２－３ </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あいうえおかきくけこ</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defTabSz="914400" eaLnBrk="1" fontAlgn="auto" latinLnBrk="0" hangingPunct="1">
              <a:lnSpc>
                <a:spcPct val="100000"/>
              </a:lnSpc>
              <a:spcBef>
                <a:spcPts val="240"/>
              </a:spcBef>
              <a:spcAft>
                <a:spcPts val="0"/>
              </a:spcAft>
              <a:buClrTx/>
              <a:buSzTx/>
              <a:buFontTx/>
              <a:buNone/>
              <a:tabLst/>
              <a:defRPr/>
            </a:pPr>
            <a:r>
              <a:rPr kumimoji="0" lang="ja-JP" altLang="en-US"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 太郎 様</a:t>
            </a:r>
            <a:endParaRPr kumimoji="0" lang="en-US" altLang="ja-JP" sz="105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証書番号 </a:t>
            </a:r>
            <a:r>
              <a:rPr kumimoji="0" lang="en-US" altLang="ja-JP"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rPr>
              <a:t>1234567890</a:t>
            </a:r>
          </a:p>
          <a:p>
            <a:pPr marL="74295" marR="0" lvl="0" indent="0" algn="r" defTabSz="914400" eaLnBrk="1" fontAlgn="auto" latinLnBrk="0" hangingPunct="1">
              <a:lnSpc>
                <a:spcPct val="100000"/>
              </a:lnSpc>
              <a:spcBef>
                <a:spcPts val="240"/>
              </a:spcBef>
              <a:spcAft>
                <a:spcPts val="0"/>
              </a:spcAft>
              <a:buClrTx/>
              <a:buSzTx/>
              <a:buFontTx/>
              <a:buNone/>
              <a:tabLst/>
              <a:defRPr/>
            </a:pPr>
            <a:r>
              <a:rPr kumimoji="0" lang="ja-JP" altLang="en-US" sz="900" kern="0" dirty="0">
                <a:solidFill>
                  <a:srgbClr val="00B0F0"/>
                </a:solidFill>
                <a:latin typeface="ＭＳ ゴシック" panose="020B0609070205080204" pitchFamily="49" charset="-128"/>
                <a:ea typeface="ＭＳ ゴシック" panose="020B0609070205080204" pitchFamily="49" charset="-128"/>
                <a:cs typeface="SimSun"/>
              </a:rPr>
              <a:t>管理番号 </a:t>
            </a:r>
            <a:r>
              <a:rPr kumimoji="0" lang="en-US" altLang="ja-JP" sz="900" kern="0" dirty="0">
                <a:solidFill>
                  <a:srgbClr val="00B0F0"/>
                </a:solidFill>
                <a:latin typeface="ＭＳ ゴシック" panose="020B0609070205080204" pitchFamily="49" charset="-128"/>
                <a:ea typeface="ＭＳ ゴシック" panose="020B0609070205080204" pitchFamily="49" charset="-128"/>
                <a:cs typeface="SimSun"/>
              </a:rPr>
              <a:t>1234567890</a:t>
            </a:r>
            <a:endParaRPr kumimoji="0" lang="ja-JP" altLang="en-US" sz="900" i="0" u="none" strike="noStrike" kern="0" cap="none" spc="0" normalizeH="0" baseline="0" noProof="0" dirty="0">
              <a:ln>
                <a:noFill/>
              </a:ln>
              <a:solidFill>
                <a:srgbClr val="00B0F0"/>
              </a:solidFill>
              <a:effectLst/>
              <a:uLnTx/>
              <a:uFillTx/>
              <a:latin typeface="ＭＳ ゴシック" panose="020B0609070205080204" pitchFamily="49" charset="-128"/>
              <a:ea typeface="ＭＳ ゴシック" panose="020B0609070205080204" pitchFamily="49" charset="-128"/>
              <a:cs typeface="SimSun"/>
            </a:endParaRPr>
          </a:p>
        </p:txBody>
      </p:sp>
    </p:spTree>
    <p:extLst>
      <p:ext uri="{BB962C8B-B14F-4D97-AF65-F5344CB8AC3E}">
        <p14:creationId xmlns:p14="http://schemas.microsoft.com/office/powerpoint/2010/main" val="26046632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12583</Words>
  <Application>Microsoft Office PowerPoint</Application>
  <PresentationFormat>ユーザー設定</PresentationFormat>
  <Paragraphs>2128</Paragraphs>
  <Slides>79</Slides>
  <Notes>6</Notes>
  <HiddenSlides>0</HiddenSlides>
  <MMClips>0</MMClips>
  <ScaleCrop>false</ScaleCrop>
  <HeadingPairs>
    <vt:vector size="8" baseType="variant">
      <vt:variant>
        <vt:lpstr>使用されているフォント</vt:lpstr>
      </vt:variant>
      <vt:variant>
        <vt:i4>10</vt:i4>
      </vt:variant>
      <vt:variant>
        <vt:lpstr>テーマ</vt:lpstr>
      </vt:variant>
      <vt:variant>
        <vt:i4>2</vt:i4>
      </vt:variant>
      <vt:variant>
        <vt:lpstr>埋め込まれた OLE サーバー</vt:lpstr>
      </vt:variant>
      <vt:variant>
        <vt:i4>1</vt:i4>
      </vt:variant>
      <vt:variant>
        <vt:lpstr>スライド タイトル</vt:lpstr>
      </vt:variant>
      <vt:variant>
        <vt:i4>79</vt:i4>
      </vt:variant>
    </vt:vector>
  </HeadingPairs>
  <TitlesOfParts>
    <vt:vector size="92" baseType="lpstr">
      <vt:lpstr>BIZ UDゴシック</vt:lpstr>
      <vt:lpstr>ＭＳ Ｐゴシック</vt:lpstr>
      <vt:lpstr>ＭＳ ゴシック</vt:lpstr>
      <vt:lpstr>ＭＳ ゴシック 本文</vt:lpstr>
      <vt:lpstr>ＭＳ 明朝</vt:lpstr>
      <vt:lpstr>游ゴシック</vt:lpstr>
      <vt:lpstr>Arial</vt:lpstr>
      <vt:lpstr>Calibri</vt:lpstr>
      <vt:lpstr>Century</vt:lpstr>
      <vt:lpstr>Times New Roman</vt:lpstr>
      <vt:lpstr>Office Theme</vt:lpstr>
      <vt:lpstr>1_Office Theme</vt:lpstr>
      <vt:lpstr>think-cell スライド</vt:lpstr>
      <vt:lpstr>児童扶養手当システム標準化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別紙5—1　帳票レイアウト（統計・報告除く）</dc:title>
  <dc:creator/>
  <cp:lastModifiedBy/>
  <cp:revision>1</cp:revision>
  <dcterms:created xsi:type="dcterms:W3CDTF">2024-03-28T00:25:56Z</dcterms:created>
  <dcterms:modified xsi:type="dcterms:W3CDTF">2024-03-28T00:26:06Z</dcterms:modified>
</cp:coreProperties>
</file>