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17" r:id="rId1"/>
    <p:sldMasterId id="2147483845" r:id="rId2"/>
    <p:sldMasterId id="2147483862" r:id="rId3"/>
    <p:sldMasterId id="2147483881" r:id="rId4"/>
    <p:sldMasterId id="2147483887" r:id="rId5"/>
  </p:sldMasterIdLst>
  <p:notesMasterIdLst>
    <p:notesMasterId r:id="rId7"/>
  </p:notesMasterIdLst>
  <p:sldIdLst>
    <p:sldId id="2147480108" r:id="rId6"/>
  </p:sldIdLst>
  <p:sldSz cx="9906000" cy="6858000" type="A4"/>
  <p:notesSz cx="6737350"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66FF"/>
    <a:srgbClr val="FFCCCC"/>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9A7D48-F1C1-4253-B8F4-D873D14D247E}" v="18" dt="2024-11-28T01:52:18.05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732" y="8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19" cy="493474"/>
          </a:xfrm>
          <a:prstGeom prst="rect">
            <a:avLst/>
          </a:prstGeom>
        </p:spPr>
        <p:txBody>
          <a:bodyPr vert="horz" lIns="90652" tIns="45325" rIns="90652" bIns="45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274" y="0"/>
            <a:ext cx="2919519" cy="493474"/>
          </a:xfrm>
          <a:prstGeom prst="rect">
            <a:avLst/>
          </a:prstGeom>
        </p:spPr>
        <p:txBody>
          <a:bodyPr vert="horz" lIns="90652" tIns="45325" rIns="90652" bIns="45325" rtlCol="0"/>
          <a:lstStyle>
            <a:lvl1pPr algn="r">
              <a:defRPr sz="1200"/>
            </a:lvl1pPr>
          </a:lstStyle>
          <a:p>
            <a:fld id="{309218B6-32F0-45FA-A2A9-AF7EDBAF93D1}" type="datetimeFigureOut">
              <a:rPr kumimoji="1" lang="ja-JP" altLang="en-US" smtClean="0"/>
              <a:t>2024/11/28</a:t>
            </a:fld>
            <a:endParaRPr kumimoji="1" lang="ja-JP" altLang="en-US"/>
          </a:p>
        </p:txBody>
      </p:sp>
      <p:sp>
        <p:nvSpPr>
          <p:cNvPr id="4" name="スライド イメージ プレースホルダー 3"/>
          <p:cNvSpPr>
            <a:spLocks noGrp="1" noRot="1" noChangeAspect="1"/>
          </p:cNvSpPr>
          <p:nvPr>
            <p:ph type="sldImg" idx="2"/>
          </p:nvPr>
        </p:nvSpPr>
        <p:spPr>
          <a:xfrm>
            <a:off x="698500" y="741363"/>
            <a:ext cx="5340350" cy="3698875"/>
          </a:xfrm>
          <a:prstGeom prst="rect">
            <a:avLst/>
          </a:prstGeom>
          <a:noFill/>
          <a:ln w="12700">
            <a:solidFill>
              <a:prstClr val="black"/>
            </a:solidFill>
          </a:ln>
        </p:spPr>
        <p:txBody>
          <a:bodyPr vert="horz" lIns="90652" tIns="45325" rIns="90652" bIns="45325" rtlCol="0" anchor="ctr"/>
          <a:lstStyle/>
          <a:p>
            <a:endParaRPr lang="ja-JP" altLang="en-US"/>
          </a:p>
        </p:txBody>
      </p:sp>
      <p:sp>
        <p:nvSpPr>
          <p:cNvPr id="5" name="ノート プレースホルダー 4"/>
          <p:cNvSpPr>
            <a:spLocks noGrp="1"/>
          </p:cNvSpPr>
          <p:nvPr>
            <p:ph type="body" sz="quarter" idx="3"/>
          </p:nvPr>
        </p:nvSpPr>
        <p:spPr>
          <a:xfrm>
            <a:off x="673735" y="4688009"/>
            <a:ext cx="5389880" cy="4441270"/>
          </a:xfrm>
          <a:prstGeom prst="rect">
            <a:avLst/>
          </a:prstGeom>
        </p:spPr>
        <p:txBody>
          <a:bodyPr vert="horz" lIns="90652" tIns="45325" rIns="90652" bIns="45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4301"/>
            <a:ext cx="2919519" cy="493474"/>
          </a:xfrm>
          <a:prstGeom prst="rect">
            <a:avLst/>
          </a:prstGeom>
        </p:spPr>
        <p:txBody>
          <a:bodyPr vert="horz" lIns="90652" tIns="45325" rIns="90652" bIns="45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274" y="9374301"/>
            <a:ext cx="2919519" cy="493474"/>
          </a:xfrm>
          <a:prstGeom prst="rect">
            <a:avLst/>
          </a:prstGeom>
        </p:spPr>
        <p:txBody>
          <a:bodyPr vert="horz" lIns="90652" tIns="45325" rIns="90652" bIns="45325" rtlCol="0" anchor="b"/>
          <a:lstStyle>
            <a:lvl1pPr algn="r">
              <a:defRPr sz="1200"/>
            </a:lvl1pPr>
          </a:lstStyle>
          <a:p>
            <a:fld id="{E4C446FC-8E60-453F-82DF-5F50693A8D7A}" type="slidenum">
              <a:rPr kumimoji="1" lang="ja-JP" altLang="en-US" smtClean="0"/>
              <a:t>‹#›</a:t>
            </a:fld>
            <a:endParaRPr kumimoji="1" lang="ja-JP" altLang="en-US"/>
          </a:p>
        </p:txBody>
      </p:sp>
    </p:spTree>
    <p:extLst>
      <p:ext uri="{BB962C8B-B14F-4D97-AF65-F5344CB8AC3E}">
        <p14:creationId xmlns:p14="http://schemas.microsoft.com/office/powerpoint/2010/main" val="8068840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2.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3.xml"/><Relationship Id="rId1" Type="http://schemas.openxmlformats.org/officeDocument/2006/relationships/tags" Target="../tags/tag4.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3.xml"/><Relationship Id="rId1" Type="http://schemas.openxmlformats.org/officeDocument/2006/relationships/tags" Target="../tags/tag5.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3.xml"/><Relationship Id="rId1" Type="http://schemas.openxmlformats.org/officeDocument/2006/relationships/tags" Target="../tags/tag6.xml"/><Relationship Id="rId4" Type="http://schemas.openxmlformats.org/officeDocument/2006/relationships/image" Target="../media/image2.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4.xml"/><Relationship Id="rId1" Type="http://schemas.openxmlformats.org/officeDocument/2006/relationships/tags" Target="../tags/tag8.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4.xml"/><Relationship Id="rId1" Type="http://schemas.openxmlformats.org/officeDocument/2006/relationships/tags" Target="../tags/tag9.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1658BA3-9932-4DBC-A84A-B7E7E75543D7}" type="datetime1">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3182788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3F8CB9C-34AB-4A27-9820-3C7547D63570}" type="datetime1">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388437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4FDFEFB-D60A-49DC-807C-533155547615}" type="datetime1">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158343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基本版） 中表紙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n-lt"/>
                <a:ea typeface="+mn-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Tree>
    <p:extLst>
      <p:ext uri="{BB962C8B-B14F-4D97-AF65-F5344CB8AC3E}">
        <p14:creationId xmlns:p14="http://schemas.microsoft.com/office/powerpoint/2010/main" val="413575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補足版） コンテンツ両サイド_レベル_Proposal">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テキスト プレースホルダ 5"/>
          <p:cNvSpPr>
            <a:spLocks noGrp="1"/>
          </p:cNvSpPr>
          <p:nvPr>
            <p:ph type="body" sz="quarter" idx="15" hasCustomPrompt="1"/>
          </p:nvPr>
        </p:nvSpPr>
        <p:spPr bwMode="gray">
          <a:xfrm>
            <a:off x="417000" y="1009580"/>
            <a:ext cx="9072000" cy="468000"/>
          </a:xfrm>
          <a:prstGeom prst="rect">
            <a:avLst/>
          </a:prstGeom>
        </p:spPr>
        <p:txBody>
          <a:bodyPr vert="horz" lIns="0" tIns="0" rIns="0" bIns="0" rtlCol="0">
            <a:noAutofit/>
          </a:bodyPr>
          <a:lstStyle>
            <a:lvl1pPr>
              <a:defRPr lang="ja-JP" altLang="en-US" sz="1400" b="1" baseline="0" dirty="0">
                <a:solidFill>
                  <a:schemeClr val="accent4"/>
                </a:solidFill>
                <a:latin typeface="Meiryo UI" panose="020B0604030504040204" pitchFamily="50" charset="-128"/>
                <a:ea typeface="Meiryo UI" panose="020B0604030504040204" pitchFamily="50" charset="-128"/>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1pPr>
            <a:lvl2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2pPr>
            <a:lvl3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3pPr>
            <a:lvl4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1pPr>
            <a:lvl2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2pPr>
            <a:lvl3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3pPr>
            <a:lvl4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8"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eiryo UI" panose="020B0604030504040204" pitchFamily="50" charset="-128"/>
                <a:ea typeface="Meiryo UI" panose="020B0604030504040204" pitchFamily="50" charset="-128"/>
                <a:cs typeface="+mn-cs"/>
                <a:sym typeface="+mn-lt"/>
              </a:defRPr>
            </a:lvl1pPr>
          </a:lstStyle>
          <a:p>
            <a:pPr lvl="0"/>
            <a:r>
              <a:rPr kumimoji="1" lang="en-US" altLang="ja-JP"/>
              <a:t>Header</a:t>
            </a:r>
            <a:r>
              <a:rPr kumimoji="1" lang="ja-JP" altLang="en-US"/>
              <a:t>を入力（スライドタイトル）</a:t>
            </a:r>
          </a:p>
        </p:txBody>
      </p:sp>
      <p:sp>
        <p:nvSpPr>
          <p:cNvPr id="18" name="テキスト プレースホルダー 2"/>
          <p:cNvSpPr>
            <a:spLocks noGrp="1"/>
          </p:cNvSpPr>
          <p:nvPr>
            <p:ph type="body" sz="quarter" idx="19" hasCustomPrompt="1"/>
          </p:nvPr>
        </p:nvSpPr>
        <p:spPr bwMode="gray">
          <a:xfrm>
            <a:off x="5132388"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eiryo UI" panose="020B0604030504040204" pitchFamily="50" charset="-128"/>
                <a:ea typeface="Meiryo UI" panose="020B0604030504040204" pitchFamily="50" charset="-128"/>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a:lstStyle>
            <a:lvl1pPr>
              <a:defRPr>
                <a:latin typeface="Meiryo UI" panose="020B0604030504040204" pitchFamily="50" charset="-128"/>
                <a:ea typeface="Meiryo UI" panose="020B0604030504040204" pitchFamily="50" charset="-128"/>
                <a:cs typeface="+mj-cs"/>
                <a:sym typeface="+mj-lt"/>
              </a:defRPr>
            </a:lvl1pPr>
          </a:lstStyle>
          <a:p>
            <a:r>
              <a:rPr lang="ja-JP" altLang="en-US" noProof="0"/>
              <a:t>キーメッセージを入力（本スライドで一番伝えたいこと＜名詞止め・体言止め不可＞）</a:t>
            </a:r>
            <a:endParaRPr kumimoji="1" lang="ja-JP" altLang="en-US"/>
          </a:p>
        </p:txBody>
      </p:sp>
      <p:sp>
        <p:nvSpPr>
          <p:cNvPr id="9" name="スライド番号プレースホルダ 9">
            <a:extLst>
              <a:ext uri="{FF2B5EF4-FFF2-40B4-BE49-F238E27FC236}">
                <a16:creationId xmlns:a16="http://schemas.microsoft.com/office/drawing/2014/main" id="{8D34AF9A-771D-4F2F-9A8B-44FF06D1B8D3}"/>
              </a:ext>
            </a:extLst>
          </p:cNvPr>
          <p:cNvSpPr>
            <a:spLocks noGrp="1"/>
          </p:cNvSpPr>
          <p:nvPr>
            <p:ph type="sldNum" sz="quarter" idx="4"/>
          </p:nvPr>
        </p:nvSpPr>
        <p:spPr bwMode="gray">
          <a:xfrm>
            <a:off x="9309504" y="6588000"/>
            <a:ext cx="180000" cy="169200"/>
          </a:xfrm>
          <a:prstGeom prst="rect">
            <a:avLst/>
          </a:prstGeom>
        </p:spPr>
        <p:txBody>
          <a:bodyPr vert="horz" wrap="none" lIns="0" tIns="0" rIns="0" bIns="0" rtlCol="0" anchor="b" anchorCtr="0"/>
          <a:lstStyle>
            <a:lvl1pPr algn="r">
              <a:defRPr sz="1200">
                <a:solidFill>
                  <a:schemeClr val="tx1"/>
                </a:solidFill>
                <a:latin typeface="Meiryo UI" panose="020B0604030504040204" pitchFamily="50" charset="-128"/>
                <a:ea typeface="Meiryo UI" panose="020B0604030504040204" pitchFamily="50" charset="-128"/>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Tree>
    <p:extLst>
      <p:ext uri="{BB962C8B-B14F-4D97-AF65-F5344CB8AC3E}">
        <p14:creationId xmlns:p14="http://schemas.microsoft.com/office/powerpoint/2010/main" val="807755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補足版） コンテンツ左サイド_レベル_Proposal">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1pPr>
            <a:lvl2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2pPr>
            <a:lvl3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3pPr>
            <a:lvl4pPr>
              <a:lnSpc>
                <a:spcPct val="110000"/>
              </a:lnSpc>
              <a:spcBef>
                <a:spcPts val="600"/>
              </a:spcBef>
              <a:defRPr baseline="0">
                <a:latin typeface="Meiryo UI" panose="020B0604030504040204" pitchFamily="50" charset="-128"/>
                <a:ea typeface="Meiryo UI" panose="020B0604030504040204" pitchFamily="50" charset="-128"/>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8" name="スライド番号プレースホルダ 9">
            <a:extLst>
              <a:ext uri="{FF2B5EF4-FFF2-40B4-BE49-F238E27FC236}">
                <a16:creationId xmlns:a16="http://schemas.microsoft.com/office/drawing/2014/main" id="{E0E915D3-A70D-425C-A58B-E1769D4C3400}"/>
              </a:ext>
            </a:extLst>
          </p:cNvPr>
          <p:cNvSpPr>
            <a:spLocks noGrp="1"/>
          </p:cNvSpPr>
          <p:nvPr>
            <p:ph type="sldNum" sz="quarter" idx="4"/>
          </p:nvPr>
        </p:nvSpPr>
        <p:spPr bwMode="gray">
          <a:xfrm>
            <a:off x="9309504" y="6588000"/>
            <a:ext cx="180000" cy="169200"/>
          </a:xfrm>
          <a:prstGeom prst="rect">
            <a:avLst/>
          </a:prstGeom>
        </p:spPr>
        <p:txBody>
          <a:bodyPr vert="horz" wrap="none" lIns="0" tIns="0" rIns="0" bIns="0" rtlCol="0" anchor="b" anchorCtr="0"/>
          <a:lstStyle>
            <a:lvl1pPr algn="r">
              <a:defRPr sz="1200">
                <a:solidFill>
                  <a:schemeClr val="tx1"/>
                </a:solidFill>
                <a:latin typeface="Meiryo UI" panose="020B0604030504040204" pitchFamily="50" charset="-128"/>
                <a:ea typeface="Meiryo UI" panose="020B0604030504040204" pitchFamily="50" charset="-128"/>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Tree>
    <p:extLst>
      <p:ext uri="{BB962C8B-B14F-4D97-AF65-F5344CB8AC3E}">
        <p14:creationId xmlns:p14="http://schemas.microsoft.com/office/powerpoint/2010/main" val="2702217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基本版） タイトルのみ_Seminar（L）">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nvPr>
        </p:nvGraphicFramePr>
        <p:xfrm>
          <a:off x="1588" y="1590"/>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オブジェクト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90"/>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タイトル 1"/>
          <p:cNvSpPr>
            <a:spLocks noGrp="1"/>
          </p:cNvSpPr>
          <p:nvPr>
            <p:ph type="title" hasCustomPrompt="1"/>
          </p:nvPr>
        </p:nvSpPr>
        <p:spPr>
          <a:xfrm>
            <a:off x="417000" y="136802"/>
            <a:ext cx="9072000" cy="651600"/>
          </a:xfrm>
        </p:spPr>
        <p:txBody>
          <a:bodyPr/>
          <a:lstStyle>
            <a:lvl1pPr>
              <a:defRPr>
                <a:latin typeface="+mn-lt"/>
              </a:defRPr>
            </a:lvl1pPr>
          </a:lstStyle>
          <a:p>
            <a:r>
              <a:rPr kumimoji="1" lang="ja-JP" altLang="en-US"/>
              <a:t>キーメッセージ（スライドで一番伝えたいこと＜名詞・体言止め不可＞）</a:t>
            </a:r>
          </a:p>
        </p:txBody>
      </p:sp>
      <p:sp>
        <p:nvSpPr>
          <p:cNvPr id="3" name="フッター プレースホルダ 2"/>
          <p:cNvSpPr>
            <a:spLocks noGrp="1"/>
          </p:cNvSpPr>
          <p:nvPr>
            <p:ph type="ftr" sz="quarter" idx="10"/>
          </p:nvPr>
        </p:nvSpPr>
        <p:spPr/>
        <p:txBody>
          <a:bodyPr/>
          <a:lstStyle>
            <a:lvl1pPr>
              <a:defRPr>
                <a:solidFill>
                  <a:schemeClr val="tx2"/>
                </a:solidFill>
              </a:defRPr>
            </a:lvl1pPr>
          </a:lstStyle>
          <a:p>
            <a:endParaRPr lang="en-GB" altLang="ja-JP"/>
          </a:p>
        </p:txBody>
      </p:sp>
      <p:sp>
        <p:nvSpPr>
          <p:cNvPr id="4" name="スライド番号プレースホルダ 3"/>
          <p:cNvSpPr>
            <a:spLocks noGrp="1"/>
          </p:cNvSpPr>
          <p:nvPr>
            <p:ph type="sldNum" sz="quarter" idx="11"/>
          </p:nvPr>
        </p:nvSpPr>
        <p:spPr/>
        <p:txBody>
          <a:bodyPr/>
          <a:lstStyle>
            <a:lvl1pPr>
              <a:defRPr>
                <a:solidFill>
                  <a:schemeClr val="tx2"/>
                </a:solidFill>
              </a:defRPr>
            </a:lvl1pPr>
          </a:lstStyle>
          <a:p>
            <a:fld id="{00CF35F9-5879-42A9-8B76-81836FFCFE60}" type="slidenum">
              <a:rPr lang="ja-JP" altLang="en-US" smtClean="0"/>
              <a:pPr/>
              <a:t>‹#›</a:t>
            </a:fld>
            <a:endParaRPr lang="ja-JP" altLang="en-US"/>
          </a:p>
        </p:txBody>
      </p:sp>
      <p:sp>
        <p:nvSpPr>
          <p:cNvPr id="7" name="テキスト プレースホルダー 6"/>
          <p:cNvSpPr>
            <a:spLocks noGrp="1"/>
          </p:cNvSpPr>
          <p:nvPr>
            <p:ph type="body" sz="quarter" idx="12" hasCustomPrompt="1"/>
          </p:nvPr>
        </p:nvSpPr>
        <p:spPr>
          <a:xfrm>
            <a:off x="417000" y="1016000"/>
            <a:ext cx="4320000" cy="432000"/>
          </a:xfrm>
        </p:spPr>
        <p:txBody>
          <a:bodyPr wrap="none" anchor="ctr"/>
          <a:lstStyle>
            <a:lvl1pPr>
              <a:defRPr sz="2000" b="1">
                <a:solidFill>
                  <a:schemeClr val="accent2"/>
                </a:solidFill>
              </a:defRPr>
            </a:lvl1pPr>
          </a:lstStyle>
          <a:p>
            <a:pPr lvl="0"/>
            <a:r>
              <a:rPr kumimoji="1" lang="en-US" altLang="ja-JP"/>
              <a:t>Header</a:t>
            </a:r>
            <a:r>
              <a:rPr kumimoji="1" lang="ja-JP" altLang="en-US"/>
              <a:t>を入力（スライドタイトル）</a:t>
            </a:r>
          </a:p>
        </p:txBody>
      </p:sp>
    </p:spTree>
    <p:extLst>
      <p:ext uri="{BB962C8B-B14F-4D97-AF65-F5344CB8AC3E}">
        <p14:creationId xmlns:p14="http://schemas.microsoft.com/office/powerpoint/2010/main" val="29612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sz="1200">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248249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補足版） コンテンツ左サイド_レベル_Proposal">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6834682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1" baseline="0" dirty="0">
                <a:solidFill>
                  <a:schemeClr val="accent4"/>
                </a:solidFill>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
        <p:nvSpPr>
          <p:cNvPr id="8" name="スライド番号プレースホルダ 9">
            <a:extLst>
              <a:ext uri="{FF2B5EF4-FFF2-40B4-BE49-F238E27FC236}">
                <a16:creationId xmlns:a16="http://schemas.microsoft.com/office/drawing/2014/main" id="{9131C7D7-8643-42D5-ABA7-1ACD0E1A21FA}"/>
              </a:ext>
            </a:extLst>
          </p:cNvPr>
          <p:cNvSpPr>
            <a:spLocks noGrp="1"/>
          </p:cNvSpPr>
          <p:nvPr>
            <p:ph type="sldNum" sz="quarter" idx="4"/>
          </p:nvPr>
        </p:nvSpPr>
        <p:spPr bwMode="gray">
          <a:xfrm>
            <a:off x="9309504" y="6588000"/>
            <a:ext cx="180000" cy="169200"/>
          </a:xfrm>
          <a:prstGeom prst="rect">
            <a:avLst/>
          </a:prstGeom>
        </p:spPr>
        <p:txBody>
          <a:bodyPr vert="horz" wrap="none" lIns="0" tIns="0" rIns="0" bIns="0" rtlCol="0" anchor="b" anchorCtr="0"/>
          <a:lstStyle>
            <a:lvl1pPr algn="r">
              <a:defRPr sz="1200">
                <a:solidFill>
                  <a:schemeClr val="tx1"/>
                </a:solidFill>
                <a:latin typeface="Meiryo UI" panose="020B0604030504040204" pitchFamily="50" charset="-128"/>
                <a:ea typeface="Meiryo UI" panose="020B0604030504040204" pitchFamily="50" charset="-128"/>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Tree>
    <p:extLst>
      <p:ext uri="{BB962C8B-B14F-4D97-AF65-F5344CB8AC3E}">
        <p14:creationId xmlns:p14="http://schemas.microsoft.com/office/powerpoint/2010/main" val="20403102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補足版） タイトルのみ_Proposal">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25524873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a:p>
        </p:txBody>
      </p:sp>
      <p:sp>
        <p:nvSpPr>
          <p:cNvPr id="5" name="テキスト プレースホルダ 5"/>
          <p:cNvSpPr>
            <a:spLocks noGrp="1"/>
          </p:cNvSpPr>
          <p:nvPr>
            <p:ph type="body" sz="quarter" idx="14" hasCustomPrompt="1"/>
          </p:nvPr>
        </p:nvSpPr>
        <p:spPr bwMode="gray">
          <a:xfrm>
            <a:off x="417000" y="1009580"/>
            <a:ext cx="9072000" cy="468000"/>
          </a:xfrm>
          <a:prstGeom prst="rect">
            <a:avLst/>
          </a:prstGeom>
          <a:noFill/>
        </p:spPr>
        <p:txBody>
          <a:bodyPr lIns="0" tIns="0" rIns="0" bIns="0">
            <a:noAutofit/>
          </a:bodyPr>
          <a:lstStyle>
            <a:lvl1pPr marL="0" indent="0">
              <a:spcBef>
                <a:spcPts val="0"/>
              </a:spcBef>
              <a:defRPr sz="1400" b="1" baseline="0">
                <a:solidFill>
                  <a:schemeClr val="accent4"/>
                </a:solidFill>
                <a:latin typeface="+mn-lt"/>
                <a:ea typeface="+mn-ea"/>
                <a:cs typeface="+mn-cs"/>
                <a:sym typeface="+mn-lt"/>
              </a:defRPr>
            </a:lvl1pPr>
          </a:lstStyle>
          <a:p>
            <a:pPr lvl="0"/>
            <a:r>
              <a:rPr kumimoji="1" lang="ja-JP" altLang="en-US"/>
              <a:t>補足文を入力（キーメッセージを補足する内容＜</a:t>
            </a:r>
            <a:r>
              <a:rPr kumimoji="1" lang="en-US" altLang="ja-JP"/>
              <a:t>2</a:t>
            </a:r>
            <a:r>
              <a:rPr kumimoji="1" lang="ja-JP" altLang="en-US"/>
              <a:t>行以内＞）</a:t>
            </a:r>
          </a:p>
        </p:txBody>
      </p:sp>
      <p:sp>
        <p:nvSpPr>
          <p:cNvPr id="8" name="テキスト プレースホルダー 7"/>
          <p:cNvSpPr>
            <a:spLocks noGrp="1"/>
          </p:cNvSpPr>
          <p:nvPr>
            <p:ph type="body" sz="quarter" idx="15"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4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5116741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ロゴ無し-タイトル">
    <p:spTree>
      <p:nvGrpSpPr>
        <p:cNvPr id="1" name=""/>
        <p:cNvGrpSpPr/>
        <p:nvPr/>
      </p:nvGrpSpPr>
      <p:grpSpPr>
        <a:xfrm>
          <a:off x="0" y="0"/>
          <a:ext cx="0" cy="0"/>
          <a:chOff x="0" y="0"/>
          <a:chExt cx="0" cy="0"/>
        </a:xfrm>
      </p:grpSpPr>
      <p:sp>
        <p:nvSpPr>
          <p:cNvPr id="3"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177"/>
            <a:ext cx="9907588" cy="468313"/>
          </a:xfrm>
          <a:prstGeom prst="rect">
            <a:avLst/>
          </a:prstGeom>
          <a:pattFill prst="dkUpDiag">
            <a:fgClr>
              <a:srgbClr val="FF9D9D"/>
            </a:fgClr>
            <a:bgClr>
              <a:srgbClr val="FFC8CD"/>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32308" tIns="301463" rIns="301463" bIns="120585"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eaLnBrk="1" hangingPunct="1">
              <a:defRPr/>
            </a:pPr>
            <a:endParaRPr lang="en" altLang="ja-JP" sz="1675" b="1" spc="251">
              <a:solidFill>
                <a:schemeClr val="bg1"/>
              </a:solidFill>
              <a:latin typeface="Meiryo" panose="020B0604030504040204" pitchFamily="34" charset="-128"/>
              <a:ea typeface="Meiryo" panose="020B0604030504040204" pitchFamily="34" charset="-128"/>
            </a:endParaRPr>
          </a:p>
        </p:txBody>
      </p:sp>
      <p:sp>
        <p:nvSpPr>
          <p:cNvPr id="4"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1" y="1"/>
            <a:ext cx="3896710" cy="472272"/>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FFE7E7"/>
              </a:gs>
              <a:gs pos="62000">
                <a:srgbClr val="FF9D9D"/>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32308" tIns="301463" rIns="301463" bIns="120585"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eaLnBrk="1" hangingPunct="1">
              <a:defRPr/>
            </a:pPr>
            <a:endParaRPr lang="en" altLang="ja-JP" sz="1675" b="1" spc="251">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472273"/>
          </a:xfrm>
        </p:spPr>
        <p:txBody>
          <a:bodyPr/>
          <a:lstStyle/>
          <a:p>
            <a:r>
              <a:rPr lang="ja-JP" altLang="en-US"/>
              <a:t>マスター タイトルの書式設定</a:t>
            </a:r>
            <a:endParaRPr lang="en-US"/>
          </a:p>
        </p:txBody>
      </p:sp>
      <p:sp>
        <p:nvSpPr>
          <p:cNvPr id="5" name="スライド番号プレースホルダ 5"/>
          <p:cNvSpPr>
            <a:spLocks noGrp="1"/>
          </p:cNvSpPr>
          <p:nvPr>
            <p:ph type="sldNum" sz="quarter" idx="10"/>
          </p:nvPr>
        </p:nvSpPr>
        <p:spPr/>
        <p:txBody>
          <a:bodyPr/>
          <a:lstStyle>
            <a:lvl1pPr>
              <a:defRPr/>
            </a:lvl1pPr>
          </a:lstStyle>
          <a:p>
            <a:pPr>
              <a:defRPr/>
            </a:pPr>
            <a:fld id="{D039003D-1090-4618-876E-7212BE941370}" type="slidenum">
              <a:rPr lang="en-US" altLang="ja-JP"/>
              <a:pPr>
                <a:defRPr/>
              </a:pPr>
              <a:t>‹#›</a:t>
            </a:fld>
            <a:endParaRPr lang="en-US" altLang="ja-JP"/>
          </a:p>
        </p:txBody>
      </p:sp>
    </p:spTree>
    <p:extLst>
      <p:ext uri="{BB962C8B-B14F-4D97-AF65-F5344CB8AC3E}">
        <p14:creationId xmlns:p14="http://schemas.microsoft.com/office/powerpoint/2010/main" val="1592369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D77B767-EB5A-4184-9002-1FAB9E6932DA}" type="datetime1">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1351997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9D5BF9-B47D-48E5-88F1-312E71F1D1F2}" type="datetime1">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346273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9CA90607-8133-40EF-A374-2F7AEDD8658C}" type="datetime1">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2228405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2D37C2DF-B4BE-43C7-BC9E-7B91B5BBFE79}" type="datetime1">
              <a:rPr kumimoji="1" lang="ja-JP" altLang="en-US" smtClean="0"/>
              <a:t>2024/11/28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3596500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A3205BA7-665A-4E8D-B759-DC926FA69FEC}" type="datetime1">
              <a:rPr kumimoji="1" lang="ja-JP" altLang="en-US" smtClean="0"/>
              <a:t>2024/11/28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114239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29871-7A81-42E0-BC4B-A8F5920F4496}" type="datetime1">
              <a:rPr kumimoji="1" lang="ja-JP" altLang="en-US" smtClean="0"/>
              <a:t>2024/11/28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149849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244488-D7C7-4FBA-8971-4F09BA07596E}" type="datetime1">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206246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5815D7-2E44-45C4-A5C2-1AA660F22E88}" type="datetime1">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114753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ags" Target="../tags/tag1.xml"/><Relationship Id="rId2" Type="http://schemas.openxmlformats.org/officeDocument/2006/relationships/theme" Target="../theme/theme2.xml"/><Relationship Id="rId1" Type="http://schemas.openxmlformats.org/officeDocument/2006/relationships/slideLayout" Target="../slideLayouts/slideLayout12.xml"/><Relationship Id="rId5" Type="http://schemas.openxmlformats.org/officeDocument/2006/relationships/image" Target="../media/image1.emf"/><Relationship Id="rId4"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1.emf"/><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oleObject" Target="../embeddings/oleObject3.bin"/><Relationship Id="rId5" Type="http://schemas.openxmlformats.org/officeDocument/2006/relationships/tags" Target="../tags/tag3.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image" Target="../media/image3.emf"/><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oleObject" Target="../embeddings/oleObject7.bin"/><Relationship Id="rId5" Type="http://schemas.openxmlformats.org/officeDocument/2006/relationships/tags" Target="../tags/tag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3BE81-3FC6-4686-9644-93A2D8365276}" type="datetime1">
              <a:rPr kumimoji="1" lang="ja-JP" altLang="en-US" smtClean="0"/>
              <a:t>2024/11/28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A8305-07BE-47E1-A908-5D7A36BCC9C4}" type="slidenum">
              <a:rPr kumimoji="1" lang="ja-JP" altLang="en-US" smtClean="0"/>
              <a:t>‹#›</a:t>
            </a:fld>
            <a:endParaRPr kumimoji="1" lang="ja-JP" altLang="en-US"/>
          </a:p>
        </p:txBody>
      </p:sp>
    </p:spTree>
    <p:extLst>
      <p:ext uri="{BB962C8B-B14F-4D97-AF65-F5344CB8AC3E}">
        <p14:creationId xmlns:p14="http://schemas.microsoft.com/office/powerpoint/2010/main" val="2959765436"/>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3"/>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Tree>
    <p:extLst>
      <p:ext uri="{BB962C8B-B14F-4D97-AF65-F5344CB8AC3E}">
        <p14:creationId xmlns:p14="http://schemas.microsoft.com/office/powerpoint/2010/main" val="2474440892"/>
      </p:ext>
    </p:extLst>
  </p:cSld>
  <p:clrMap bg1="lt1" tx1="dk1" bg2="lt2" tx2="dk2" accent1="accent1" accent2="accent2" accent3="accent3" accent4="accent4" accent5="accent5" accent6="accent6" hlink="hlink" folHlink="folHlink"/>
  <p:sldLayoutIdLst>
    <p:sldLayoutId id="2147483846" r:id="rId1"/>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563" imgH="564" progId="TCLayout.ActiveDocument.1">
                  <p:embed/>
                </p:oleObj>
              </mc:Choice>
              <mc:Fallback>
                <p:oleObj name="think-cell スライド" r:id="rId6" imgW="563" imgH="564" progId="TCLayout.ActiveDocument.1">
                  <p:embed/>
                  <p:pic>
                    <p:nvPicPr>
                      <p:cNvPr id="4" name="オブジェクト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9" name="スライド番号プレースホルダ 9"/>
          <p:cNvSpPr>
            <a:spLocks noGrp="1"/>
          </p:cNvSpPr>
          <p:nvPr>
            <p:ph type="sldNum" sz="quarter" idx="4"/>
          </p:nvPr>
        </p:nvSpPr>
        <p:spPr bwMode="gray">
          <a:xfrm>
            <a:off x="9309504" y="6588000"/>
            <a:ext cx="180000" cy="169200"/>
          </a:xfrm>
          <a:prstGeom prst="rect">
            <a:avLst/>
          </a:prstGeom>
        </p:spPr>
        <p:txBody>
          <a:bodyPr vert="horz" wrap="none" lIns="0" tIns="0" rIns="0" bIns="0" rtlCol="0" anchor="b" anchorCtr="0"/>
          <a:lstStyle>
            <a:lvl1pPr algn="r">
              <a:defRPr sz="1200">
                <a:solidFill>
                  <a:schemeClr val="tx1"/>
                </a:solidFill>
                <a:latin typeface="+mj-ea"/>
                <a:ea typeface="+mj-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Tree>
    <p:extLst>
      <p:ext uri="{BB962C8B-B14F-4D97-AF65-F5344CB8AC3E}">
        <p14:creationId xmlns:p14="http://schemas.microsoft.com/office/powerpoint/2010/main" val="2914998044"/>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7" r:id="rId3"/>
  </p:sldLayoutIdLst>
  <p:hf hdr="0" ftr="0" dt="0"/>
  <p:txStyles>
    <p:titleStyle>
      <a:lvl1pPr algn="l" defTabSz="990564" rtl="0" eaLnBrk="1" latinLnBrk="0" hangingPunct="1">
        <a:spcBef>
          <a:spcPct val="0"/>
        </a:spcBef>
        <a:buNone/>
        <a:defRPr kumimoji="1" sz="2000" b="1" kern="1200" baseline="0">
          <a:solidFill>
            <a:schemeClr val="tx1"/>
          </a:solidFill>
          <a:latin typeface="+mj-ea"/>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j-ea"/>
          <a:ea typeface="+mj-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j-ea"/>
          <a:ea typeface="+mj-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j-ea"/>
          <a:ea typeface="+mj-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j-ea"/>
          <a:ea typeface="+mj-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5"/>
            </p:custDataLst>
            <p:extLst>
              <p:ext uri="{D42A27DB-BD31-4B8C-83A1-F6EECF244321}">
                <p14:modId xmlns:p14="http://schemas.microsoft.com/office/powerpoint/2010/main" val="257118565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6" imgW="317" imgH="318" progId="TCLayout.ActiveDocument.1">
                  <p:embed/>
                </p:oleObj>
              </mc:Choice>
              <mc:Fallback>
                <p:oleObj name="think-cell Slide" r:id="rId6" imgW="317" imgH="318" progId="TCLayout.ActiveDocument.1">
                  <p:embed/>
                  <p:pic>
                    <p:nvPicPr>
                      <p:cNvPr id="6" name="オブジェクト 5"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9309504" y="6588000"/>
            <a:ext cx="180000" cy="169200"/>
          </a:xfrm>
          <a:prstGeom prst="rect">
            <a:avLst/>
          </a:prstGeom>
        </p:spPr>
        <p:txBody>
          <a:bodyPr vert="horz" wrap="none" lIns="0" tIns="0" rIns="0" bIns="0" rtlCol="0" anchor="b" anchorCtr="0"/>
          <a:lstStyle>
            <a:lvl1pPr algn="r">
              <a:defRPr sz="1200">
                <a:solidFill>
                  <a:schemeClr val="tx1"/>
                </a:solidFill>
                <a:latin typeface="Meiryo UI" panose="020B0604030504040204" pitchFamily="50" charset="-128"/>
                <a:ea typeface="Meiryo UI" panose="020B0604030504040204" pitchFamily="50" charset="-128"/>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419079688"/>
      </p:ext>
    </p:extLst>
  </p:cSld>
  <p:clrMap bg1="lt1" tx1="dk1" bg2="lt2" tx2="dk2" accent1="accent1" accent2="accent2" accent3="accent3" accent4="accent4" accent5="accent5" accent6="accent6" hlink="hlink" folHlink="folHlink"/>
  <p:sldLayoutIdLst>
    <p:sldLayoutId id="2147483882" r:id="rId1"/>
    <p:sldLayoutId id="2147483884" r:id="rId2"/>
    <p:sldLayoutId id="2147483885" r:id="rId3"/>
  </p:sldLayoutIdLst>
  <p:hf hdr="0" ftr="0" dt="0"/>
  <p:txStyles>
    <p:titleStyle>
      <a:lvl1pPr algn="l" defTabSz="990564" rtl="0" eaLnBrk="1" latinLnBrk="0" hangingPunct="1">
        <a:spcBef>
          <a:spcPct val="0"/>
        </a:spcBef>
        <a:buNone/>
        <a:defRPr kumimoji="1" sz="2000" b="1" kern="1200">
          <a:solidFill>
            <a:schemeClr val="tx1"/>
          </a:solidFill>
          <a:latin typeface="Meiryo UI" panose="020B0604030504040204" pitchFamily="50" charset="-128"/>
          <a:ea typeface="Meiryo UI" panose="020B0604030504040204" pitchFamily="50" charset="-128"/>
          <a:cs typeface="+mj-cs"/>
        </a:defRPr>
      </a:lvl1pPr>
    </p:titleStyle>
    <p:bodyStyle>
      <a:lvl1pPr marL="0" indent="0" algn="l" defTabSz="990564" rtl="0" eaLnBrk="1" latinLnBrk="0" hangingPunct="1">
        <a:lnSpc>
          <a:spcPct val="106000"/>
        </a:lnSpc>
        <a:spcBef>
          <a:spcPts val="1056"/>
        </a:spcBef>
        <a:spcAft>
          <a:spcPts val="0"/>
        </a:spcAft>
        <a:buSzPct val="100000"/>
        <a:buFont typeface="Arial" panose="020B0604020202020204" pitchFamily="34" charset="0"/>
        <a:buNone/>
        <a:defRPr kumimoji="1" sz="1200" b="0" kern="1200">
          <a:solidFill>
            <a:schemeClr val="tx1"/>
          </a:solidFill>
          <a:latin typeface="Meiryo UI" panose="020B0604030504040204" pitchFamily="50" charset="-128"/>
          <a:ea typeface="Meiryo UI" panose="020B0604030504040204" pitchFamily="50" charset="-128"/>
          <a:cs typeface="+mn-cs"/>
        </a:defRPr>
      </a:lvl1pPr>
      <a:lvl2pPr marL="172800" indent="-172800" algn="l" defTabSz="990564" rtl="0" eaLnBrk="1" latinLnBrk="0" hangingPunct="1">
        <a:lnSpc>
          <a:spcPct val="106000"/>
        </a:lnSpc>
        <a:spcBef>
          <a:spcPts val="1056"/>
        </a:spcBef>
        <a:spcAft>
          <a:spcPts val="0"/>
        </a:spcAft>
        <a:buClrTx/>
        <a:buSzPct val="100000"/>
        <a:buFont typeface="Wingdings" panose="05000000000000000000" pitchFamily="2" charset="2"/>
        <a:buChar char="n"/>
        <a:defRPr kumimoji="1" lang="en-US" sz="1200" b="0" kern="1200" dirty="0" smtClean="0">
          <a:solidFill>
            <a:schemeClr val="tx1"/>
          </a:solidFill>
          <a:latin typeface="Meiryo UI" panose="020B0604030504040204" pitchFamily="50" charset="-128"/>
          <a:ea typeface="Meiryo UI" panose="020B0604030504040204" pitchFamily="50" charset="-128"/>
          <a:cs typeface="+mn-cs"/>
        </a:defRPr>
      </a:lvl2pPr>
      <a:lvl3pPr marL="345600" indent="-172800" algn="l" defTabSz="990564" rtl="0" eaLnBrk="1" latinLnBrk="0" hangingPunct="1">
        <a:lnSpc>
          <a:spcPct val="106000"/>
        </a:lnSpc>
        <a:spcBef>
          <a:spcPts val="480"/>
        </a:spcBef>
        <a:spcAft>
          <a:spcPts val="0"/>
        </a:spcAft>
        <a:buClrTx/>
        <a:buSzPct val="100000"/>
        <a:buFont typeface="Wingdings" panose="05000000000000000000" pitchFamily="2" charset="2"/>
        <a:buChar char="Ø"/>
        <a:defRPr kumimoji="1" lang="en-US" sz="1200" b="0" kern="1200" dirty="0" smtClean="0">
          <a:solidFill>
            <a:schemeClr val="tx1"/>
          </a:solidFill>
          <a:latin typeface="Meiryo UI" panose="020B0604030504040204" pitchFamily="50" charset="-128"/>
          <a:ea typeface="Meiryo UI" panose="020B0604030504040204" pitchFamily="50" charset="-128"/>
          <a:cs typeface="+mn-cs"/>
        </a:defRPr>
      </a:lvl3pPr>
      <a:lvl4pPr marL="518400" indent="-172800" algn="l" defTabSz="990564" rtl="0" eaLnBrk="1" latinLnBrk="0" hangingPunct="1">
        <a:lnSpc>
          <a:spcPct val="106000"/>
        </a:lnSpc>
        <a:spcBef>
          <a:spcPts val="24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eiryo UI" panose="020B0604030504040204" pitchFamily="50" charset="-128"/>
          <a:ea typeface="Meiryo UI" panose="020B0604030504040204" pitchFamily="50" charset="-128"/>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6" y="274639"/>
            <a:ext cx="8915401" cy="1143000"/>
          </a:xfrm>
          <a:prstGeom prst="rect">
            <a:avLst/>
          </a:prstGeom>
          <a:noFill/>
          <a:ln w="9525">
            <a:noFill/>
            <a:miter lim="800000"/>
            <a:headEnd/>
            <a:tailEnd/>
          </a:ln>
        </p:spPr>
        <p:txBody>
          <a:bodyPr vert="horz" wrap="square" lIns="91307" tIns="45653" rIns="91307" bIns="45653"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6" y="1600225"/>
            <a:ext cx="8915401" cy="4525963"/>
          </a:xfrm>
          <a:prstGeom prst="rect">
            <a:avLst/>
          </a:prstGeom>
          <a:noFill/>
          <a:ln w="9525">
            <a:noFill/>
            <a:miter lim="800000"/>
            <a:headEnd/>
            <a:tailEnd/>
          </a:ln>
        </p:spPr>
        <p:txBody>
          <a:bodyPr vert="horz" wrap="square" lIns="91307" tIns="45653" rIns="91307" bIns="4565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2" y="6356817"/>
            <a:ext cx="2311400" cy="365125"/>
          </a:xfrm>
          <a:prstGeom prst="rect">
            <a:avLst/>
          </a:prstGeom>
        </p:spPr>
        <p:txBody>
          <a:bodyPr vert="horz" lIns="91307" tIns="45653" rIns="91307" bIns="45653" rtlCol="0" anchor="ctr"/>
          <a:lstStyle>
            <a:lvl1pPr algn="l">
              <a:defRPr sz="1055">
                <a:solidFill>
                  <a:schemeClr val="tx1">
                    <a:tint val="75000"/>
                  </a:schemeClr>
                </a:solidFill>
                <a:latin typeface="Arial" charset="0"/>
                <a:ea typeface="ＭＳ Ｐゴシック" charset="-128"/>
              </a:defRPr>
            </a:lvl1pPr>
          </a:lstStyle>
          <a:p>
            <a:pPr>
              <a:defRPr/>
            </a:pPr>
            <a:fld id="{12C7E4FE-2C3E-458E-953C-A57B60D82C62}" type="datetime1">
              <a:rPr lang="ja-JP" altLang="en-US" smtClean="0">
                <a:solidFill>
                  <a:prstClr val="black">
                    <a:tint val="75000"/>
                  </a:prstClr>
                </a:solidFill>
              </a:rPr>
              <a:t>2024/11/28</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75" y="6356817"/>
            <a:ext cx="3136900" cy="365125"/>
          </a:xfrm>
          <a:prstGeom prst="rect">
            <a:avLst/>
          </a:prstGeom>
        </p:spPr>
        <p:txBody>
          <a:bodyPr vert="horz" lIns="91307" tIns="45653" rIns="91307" bIns="45653" rtlCol="0" anchor="ctr"/>
          <a:lstStyle>
            <a:lvl1pPr algn="ctr">
              <a:defRPr sz="1055">
                <a:solidFill>
                  <a:schemeClr val="tx1">
                    <a:tint val="75000"/>
                  </a:schemeClr>
                </a:solidFill>
                <a:latin typeface="Arial" charset="0"/>
                <a:ea typeface="ＭＳ Ｐゴシック" charset="-128"/>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10" y="6356817"/>
            <a:ext cx="2311400" cy="365125"/>
          </a:xfrm>
          <a:prstGeom prst="rect">
            <a:avLst/>
          </a:prstGeom>
        </p:spPr>
        <p:txBody>
          <a:bodyPr vert="horz" lIns="91307" tIns="45653" rIns="91307" bIns="45653" rtlCol="0" anchor="ctr"/>
          <a:lstStyle>
            <a:lvl1pPr algn="r">
              <a:defRPr sz="1055">
                <a:solidFill>
                  <a:schemeClr val="tx1">
                    <a:tint val="75000"/>
                  </a:schemeClr>
                </a:solidFill>
                <a:latin typeface="Arial" charset="0"/>
                <a:ea typeface="ＭＳ Ｐゴシック" charset="-128"/>
              </a:defRPr>
            </a:lvl1pPr>
          </a:lstStyle>
          <a:p>
            <a:pPr>
              <a:defRPr/>
            </a:pPr>
            <a:fld id="{17C4E106-E4D4-4543-B6B1-4D754DB7827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494491265"/>
      </p:ext>
    </p:extLst>
  </p:cSld>
  <p:clrMap bg1="lt1" tx1="dk1" bg2="lt2" tx2="dk2" accent1="accent1" accent2="accent2" accent3="accent3" accent4="accent4" accent5="accent5" accent6="accent6" hlink="hlink" folHlink="folHlink"/>
  <p:sldLayoutIdLst>
    <p:sldLayoutId id="2147483889" r:id="rId1"/>
  </p:sldLayoutIdLst>
  <p:hf hdr="0" ftr="0" dt="0"/>
  <p:txStyles>
    <p:titleStyle>
      <a:lvl1pPr algn="ctr" rtl="0" eaLnBrk="0" fontAlgn="base" hangingPunct="0">
        <a:spcBef>
          <a:spcPct val="0"/>
        </a:spcBef>
        <a:spcAft>
          <a:spcPct val="0"/>
        </a:spcAft>
        <a:defRPr kumimoji="1" sz="3870" kern="1200">
          <a:solidFill>
            <a:schemeClr val="tx1"/>
          </a:solidFill>
          <a:latin typeface="+mj-lt"/>
          <a:ea typeface="+mj-ea"/>
          <a:cs typeface="+mj-cs"/>
        </a:defRPr>
      </a:lvl1pPr>
      <a:lvl2pPr algn="ctr" rtl="0" eaLnBrk="0" fontAlgn="base" hangingPunct="0">
        <a:spcBef>
          <a:spcPct val="0"/>
        </a:spcBef>
        <a:spcAft>
          <a:spcPct val="0"/>
        </a:spcAft>
        <a:defRPr kumimoji="1" sz="387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387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387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3870">
          <a:solidFill>
            <a:schemeClr val="tx1"/>
          </a:solidFill>
          <a:latin typeface="Calibri" pitchFamily="34" charset="0"/>
          <a:ea typeface="ＭＳ Ｐゴシック" charset="-128"/>
        </a:defRPr>
      </a:lvl5pPr>
      <a:lvl6pPr marL="401464" algn="ctr" rtl="0" fontAlgn="base">
        <a:spcBef>
          <a:spcPct val="0"/>
        </a:spcBef>
        <a:spcAft>
          <a:spcPct val="0"/>
        </a:spcAft>
        <a:defRPr kumimoji="1" sz="3870">
          <a:solidFill>
            <a:schemeClr val="tx1"/>
          </a:solidFill>
          <a:latin typeface="Calibri" pitchFamily="34" charset="0"/>
          <a:ea typeface="ＭＳ Ｐゴシック" charset="-128"/>
        </a:defRPr>
      </a:lvl6pPr>
      <a:lvl7pPr marL="802930" algn="ctr" rtl="0" fontAlgn="base">
        <a:spcBef>
          <a:spcPct val="0"/>
        </a:spcBef>
        <a:spcAft>
          <a:spcPct val="0"/>
        </a:spcAft>
        <a:defRPr kumimoji="1" sz="3870">
          <a:solidFill>
            <a:schemeClr val="tx1"/>
          </a:solidFill>
          <a:latin typeface="Calibri" pitchFamily="34" charset="0"/>
          <a:ea typeface="ＭＳ Ｐゴシック" charset="-128"/>
        </a:defRPr>
      </a:lvl7pPr>
      <a:lvl8pPr marL="1204395" algn="ctr" rtl="0" fontAlgn="base">
        <a:spcBef>
          <a:spcPct val="0"/>
        </a:spcBef>
        <a:spcAft>
          <a:spcPct val="0"/>
        </a:spcAft>
        <a:defRPr kumimoji="1" sz="3870">
          <a:solidFill>
            <a:schemeClr val="tx1"/>
          </a:solidFill>
          <a:latin typeface="Calibri" pitchFamily="34" charset="0"/>
          <a:ea typeface="ＭＳ Ｐゴシック" charset="-128"/>
        </a:defRPr>
      </a:lvl8pPr>
      <a:lvl9pPr marL="1605862" algn="ctr" rtl="0" fontAlgn="base">
        <a:spcBef>
          <a:spcPct val="0"/>
        </a:spcBef>
        <a:spcAft>
          <a:spcPct val="0"/>
        </a:spcAft>
        <a:defRPr kumimoji="1" sz="3870">
          <a:solidFill>
            <a:schemeClr val="tx1"/>
          </a:solidFill>
          <a:latin typeface="Calibri" pitchFamily="34" charset="0"/>
          <a:ea typeface="ＭＳ Ｐゴシック" charset="-128"/>
        </a:defRPr>
      </a:lvl9pPr>
    </p:titleStyle>
    <p:bodyStyle>
      <a:lvl1pPr marL="301098" indent="-301098" algn="l" rtl="0" eaLnBrk="0" fontAlgn="base" hangingPunct="0">
        <a:spcBef>
          <a:spcPct val="20000"/>
        </a:spcBef>
        <a:spcAft>
          <a:spcPct val="0"/>
        </a:spcAft>
        <a:buFont typeface="Arial" pitchFamily="34" charset="0"/>
        <a:buChar char="•"/>
        <a:defRPr kumimoji="1" sz="2815" kern="1200">
          <a:solidFill>
            <a:schemeClr val="tx1"/>
          </a:solidFill>
          <a:latin typeface="+mn-lt"/>
          <a:ea typeface="+mn-ea"/>
          <a:cs typeface="+mn-cs"/>
        </a:defRPr>
      </a:lvl1pPr>
      <a:lvl2pPr marL="652379" indent="-250917" algn="l" rtl="0" eaLnBrk="0" fontAlgn="base" hangingPunct="0">
        <a:spcBef>
          <a:spcPct val="20000"/>
        </a:spcBef>
        <a:spcAft>
          <a:spcPct val="0"/>
        </a:spcAft>
        <a:buFont typeface="Arial" pitchFamily="34" charset="0"/>
        <a:buChar char="–"/>
        <a:defRPr kumimoji="1" sz="2463" kern="1200">
          <a:solidFill>
            <a:schemeClr val="tx1"/>
          </a:solidFill>
          <a:latin typeface="+mn-lt"/>
          <a:ea typeface="+mn-ea"/>
          <a:cs typeface="+mn-cs"/>
        </a:defRPr>
      </a:lvl2pPr>
      <a:lvl3pPr marL="1003664" indent="-200728" algn="l" rtl="0" eaLnBrk="0" fontAlgn="base" hangingPunct="0">
        <a:spcBef>
          <a:spcPct val="20000"/>
        </a:spcBef>
        <a:spcAft>
          <a:spcPct val="0"/>
        </a:spcAft>
        <a:buFont typeface="Arial" pitchFamily="34" charset="0"/>
        <a:buChar char="•"/>
        <a:defRPr kumimoji="1" sz="2111" kern="1200">
          <a:solidFill>
            <a:schemeClr val="tx1"/>
          </a:solidFill>
          <a:latin typeface="+mn-lt"/>
          <a:ea typeface="+mn-ea"/>
          <a:cs typeface="+mn-cs"/>
        </a:defRPr>
      </a:lvl3pPr>
      <a:lvl4pPr marL="1405124" indent="-200728" algn="l" rtl="0" eaLnBrk="0" fontAlgn="base" hangingPunct="0">
        <a:spcBef>
          <a:spcPct val="20000"/>
        </a:spcBef>
        <a:spcAft>
          <a:spcPct val="0"/>
        </a:spcAft>
        <a:buFont typeface="Arial" pitchFamily="34" charset="0"/>
        <a:buChar char="–"/>
        <a:defRPr kumimoji="1" sz="1759" kern="1200">
          <a:solidFill>
            <a:schemeClr val="tx1"/>
          </a:solidFill>
          <a:latin typeface="+mn-lt"/>
          <a:ea typeface="+mn-ea"/>
          <a:cs typeface="+mn-cs"/>
        </a:defRPr>
      </a:lvl4pPr>
      <a:lvl5pPr marL="1806593" indent="-200728" algn="l" rtl="0" eaLnBrk="0" fontAlgn="base" hangingPunct="0">
        <a:spcBef>
          <a:spcPct val="20000"/>
        </a:spcBef>
        <a:spcAft>
          <a:spcPct val="0"/>
        </a:spcAft>
        <a:buFont typeface="Arial" pitchFamily="34" charset="0"/>
        <a:buChar char="»"/>
        <a:defRPr kumimoji="1" sz="1759" kern="1200">
          <a:solidFill>
            <a:schemeClr val="tx1"/>
          </a:solidFill>
          <a:latin typeface="+mn-lt"/>
          <a:ea typeface="+mn-ea"/>
          <a:cs typeface="+mn-cs"/>
        </a:defRPr>
      </a:lvl5pPr>
      <a:lvl6pPr marL="2208058" indent="-200728" algn="l" defTabSz="802930" rtl="0" eaLnBrk="1" latinLnBrk="0" hangingPunct="1">
        <a:spcBef>
          <a:spcPct val="20000"/>
        </a:spcBef>
        <a:buFont typeface="Arial" pitchFamily="34" charset="0"/>
        <a:buChar char="•"/>
        <a:defRPr kumimoji="1" sz="1759" kern="1200">
          <a:solidFill>
            <a:schemeClr val="tx1"/>
          </a:solidFill>
          <a:latin typeface="+mn-lt"/>
          <a:ea typeface="+mn-ea"/>
          <a:cs typeface="+mn-cs"/>
        </a:defRPr>
      </a:lvl6pPr>
      <a:lvl7pPr marL="2609523" indent="-200728" algn="l" defTabSz="802930" rtl="0" eaLnBrk="1" latinLnBrk="0" hangingPunct="1">
        <a:spcBef>
          <a:spcPct val="20000"/>
        </a:spcBef>
        <a:buFont typeface="Arial" pitchFamily="34" charset="0"/>
        <a:buChar char="•"/>
        <a:defRPr kumimoji="1" sz="1759" kern="1200">
          <a:solidFill>
            <a:schemeClr val="tx1"/>
          </a:solidFill>
          <a:latin typeface="+mn-lt"/>
          <a:ea typeface="+mn-ea"/>
          <a:cs typeface="+mn-cs"/>
        </a:defRPr>
      </a:lvl7pPr>
      <a:lvl8pPr marL="3010989" indent="-200728" algn="l" defTabSz="802930" rtl="0" eaLnBrk="1" latinLnBrk="0" hangingPunct="1">
        <a:spcBef>
          <a:spcPct val="20000"/>
        </a:spcBef>
        <a:buFont typeface="Arial" pitchFamily="34" charset="0"/>
        <a:buChar char="•"/>
        <a:defRPr kumimoji="1" sz="1759" kern="1200">
          <a:solidFill>
            <a:schemeClr val="tx1"/>
          </a:solidFill>
          <a:latin typeface="+mn-lt"/>
          <a:ea typeface="+mn-ea"/>
          <a:cs typeface="+mn-cs"/>
        </a:defRPr>
      </a:lvl8pPr>
      <a:lvl9pPr marL="3412454" indent="-200728" algn="l" defTabSz="802930" rtl="0" eaLnBrk="1" latinLnBrk="0" hangingPunct="1">
        <a:spcBef>
          <a:spcPct val="20000"/>
        </a:spcBef>
        <a:buFont typeface="Arial" pitchFamily="34" charset="0"/>
        <a:buChar char="•"/>
        <a:defRPr kumimoji="1" sz="1759" kern="1200">
          <a:solidFill>
            <a:schemeClr val="tx1"/>
          </a:solidFill>
          <a:latin typeface="+mn-lt"/>
          <a:ea typeface="+mn-ea"/>
          <a:cs typeface="+mn-cs"/>
        </a:defRPr>
      </a:lvl9pPr>
    </p:bodyStyle>
    <p:otherStyle>
      <a:defPPr>
        <a:defRPr lang="ja-JP"/>
      </a:defPPr>
      <a:lvl1pPr marL="0" algn="l" defTabSz="802930" rtl="0" eaLnBrk="1" latinLnBrk="0" hangingPunct="1">
        <a:defRPr kumimoji="1" sz="1582" kern="1200">
          <a:solidFill>
            <a:schemeClr val="tx1"/>
          </a:solidFill>
          <a:latin typeface="+mn-lt"/>
          <a:ea typeface="+mn-ea"/>
          <a:cs typeface="+mn-cs"/>
        </a:defRPr>
      </a:lvl1pPr>
      <a:lvl2pPr marL="401464" algn="l" defTabSz="802930" rtl="0" eaLnBrk="1" latinLnBrk="0" hangingPunct="1">
        <a:defRPr kumimoji="1" sz="1582" kern="1200">
          <a:solidFill>
            <a:schemeClr val="tx1"/>
          </a:solidFill>
          <a:latin typeface="+mn-lt"/>
          <a:ea typeface="+mn-ea"/>
          <a:cs typeface="+mn-cs"/>
        </a:defRPr>
      </a:lvl2pPr>
      <a:lvl3pPr marL="802930" algn="l" defTabSz="802930" rtl="0" eaLnBrk="1" latinLnBrk="0" hangingPunct="1">
        <a:defRPr kumimoji="1" sz="1582" kern="1200">
          <a:solidFill>
            <a:schemeClr val="tx1"/>
          </a:solidFill>
          <a:latin typeface="+mn-lt"/>
          <a:ea typeface="+mn-ea"/>
          <a:cs typeface="+mn-cs"/>
        </a:defRPr>
      </a:lvl3pPr>
      <a:lvl4pPr marL="1204395" algn="l" defTabSz="802930" rtl="0" eaLnBrk="1" latinLnBrk="0" hangingPunct="1">
        <a:defRPr kumimoji="1" sz="1582" kern="1200">
          <a:solidFill>
            <a:schemeClr val="tx1"/>
          </a:solidFill>
          <a:latin typeface="+mn-lt"/>
          <a:ea typeface="+mn-ea"/>
          <a:cs typeface="+mn-cs"/>
        </a:defRPr>
      </a:lvl4pPr>
      <a:lvl5pPr marL="1605862" algn="l" defTabSz="802930" rtl="0" eaLnBrk="1" latinLnBrk="0" hangingPunct="1">
        <a:defRPr kumimoji="1" sz="1582" kern="1200">
          <a:solidFill>
            <a:schemeClr val="tx1"/>
          </a:solidFill>
          <a:latin typeface="+mn-lt"/>
          <a:ea typeface="+mn-ea"/>
          <a:cs typeface="+mn-cs"/>
        </a:defRPr>
      </a:lvl5pPr>
      <a:lvl6pPr marL="2007324" algn="l" defTabSz="802930" rtl="0" eaLnBrk="1" latinLnBrk="0" hangingPunct="1">
        <a:defRPr kumimoji="1" sz="1582" kern="1200">
          <a:solidFill>
            <a:schemeClr val="tx1"/>
          </a:solidFill>
          <a:latin typeface="+mn-lt"/>
          <a:ea typeface="+mn-ea"/>
          <a:cs typeface="+mn-cs"/>
        </a:defRPr>
      </a:lvl6pPr>
      <a:lvl7pPr marL="2408791" algn="l" defTabSz="802930" rtl="0" eaLnBrk="1" latinLnBrk="0" hangingPunct="1">
        <a:defRPr kumimoji="1" sz="1582" kern="1200">
          <a:solidFill>
            <a:schemeClr val="tx1"/>
          </a:solidFill>
          <a:latin typeface="+mn-lt"/>
          <a:ea typeface="+mn-ea"/>
          <a:cs typeface="+mn-cs"/>
        </a:defRPr>
      </a:lvl7pPr>
      <a:lvl8pPr marL="2810258" algn="l" defTabSz="802930" rtl="0" eaLnBrk="1" latinLnBrk="0" hangingPunct="1">
        <a:defRPr kumimoji="1" sz="1582" kern="1200">
          <a:solidFill>
            <a:schemeClr val="tx1"/>
          </a:solidFill>
          <a:latin typeface="+mn-lt"/>
          <a:ea typeface="+mn-ea"/>
          <a:cs typeface="+mn-cs"/>
        </a:defRPr>
      </a:lvl8pPr>
      <a:lvl9pPr marL="3211722" algn="l" defTabSz="802930" rtl="0" eaLnBrk="1" latinLnBrk="0" hangingPunct="1">
        <a:defRPr kumimoji="1" sz="15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左中かっこ 39" hidden="1">
            <a:extLst>
              <a:ext uri="{FF2B5EF4-FFF2-40B4-BE49-F238E27FC236}">
                <a16:creationId xmlns:a16="http://schemas.microsoft.com/office/drawing/2014/main" id="{374FC325-91FB-7F98-70CE-5CE4C42E5DDE}"/>
              </a:ext>
            </a:extLst>
          </p:cNvPr>
          <p:cNvSpPr/>
          <p:nvPr/>
        </p:nvSpPr>
        <p:spPr>
          <a:xfrm>
            <a:off x="2575135" y="4935594"/>
            <a:ext cx="123641" cy="458071"/>
          </a:xfrm>
          <a:prstGeom prst="leftBrace">
            <a:avLst>
              <a:gd name="adj1" fmla="val 26847"/>
              <a:gd name="adj2" fmla="val 50000"/>
            </a:avLst>
          </a:prstGeom>
          <a:noFill/>
          <a:ln w="9525" cap="flat" cmpd="sng" algn="ctr">
            <a:solidFill>
              <a:sysClr val="windowText" lastClr="000000"/>
            </a:solidFill>
            <a:prstDash val="solid"/>
          </a:ln>
          <a:effectLst/>
        </p:spPr>
        <p:txBody>
          <a:bodyPr lIns="76690" tIns="38345" rIns="76690" bIns="38345" rtlCol="0" anchor="ctr"/>
          <a:lstStyle/>
          <a:p>
            <a:pPr algn="ctr" defTabSz="777565">
              <a:defRPr/>
            </a:pPr>
            <a:endParaRPr lang="ja-JP" altLang="en-US" sz="681" kern="0">
              <a:solidFill>
                <a:srgbClr val="5E5E5E"/>
              </a:solidFill>
              <a:latin typeface="HGPｺﾞｼｯｸM" panose="020B0600000000000000" pitchFamily="50" charset="-128"/>
              <a:ea typeface="HGPｺﾞｼｯｸM" panose="020B0600000000000000" pitchFamily="50" charset="-128"/>
              <a:sym typeface="ヒラギノ角ゴ ProN W3"/>
            </a:endParaRPr>
          </a:p>
        </p:txBody>
      </p:sp>
      <p:sp>
        <p:nvSpPr>
          <p:cNvPr id="7" name="テキスト プレースホルダー 6">
            <a:extLst>
              <a:ext uri="{FF2B5EF4-FFF2-40B4-BE49-F238E27FC236}">
                <a16:creationId xmlns:a16="http://schemas.microsoft.com/office/drawing/2014/main" id="{474C7F0C-BC09-A17C-F8BC-39BBB6DD020B}"/>
              </a:ext>
            </a:extLst>
          </p:cNvPr>
          <p:cNvSpPr txBox="1">
            <a:spLocks/>
          </p:cNvSpPr>
          <p:nvPr/>
        </p:nvSpPr>
        <p:spPr>
          <a:xfrm>
            <a:off x="734100" y="162017"/>
            <a:ext cx="8437807" cy="306746"/>
          </a:xfrm>
          <a:prstGeom prst="rect">
            <a:avLst/>
          </a:prstGeom>
          <a:pattFill prst="dkUpDiag">
            <a:fgClr>
              <a:srgbClr val="003579"/>
            </a:fgClr>
            <a:bgClr>
              <a:srgbClr val="004292"/>
            </a:bgClr>
          </a:pattFill>
          <a:ln w="12700" cap="flat" cmpd="sng" algn="ctr">
            <a:noFill/>
            <a:prstDash val="solid"/>
            <a:miter lim="800000"/>
          </a:ln>
          <a:effectLst/>
        </p:spPr>
        <p:txBody>
          <a:bodyPr lIns="306746" tIns="153373" rIns="306746" bIns="153373"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defTabSz="389586">
              <a:defRPr/>
            </a:pPr>
            <a:endParaRPr lang="ja-JP" altLang="en-US" sz="16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eiryo UI" panose="020B0604030504040204" pitchFamily="50" charset="-128"/>
              <a:sym typeface="ヒラギノ角ゴ ProN W3"/>
            </a:endParaRPr>
          </a:p>
        </p:txBody>
      </p:sp>
      <p:sp>
        <p:nvSpPr>
          <p:cNvPr id="9" name="テキスト プレースホルダー 6">
            <a:extLst>
              <a:ext uri="{FF2B5EF4-FFF2-40B4-BE49-F238E27FC236}">
                <a16:creationId xmlns:a16="http://schemas.microsoft.com/office/drawing/2014/main" id="{EA700645-AD6B-D534-7F02-E23B79FB15E6}"/>
              </a:ext>
            </a:extLst>
          </p:cNvPr>
          <p:cNvSpPr txBox="1">
            <a:spLocks/>
          </p:cNvSpPr>
          <p:nvPr/>
        </p:nvSpPr>
        <p:spPr>
          <a:xfrm>
            <a:off x="6335486" y="166513"/>
            <a:ext cx="2879747" cy="306746"/>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w="12700" cap="flat" cmpd="sng" algn="ctr">
            <a:noFill/>
            <a:prstDash val="solid"/>
            <a:miter lim="800000"/>
          </a:ln>
          <a:effectLst/>
        </p:spPr>
        <p:txBody>
          <a:bodyPr lIns="306746" tIns="278274" rIns="278274" bIns="111309"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defTabSz="389586">
              <a:defRPr/>
            </a:pPr>
            <a:endParaRPr lang="en" altLang="ja-JP" sz="1546" b="1" kern="0" spc="232">
              <a:solidFill>
                <a:srgbClr val="FFFFFF"/>
              </a:solidFill>
              <a:latin typeface="Meiryo" panose="020B0604030504040204" pitchFamily="34" charset="-128"/>
              <a:ea typeface="Meiryo" panose="020B0604030504040204" pitchFamily="34" charset="-128"/>
              <a:sym typeface="ヒラギノ角ゴ ProN W3"/>
            </a:endParaRPr>
          </a:p>
        </p:txBody>
      </p:sp>
      <p:sp>
        <p:nvSpPr>
          <p:cNvPr id="20" name="正方形/長方形 19">
            <a:extLst>
              <a:ext uri="{FF2B5EF4-FFF2-40B4-BE49-F238E27FC236}">
                <a16:creationId xmlns:a16="http://schemas.microsoft.com/office/drawing/2014/main" id="{0663F166-820E-6D12-EA9B-7FF470AB9623}"/>
              </a:ext>
            </a:extLst>
          </p:cNvPr>
          <p:cNvSpPr/>
          <p:nvPr/>
        </p:nvSpPr>
        <p:spPr>
          <a:xfrm>
            <a:off x="3488252" y="507293"/>
            <a:ext cx="3075143" cy="354584"/>
          </a:xfrm>
          <a:prstGeom prst="rect">
            <a:avLst/>
          </a:prstGeom>
        </p:spPr>
        <p:txBody>
          <a:bodyPr wrap="square">
            <a:spAutoFit/>
          </a:bodyPr>
          <a:lstStyle/>
          <a:p>
            <a:pPr algn="dist" defTabSz="791493" fontAlgn="base">
              <a:spcBef>
                <a:spcPct val="0"/>
              </a:spcBef>
              <a:spcAft>
                <a:spcPct val="0"/>
              </a:spcAft>
              <a:defRPr/>
            </a:pPr>
            <a:endParaRPr lang="ja-JP" altLang="en-US" sz="1704"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eiryo UI" panose="020B0604030504040204" pitchFamily="50" charset="-128"/>
              <a:sym typeface="ヒラギノ角ゴ ProN W3"/>
            </a:endParaRPr>
          </a:p>
        </p:txBody>
      </p:sp>
      <p:sp>
        <p:nvSpPr>
          <p:cNvPr id="44" name="正方形/長方形 43">
            <a:extLst>
              <a:ext uri="{FF2B5EF4-FFF2-40B4-BE49-F238E27FC236}">
                <a16:creationId xmlns:a16="http://schemas.microsoft.com/office/drawing/2014/main" id="{4ADD4B96-D435-37B5-1238-AE0160802B06}"/>
              </a:ext>
            </a:extLst>
          </p:cNvPr>
          <p:cNvSpPr/>
          <p:nvPr/>
        </p:nvSpPr>
        <p:spPr>
          <a:xfrm>
            <a:off x="822486" y="699311"/>
            <a:ext cx="8282970" cy="464199"/>
          </a:xfrm>
          <a:prstGeom prst="rect">
            <a:avLst/>
          </a:prstGeom>
          <a:noFill/>
          <a:ln w="25400" cap="rnd" cmpd="sng" algn="ctr">
            <a:solidFill>
              <a:srgbClr val="103185"/>
            </a:solidFill>
            <a:prstDash val="solid"/>
            <a:bevel/>
          </a:ln>
          <a:effectLst/>
        </p:spPr>
        <p:txBody>
          <a:bodyPr lIns="122698" tIns="92023" rIns="122698" bIns="153373" rtlCol="0" anchor="t"/>
          <a:lstStyle/>
          <a:p>
            <a:pPr marL="182563" indent="-147638" defTabSz="844083" fontAlgn="base">
              <a:spcBef>
                <a:spcPct val="0"/>
              </a:spcBef>
              <a:spcAft>
                <a:spcPct val="0"/>
              </a:spcAft>
              <a:defRPr/>
            </a:pPr>
            <a:r>
              <a:rPr lang="ja-JP" altLang="en-US" sz="1100" kern="0" dirty="0">
                <a:solidFill>
                  <a:prstClr val="black"/>
                </a:solidFill>
                <a:latin typeface="HGｺﾞｼｯｸM" panose="020B0609000000000000" pitchFamily="49" charset="-128"/>
                <a:ea typeface="HGｺﾞｼｯｸM" panose="020B0609000000000000" pitchFamily="49" charset="-128"/>
                <a:sym typeface="ヒラギノ角ゴ ProN W3"/>
              </a:rPr>
              <a:t>〇　</a:t>
            </a:r>
            <a:r>
              <a:rPr lang="en-US" altLang="ja-JP" sz="1100" kern="0" dirty="0">
                <a:solidFill>
                  <a:prstClr val="black"/>
                </a:solidFill>
                <a:latin typeface="HGｺﾞｼｯｸM" panose="020B0609000000000000" pitchFamily="49" charset="-128"/>
                <a:ea typeface="HGｺﾞｼｯｸM" panose="020B0609000000000000" pitchFamily="49" charset="-128"/>
                <a:sym typeface="ヒラギノ角ゴ ProN W3"/>
              </a:rPr>
              <a:t>The</a:t>
            </a:r>
            <a:r>
              <a:rPr lang="ja-JP" altLang="en-US" sz="1100" kern="0" dirty="0">
                <a:solidFill>
                  <a:prstClr val="black"/>
                </a:solidFill>
                <a:latin typeface="HGｺﾞｼｯｸM" panose="020B0609000000000000" pitchFamily="49" charset="-128"/>
                <a:ea typeface="HGｺﾞｼｯｸM" panose="020B0609000000000000" pitchFamily="49" charset="-128"/>
                <a:sym typeface="ヒラギノ角ゴ ProN W3"/>
              </a:rPr>
              <a:t> </a:t>
            </a:r>
            <a:r>
              <a:rPr lang="en-US" altLang="ja-JP" sz="1100" kern="0" dirty="0">
                <a:solidFill>
                  <a:prstClr val="black"/>
                </a:solidFill>
                <a:latin typeface="HGｺﾞｼｯｸM" panose="020B0609000000000000" pitchFamily="49" charset="-128"/>
                <a:ea typeface="HGｺﾞｼｯｸM" panose="020B0609000000000000" pitchFamily="49" charset="-128"/>
                <a:sym typeface="ヒラギノ角ゴ ProN W3"/>
              </a:rPr>
              <a:t>purpose of this program is to contribute to the stability of life at home and to the healthy growth of children who will lead the next generation of society.</a:t>
            </a:r>
            <a:endParaRPr lang="en-US" altLang="ja-JP" sz="1200" kern="0" dirty="0">
              <a:solidFill>
                <a:prstClr val="black"/>
              </a:solidFill>
              <a:latin typeface="HGｺﾞｼｯｸM" panose="020B0609000000000000" pitchFamily="49" charset="-128"/>
              <a:ea typeface="HGｺﾞｼｯｸM" panose="020B0609000000000000" pitchFamily="49" charset="-128"/>
              <a:sym typeface="ヒラギノ角ゴ ProN W3"/>
            </a:endParaRPr>
          </a:p>
        </p:txBody>
      </p:sp>
      <p:sp>
        <p:nvSpPr>
          <p:cNvPr id="45" name="角丸四角形 30">
            <a:extLst>
              <a:ext uri="{FF2B5EF4-FFF2-40B4-BE49-F238E27FC236}">
                <a16:creationId xmlns:a16="http://schemas.microsoft.com/office/drawing/2014/main" id="{FA238BC5-EF64-5137-63D7-74E16DEB5F3A}"/>
              </a:ext>
            </a:extLst>
          </p:cNvPr>
          <p:cNvSpPr/>
          <p:nvPr/>
        </p:nvSpPr>
        <p:spPr>
          <a:xfrm>
            <a:off x="800544" y="525969"/>
            <a:ext cx="1413375" cy="263030"/>
          </a:xfrm>
          <a:prstGeom prst="roundRect">
            <a:avLst>
              <a:gd name="adj" fmla="val 0"/>
            </a:avLst>
          </a:prstGeom>
          <a:solidFill>
            <a:srgbClr val="103185"/>
          </a:solidFill>
          <a:ln w="50800">
            <a:solidFill>
              <a:srgbClr val="FFFFFF"/>
            </a:solidFill>
          </a:ln>
        </p:spPr>
        <p:txBody>
          <a:bodyPr lIns="122698" tIns="30675" bIns="30675" anchor="ctr"/>
          <a:lstStyle/>
          <a:p>
            <a:pPr defTabSz="503646">
              <a:lnSpc>
                <a:spcPct val="130000"/>
              </a:lnSpc>
              <a:spcAft>
                <a:spcPts val="678"/>
              </a:spcAft>
              <a:defRPr/>
            </a:pPr>
            <a:r>
              <a:rPr lang="ja-JP" altLang="en-US" sz="1200" b="1" kern="0" dirty="0">
                <a:solidFill>
                  <a:srgbClr val="FFFFFF"/>
                </a:solidFill>
                <a:latin typeface="Segoe UI" panose="020B0502040204020203" pitchFamily="34" charset="0"/>
                <a:ea typeface="メイリオ" panose="020B0604030504040204" pitchFamily="50" charset="-128"/>
                <a:cs typeface="Noto Sans CJK JP DemiLight" charset="-128"/>
                <a:sym typeface="ヒラギノ角ゴ ProN W3"/>
              </a:rPr>
              <a:t>１</a:t>
            </a:r>
            <a:r>
              <a:rPr lang="en-US" altLang="ja-JP" sz="1200" b="1" kern="0" dirty="0">
                <a:solidFill>
                  <a:srgbClr val="FFFFFF"/>
                </a:solidFill>
                <a:latin typeface="Segoe UI" panose="020B0502040204020203" pitchFamily="34" charset="0"/>
                <a:ea typeface="メイリオ" panose="020B0604030504040204" pitchFamily="50" charset="-128"/>
                <a:cs typeface="Noto Sans CJK JP DemiLight" charset="-128"/>
                <a:sym typeface="ヒラギノ角ゴ ProN W3"/>
              </a:rPr>
              <a:t> </a:t>
            </a:r>
            <a:r>
              <a:rPr lang="en-US" altLang="ja-JP" sz="1400" b="1" kern="0" dirty="0">
                <a:solidFill>
                  <a:srgbClr val="FFFFFF"/>
                </a:solidFill>
                <a:latin typeface="Segoe UI" panose="020B0502040204020203" pitchFamily="34" charset="0"/>
                <a:ea typeface="メイリオ" panose="020B0604030504040204" pitchFamily="50" charset="-128"/>
                <a:cs typeface="Noto Sans CJK JP DemiLight" charset="-128"/>
                <a:sym typeface="ヒラギノ角ゴ ProN W3"/>
              </a:rPr>
              <a:t>Purpose</a:t>
            </a:r>
            <a:endParaRPr lang="ja-JP" altLang="en-US" sz="1200" b="1" kern="0" dirty="0">
              <a:solidFill>
                <a:srgbClr val="FFFFFF"/>
              </a:solidFill>
              <a:latin typeface="Segoe UI" panose="020B0502040204020203" pitchFamily="34" charset="0"/>
              <a:ea typeface="メイリオ" panose="020B0604030504040204" pitchFamily="50" charset="-128"/>
              <a:cs typeface="Noto Sans CJK JP DemiLight" charset="-128"/>
              <a:sym typeface="ヒラギノ角ゴ ProN W3"/>
            </a:endParaRPr>
          </a:p>
        </p:txBody>
      </p:sp>
      <p:graphicFrame>
        <p:nvGraphicFramePr>
          <p:cNvPr id="3" name="Group 126">
            <a:extLst>
              <a:ext uri="{FF2B5EF4-FFF2-40B4-BE49-F238E27FC236}">
                <a16:creationId xmlns:a16="http://schemas.microsoft.com/office/drawing/2014/main" id="{0F167AF1-5439-8E47-E86D-DC90F0AC4FF3}"/>
              </a:ext>
            </a:extLst>
          </p:cNvPr>
          <p:cNvGraphicFramePr>
            <a:graphicFrameLocks/>
          </p:cNvGraphicFramePr>
          <p:nvPr>
            <p:extLst>
              <p:ext uri="{D42A27DB-BD31-4B8C-83A1-F6EECF244321}">
                <p14:modId xmlns:p14="http://schemas.microsoft.com/office/powerpoint/2010/main" val="2787703300"/>
              </p:ext>
            </p:extLst>
          </p:nvPr>
        </p:nvGraphicFramePr>
        <p:xfrm>
          <a:off x="864143" y="1475986"/>
          <a:ext cx="8199655" cy="5061151"/>
        </p:xfrm>
        <a:graphic>
          <a:graphicData uri="http://schemas.openxmlformats.org/drawingml/2006/table">
            <a:tbl>
              <a:tblPr/>
              <a:tblGrid>
                <a:gridCol w="1355509">
                  <a:extLst>
                    <a:ext uri="{9D8B030D-6E8A-4147-A177-3AD203B41FA5}">
                      <a16:colId xmlns:a16="http://schemas.microsoft.com/office/drawing/2014/main" val="20000"/>
                    </a:ext>
                  </a:extLst>
                </a:gridCol>
                <a:gridCol w="6844146">
                  <a:extLst>
                    <a:ext uri="{9D8B030D-6E8A-4147-A177-3AD203B41FA5}">
                      <a16:colId xmlns:a16="http://schemas.microsoft.com/office/drawing/2014/main" val="20001"/>
                    </a:ext>
                  </a:extLst>
                </a:gridCol>
              </a:tblGrid>
              <a:tr h="470641">
                <a:tc>
                  <a:txBody>
                    <a:bodyPr/>
                    <a:lstStyle>
                      <a:lvl1pPr marL="0" algn="l" defTabSz="742950" rtl="0" eaLnBrk="1" latinLnBrk="0" hangingPunct="1">
                        <a:defRPr kumimoji="1" sz="1463" kern="1200">
                          <a:solidFill>
                            <a:schemeClr val="tx1"/>
                          </a:solidFill>
                          <a:latin typeface="Calibri"/>
                        </a:defRPr>
                      </a:lvl1pPr>
                      <a:lvl2pPr marL="371475" algn="l" defTabSz="742950" rtl="0" eaLnBrk="1" latinLnBrk="0" hangingPunct="1">
                        <a:defRPr kumimoji="1" sz="1463" kern="1200">
                          <a:solidFill>
                            <a:schemeClr val="tx1"/>
                          </a:solidFill>
                          <a:latin typeface="Calibri"/>
                        </a:defRPr>
                      </a:lvl2pPr>
                      <a:lvl3pPr marL="742950" algn="l" defTabSz="742950" rtl="0" eaLnBrk="1" latinLnBrk="0" hangingPunct="1">
                        <a:defRPr kumimoji="1" sz="1463" kern="1200">
                          <a:solidFill>
                            <a:schemeClr val="tx1"/>
                          </a:solidFill>
                          <a:latin typeface="Calibri"/>
                        </a:defRPr>
                      </a:lvl3pPr>
                      <a:lvl4pPr marL="1114425" algn="l" defTabSz="742950" rtl="0" eaLnBrk="1" latinLnBrk="0" hangingPunct="1">
                        <a:defRPr kumimoji="1" sz="1463" kern="1200">
                          <a:solidFill>
                            <a:schemeClr val="tx1"/>
                          </a:solidFill>
                          <a:latin typeface="Calibri"/>
                        </a:defRPr>
                      </a:lvl4pPr>
                      <a:lvl5pPr marL="1485900" algn="l" defTabSz="742950" rtl="0" eaLnBrk="1" latinLnBrk="0" hangingPunct="1">
                        <a:defRPr kumimoji="1" sz="1463" kern="1200">
                          <a:solidFill>
                            <a:schemeClr val="tx1"/>
                          </a:solidFill>
                          <a:latin typeface="Calibri"/>
                        </a:defRPr>
                      </a:lvl5pPr>
                      <a:lvl6pPr marL="1857375" algn="l" defTabSz="742950" rtl="0" eaLnBrk="1" latinLnBrk="0" hangingPunct="1">
                        <a:defRPr kumimoji="1" sz="1463" kern="1200">
                          <a:solidFill>
                            <a:schemeClr val="tx1"/>
                          </a:solidFill>
                          <a:latin typeface="Calibri"/>
                        </a:defRPr>
                      </a:lvl6pPr>
                      <a:lvl7pPr marL="2228850" algn="l" defTabSz="742950" rtl="0" eaLnBrk="1" latinLnBrk="0" hangingPunct="1">
                        <a:defRPr kumimoji="1" sz="1463" kern="1200">
                          <a:solidFill>
                            <a:schemeClr val="tx1"/>
                          </a:solidFill>
                          <a:latin typeface="Calibri"/>
                        </a:defRPr>
                      </a:lvl7pPr>
                      <a:lvl8pPr marL="2600325" algn="l" defTabSz="742950" rtl="0" eaLnBrk="1" latinLnBrk="0" hangingPunct="1">
                        <a:defRPr kumimoji="1" sz="1463" kern="1200">
                          <a:solidFill>
                            <a:schemeClr val="tx1"/>
                          </a:solidFill>
                          <a:latin typeface="Calibri"/>
                        </a:defRPr>
                      </a:lvl8pPr>
                      <a:lvl9pPr marL="2971800" algn="l" defTabSz="742950" rtl="0" eaLnBrk="1" latinLnBrk="0" hangingPunct="1">
                        <a:defRPr kumimoji="1" sz="1463"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Children eligible </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for this program  </a:t>
                      </a:r>
                      <a:endParaRPr kumimoji="1" lang="ja-JP" altLang="en-US"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0" algn="l" defTabSz="742950" rtl="0" eaLnBrk="1" latinLnBrk="0" hangingPunct="1">
                        <a:defRPr kumimoji="1" sz="1463" kern="1200">
                          <a:solidFill>
                            <a:schemeClr val="tx1"/>
                          </a:solidFill>
                          <a:latin typeface="Calibri"/>
                        </a:defRPr>
                      </a:lvl1pPr>
                      <a:lvl2pPr marL="371475" algn="l" defTabSz="742950" rtl="0" eaLnBrk="1" latinLnBrk="0" hangingPunct="1">
                        <a:defRPr kumimoji="1" sz="1463" kern="1200">
                          <a:solidFill>
                            <a:schemeClr val="tx1"/>
                          </a:solidFill>
                          <a:latin typeface="Calibri"/>
                        </a:defRPr>
                      </a:lvl2pPr>
                      <a:lvl3pPr marL="742950" algn="l" defTabSz="742950" rtl="0" eaLnBrk="1" latinLnBrk="0" hangingPunct="1">
                        <a:defRPr kumimoji="1" sz="1463" kern="1200">
                          <a:solidFill>
                            <a:schemeClr val="tx1"/>
                          </a:solidFill>
                          <a:latin typeface="Calibri"/>
                        </a:defRPr>
                      </a:lvl3pPr>
                      <a:lvl4pPr marL="1114425" algn="l" defTabSz="742950" rtl="0" eaLnBrk="1" latinLnBrk="0" hangingPunct="1">
                        <a:defRPr kumimoji="1" sz="1463" kern="1200">
                          <a:solidFill>
                            <a:schemeClr val="tx1"/>
                          </a:solidFill>
                          <a:latin typeface="Calibri"/>
                        </a:defRPr>
                      </a:lvl4pPr>
                      <a:lvl5pPr marL="1485900" algn="l" defTabSz="742950" rtl="0" eaLnBrk="1" latinLnBrk="0" hangingPunct="1">
                        <a:defRPr kumimoji="1" sz="1463" kern="1200">
                          <a:solidFill>
                            <a:schemeClr val="tx1"/>
                          </a:solidFill>
                          <a:latin typeface="Calibri"/>
                        </a:defRPr>
                      </a:lvl5pPr>
                      <a:lvl6pPr marL="1857375" algn="l" defTabSz="742950" rtl="0" eaLnBrk="1" latinLnBrk="0" hangingPunct="1">
                        <a:defRPr kumimoji="1" sz="1463" kern="1200">
                          <a:solidFill>
                            <a:schemeClr val="tx1"/>
                          </a:solidFill>
                          <a:latin typeface="Calibri"/>
                        </a:defRPr>
                      </a:lvl6pPr>
                      <a:lvl7pPr marL="2228850" algn="l" defTabSz="742950" rtl="0" eaLnBrk="1" latinLnBrk="0" hangingPunct="1">
                        <a:defRPr kumimoji="1" sz="1463" kern="1200">
                          <a:solidFill>
                            <a:schemeClr val="tx1"/>
                          </a:solidFill>
                          <a:latin typeface="Calibri"/>
                        </a:defRPr>
                      </a:lvl7pPr>
                      <a:lvl8pPr marL="2600325" algn="l" defTabSz="742950" rtl="0" eaLnBrk="1" latinLnBrk="0" hangingPunct="1">
                        <a:defRPr kumimoji="1" sz="1463" kern="1200">
                          <a:solidFill>
                            <a:schemeClr val="tx1"/>
                          </a:solidFill>
                          <a:latin typeface="Calibri"/>
                        </a:defRPr>
                      </a:lvl8pPr>
                      <a:lvl9pPr marL="2971800" algn="l" defTabSz="742950" rtl="0" eaLnBrk="1" latinLnBrk="0" hangingPunct="1">
                        <a:defRPr kumimoji="1" sz="1463" kern="1200">
                          <a:solidFill>
                            <a:schemeClr val="tx1"/>
                          </a:solidFill>
                          <a:latin typeface="Calibri"/>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Children who have an address in Japan up to the age of high school (until the end of the first  year after reaching the age of 18)</a:t>
                      </a: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612014">
                <a:tc>
                  <a:txBody>
                    <a:bodyPr/>
                    <a:lstStyle>
                      <a:lvl1pPr marL="0" algn="l" defTabSz="742950" rtl="0" eaLnBrk="1" latinLnBrk="0" hangingPunct="1">
                        <a:defRPr kumimoji="1" sz="1463" kern="1200">
                          <a:solidFill>
                            <a:schemeClr val="tx1"/>
                          </a:solidFill>
                          <a:latin typeface="Calibri"/>
                        </a:defRPr>
                      </a:lvl1pPr>
                      <a:lvl2pPr marL="371475" algn="l" defTabSz="742950" rtl="0" eaLnBrk="1" latinLnBrk="0" hangingPunct="1">
                        <a:defRPr kumimoji="1" sz="1463" kern="1200">
                          <a:solidFill>
                            <a:schemeClr val="tx1"/>
                          </a:solidFill>
                          <a:latin typeface="Calibri"/>
                        </a:defRPr>
                      </a:lvl2pPr>
                      <a:lvl3pPr marL="742950" algn="l" defTabSz="742950" rtl="0" eaLnBrk="1" latinLnBrk="0" hangingPunct="1">
                        <a:defRPr kumimoji="1" sz="1463" kern="1200">
                          <a:solidFill>
                            <a:schemeClr val="tx1"/>
                          </a:solidFill>
                          <a:latin typeface="Calibri"/>
                        </a:defRPr>
                      </a:lvl3pPr>
                      <a:lvl4pPr marL="1114425" algn="l" defTabSz="742950" rtl="0" eaLnBrk="1" latinLnBrk="0" hangingPunct="1">
                        <a:defRPr kumimoji="1" sz="1463" kern="1200">
                          <a:solidFill>
                            <a:schemeClr val="tx1"/>
                          </a:solidFill>
                          <a:latin typeface="Calibri"/>
                        </a:defRPr>
                      </a:lvl4pPr>
                      <a:lvl5pPr marL="1485900" algn="l" defTabSz="742950" rtl="0" eaLnBrk="1" latinLnBrk="0" hangingPunct="1">
                        <a:defRPr kumimoji="1" sz="1463" kern="1200">
                          <a:solidFill>
                            <a:schemeClr val="tx1"/>
                          </a:solidFill>
                          <a:latin typeface="Calibri"/>
                        </a:defRPr>
                      </a:lvl5pPr>
                      <a:lvl6pPr marL="1857375" algn="l" defTabSz="742950" rtl="0" eaLnBrk="1" latinLnBrk="0" hangingPunct="1">
                        <a:defRPr kumimoji="1" sz="1463" kern="1200">
                          <a:solidFill>
                            <a:schemeClr val="tx1"/>
                          </a:solidFill>
                          <a:latin typeface="Calibri"/>
                        </a:defRPr>
                      </a:lvl6pPr>
                      <a:lvl7pPr marL="2228850" algn="l" defTabSz="742950" rtl="0" eaLnBrk="1" latinLnBrk="0" hangingPunct="1">
                        <a:defRPr kumimoji="1" sz="1463" kern="1200">
                          <a:solidFill>
                            <a:schemeClr val="tx1"/>
                          </a:solidFill>
                          <a:latin typeface="Calibri"/>
                        </a:defRPr>
                      </a:lvl7pPr>
                      <a:lvl8pPr marL="2600325" algn="l" defTabSz="742950" rtl="0" eaLnBrk="1" latinLnBrk="0" hangingPunct="1">
                        <a:defRPr kumimoji="1" sz="1463" kern="1200">
                          <a:solidFill>
                            <a:schemeClr val="tx1"/>
                          </a:solidFill>
                          <a:latin typeface="Calibri"/>
                        </a:defRPr>
                      </a:lvl8pPr>
                      <a:lvl9pPr marL="2971800" algn="l" defTabSz="742950" rtl="0" eaLnBrk="1" latinLnBrk="0" hangingPunct="1">
                        <a:defRPr kumimoji="1" sz="1463"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Monthly allowance</a:t>
                      </a: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0" algn="l" defTabSz="742950" rtl="0" eaLnBrk="1" latinLnBrk="0" hangingPunct="1">
                        <a:defRPr kumimoji="1" sz="1463" kern="1200">
                          <a:solidFill>
                            <a:schemeClr val="tx1"/>
                          </a:solidFill>
                          <a:latin typeface="Calibri"/>
                        </a:defRPr>
                      </a:lvl1pPr>
                      <a:lvl2pPr marL="371475" algn="l" defTabSz="742950" rtl="0" eaLnBrk="1" latinLnBrk="0" hangingPunct="1">
                        <a:defRPr kumimoji="1" sz="1463" kern="1200">
                          <a:solidFill>
                            <a:schemeClr val="tx1"/>
                          </a:solidFill>
                          <a:latin typeface="Calibri"/>
                        </a:defRPr>
                      </a:lvl2pPr>
                      <a:lvl3pPr marL="742950" algn="l" defTabSz="742950" rtl="0" eaLnBrk="1" latinLnBrk="0" hangingPunct="1">
                        <a:defRPr kumimoji="1" sz="1463" kern="1200">
                          <a:solidFill>
                            <a:schemeClr val="tx1"/>
                          </a:solidFill>
                          <a:latin typeface="Calibri"/>
                        </a:defRPr>
                      </a:lvl3pPr>
                      <a:lvl4pPr marL="1114425" algn="l" defTabSz="742950" rtl="0" eaLnBrk="1" latinLnBrk="0" hangingPunct="1">
                        <a:defRPr kumimoji="1" sz="1463" kern="1200">
                          <a:solidFill>
                            <a:schemeClr val="tx1"/>
                          </a:solidFill>
                          <a:latin typeface="Calibri"/>
                        </a:defRPr>
                      </a:lvl4pPr>
                      <a:lvl5pPr marL="1485900" algn="l" defTabSz="742950" rtl="0" eaLnBrk="1" latinLnBrk="0" hangingPunct="1">
                        <a:defRPr kumimoji="1" sz="1463" kern="1200">
                          <a:solidFill>
                            <a:schemeClr val="tx1"/>
                          </a:solidFill>
                          <a:latin typeface="Calibri"/>
                        </a:defRPr>
                      </a:lvl5pPr>
                      <a:lvl6pPr marL="1857375" algn="l" defTabSz="742950" rtl="0" eaLnBrk="1" latinLnBrk="0" hangingPunct="1">
                        <a:defRPr kumimoji="1" sz="1463" kern="1200">
                          <a:solidFill>
                            <a:schemeClr val="tx1"/>
                          </a:solidFill>
                          <a:latin typeface="Calibri"/>
                        </a:defRPr>
                      </a:lvl6pPr>
                      <a:lvl7pPr marL="2228850" algn="l" defTabSz="742950" rtl="0" eaLnBrk="1" latinLnBrk="0" hangingPunct="1">
                        <a:defRPr kumimoji="1" sz="1463" kern="1200">
                          <a:solidFill>
                            <a:schemeClr val="tx1"/>
                          </a:solidFill>
                          <a:latin typeface="Calibri"/>
                        </a:defRPr>
                      </a:lvl7pPr>
                      <a:lvl8pPr marL="2600325" algn="l" defTabSz="742950" rtl="0" eaLnBrk="1" latinLnBrk="0" hangingPunct="1">
                        <a:defRPr kumimoji="1" sz="1463" kern="1200">
                          <a:solidFill>
                            <a:schemeClr val="tx1"/>
                          </a:solidFill>
                          <a:latin typeface="Calibri"/>
                        </a:defRPr>
                      </a:lvl8pPr>
                      <a:lvl9pPr marL="2971800" algn="l" defTabSz="742950" rtl="0" eaLnBrk="1" latinLnBrk="0" hangingPunct="1">
                        <a:defRPr kumimoji="1" sz="1463" kern="1200">
                          <a:solidFill>
                            <a:schemeClr val="tx1"/>
                          </a:solidFill>
                          <a:latin typeface="Calibri"/>
                        </a:defRPr>
                      </a:lvl9pPr>
                    </a:lstStyle>
                    <a:p>
                      <a:pPr marL="171450" marR="0" lvl="0" indent="-171450" algn="l" defTabSz="914400" rtl="0" eaLnBrk="1" fontAlgn="base" latinLnBrk="0" hangingPunct="1">
                        <a:lnSpc>
                          <a:spcPct val="100000"/>
                        </a:lnSpc>
                        <a:spcBef>
                          <a:spcPts val="0"/>
                        </a:spcBef>
                        <a:spcAft>
                          <a:spcPct val="0"/>
                        </a:spcAft>
                        <a:buClr>
                          <a:schemeClr val="tx1"/>
                        </a:buClr>
                        <a:buSzTx/>
                        <a:buFont typeface="Arial" panose="020B0604020202020204" pitchFamily="34" charset="0"/>
                        <a:buChar char="•"/>
                        <a:tabLst/>
                      </a:pP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Under 3 years old (from the month following the month to which the birth date belongs, to the month to which the third birthday belongs)</a:t>
                      </a:r>
                    </a:p>
                    <a:p>
                      <a:pPr marL="0" marR="0" lvl="0" indent="0" algn="l" defTabSz="914400" rtl="0" eaLnBrk="1" fontAlgn="base" latinLnBrk="0" hangingPunct="1">
                        <a:lnSpc>
                          <a:spcPct val="100000"/>
                        </a:lnSpc>
                        <a:spcBef>
                          <a:spcPts val="0"/>
                        </a:spcBef>
                        <a:spcAft>
                          <a:spcPct val="0"/>
                        </a:spcAft>
                        <a:buClr>
                          <a:schemeClr val="tx1"/>
                        </a:buClr>
                        <a:buSzTx/>
                        <a:buFont typeface="Arial" panose="020B0604020202020204" pitchFamily="34" charset="0"/>
                        <a:buNone/>
                        <a:tabLst/>
                      </a:pP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1st and 2nd child</a:t>
                      </a: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JPY 15,000</a:t>
                      </a: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After the 3rd child</a:t>
                      </a: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JPY 30,000</a:t>
                      </a:r>
                      <a:endParaRPr kumimoji="1" lang="en-US" altLang="ja-JP" sz="1100" b="1" i="0" u="sng"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a:p>
                      <a:pPr marL="171450" marR="0" lvl="0" indent="-171450" algn="l" defTabSz="914400" rtl="0" eaLnBrk="1" fontAlgn="base" latinLnBrk="0" hangingPunct="1">
                        <a:lnSpc>
                          <a:spcPct val="100000"/>
                        </a:lnSpc>
                        <a:spcBef>
                          <a:spcPts val="300"/>
                        </a:spcBef>
                        <a:spcAft>
                          <a:spcPct val="0"/>
                        </a:spcAft>
                        <a:buClr>
                          <a:schemeClr val="tx1"/>
                        </a:buClr>
                        <a:buSzTx/>
                        <a:buFont typeface="Arial" panose="020B0604020202020204" pitchFamily="34" charset="0"/>
                        <a:buChar char="•"/>
                        <a:tabLst/>
                        <a:defRPr/>
                      </a:pP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3 years old ~ high school age group (from the month following the month to which the 3rd birthday belongs to the end of the first year after reaching the age of 18)</a:t>
                      </a:r>
                      <a:endParaRPr kumimoji="1" lang="en-US" altLang="ja-JP" sz="1100" b="1" i="0" u="sng"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a:p>
                      <a:pPr marL="0" marR="0" lvl="0" indent="0" algn="l" defTabSz="914400" rtl="0" eaLnBrk="1" fontAlgn="base" latinLnBrk="0" hangingPunct="1">
                        <a:lnSpc>
                          <a:spcPct val="100000"/>
                        </a:lnSpc>
                        <a:spcBef>
                          <a:spcPts val="0"/>
                        </a:spcBef>
                        <a:spcAft>
                          <a:spcPct val="0"/>
                        </a:spcAft>
                        <a:buClr>
                          <a:schemeClr val="tx1"/>
                        </a:buClr>
                        <a:buSzTx/>
                        <a:buFont typeface="Arial" panose="020B0604020202020204" pitchFamily="34" charset="0"/>
                        <a:buNone/>
                        <a:tabLst/>
                      </a:pP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1st and 2nd child</a:t>
                      </a: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JPY 10,000</a:t>
                      </a: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After the 3rd child</a:t>
                      </a: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t>
                      </a: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JPY 30,000</a:t>
                      </a:r>
                      <a:r>
                        <a:rPr kumimoji="1" lang="ja-JP" altLang="en-US"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a:t>
                      </a:r>
                      <a:endPar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a:p>
                      <a:pPr marL="108000" marR="0" lvl="0" indent="-457200" algn="l" defTabSz="914400" rtl="0" eaLnBrk="1" fontAlgn="base" latinLnBrk="0" hangingPunct="1">
                        <a:lnSpc>
                          <a:spcPct val="100000"/>
                        </a:lnSpc>
                        <a:spcBef>
                          <a:spcPts val="300"/>
                        </a:spcBef>
                        <a:spcAft>
                          <a:spcPct val="0"/>
                        </a:spcAft>
                        <a:buClr>
                          <a:schemeClr val="tx1"/>
                        </a:buClr>
                        <a:buSzTx/>
                        <a:buFont typeface="Arial" panose="020B0604020202020204" pitchFamily="34" charset="0"/>
                        <a:buNone/>
                        <a:tabLst/>
                      </a:pPr>
                      <a:r>
                        <a:rPr kumimoji="1" lang="en-US" altLang="ja-JP" sz="9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Regarding the counting method of adding multiple children, regardless of whether or not they go on to higher education, whether they live separately or together, the older child up to the end of the first year after reaching the age of 22 is counted if there is a burden of custody and living expenses.</a:t>
                      </a: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716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Eligibility</a:t>
                      </a: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171450" marR="0" lvl="0" indent="-171450" algn="l" defTabSz="914400" rtl="0" eaLnBrk="1" fontAlgn="base" latinLnBrk="0" hangingPunct="1">
                        <a:lnSpc>
                          <a:spcPct val="100000"/>
                        </a:lnSpc>
                        <a:spcBef>
                          <a:spcPct val="20000"/>
                        </a:spcBef>
                        <a:spcAft>
                          <a:spcPct val="0"/>
                        </a:spcAft>
                        <a:buClr>
                          <a:schemeClr val="tx1"/>
                        </a:buClr>
                        <a:buSzTx/>
                        <a:buFont typeface="Arial" panose="020B0604020202020204" pitchFamily="34" charset="0"/>
                        <a:buChar char="•"/>
                        <a:tabLst/>
                      </a:pP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 Parent of the child and a guardian of minors of the child who meets custody and Same livelihood. </a:t>
                      </a:r>
                    </a:p>
                    <a:p>
                      <a:pPr marL="171450" marR="0" lvl="0" indent="-171450" algn="l" defTabSz="914400" rtl="0" eaLnBrk="1" fontAlgn="base" latinLnBrk="0" hangingPunct="1">
                        <a:lnSpc>
                          <a:spcPct val="100000"/>
                        </a:lnSpc>
                        <a:spcBef>
                          <a:spcPts val="0"/>
                        </a:spcBef>
                        <a:spcAft>
                          <a:spcPct val="0"/>
                        </a:spcAft>
                        <a:buClr>
                          <a:schemeClr val="tx1"/>
                        </a:buClr>
                        <a:buSzTx/>
                        <a:buFont typeface="Arial" panose="020B0604020202020204" pitchFamily="34" charset="0"/>
                        <a:buChar char="•"/>
                        <a:tabLst/>
                      </a:pP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If the child is in an institution, the person who set up the facility.</a:t>
                      </a:r>
                      <a:endParaRPr kumimoji="1" lang="en-US" altLang="ja-JP" sz="12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7482396"/>
                  </a:ext>
                </a:extLst>
              </a:tr>
              <a:tr h="4186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Implementing Entity</a:t>
                      </a: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ts val="0"/>
                        </a:spcBef>
                        <a:spcAft>
                          <a:spcPct val="0"/>
                        </a:spcAft>
                        <a:buClr>
                          <a:schemeClr val="tx1"/>
                        </a:buClr>
                        <a:buSzTx/>
                        <a:buFont typeface="Arial" panose="020B0604020202020204" pitchFamily="34" charset="0"/>
                        <a:buNone/>
                        <a:tabLst/>
                        <a:defRPr/>
                      </a:pPr>
                      <a:r>
                        <a:rPr kumimoji="1" lang="en-US" altLang="ja-JP" sz="11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municipality (statutory commissioned affairs)</a:t>
                      </a:r>
                    </a:p>
                    <a:p>
                      <a:pPr marL="0" marR="0" lvl="0" indent="0" algn="l" defTabSz="914400" rtl="0" eaLnBrk="1" fontAlgn="base" latinLnBrk="0" hangingPunct="1">
                        <a:lnSpc>
                          <a:spcPct val="100000"/>
                        </a:lnSpc>
                        <a:spcBef>
                          <a:spcPts val="0"/>
                        </a:spcBef>
                        <a:spcAft>
                          <a:spcPct val="0"/>
                        </a:spcAft>
                        <a:buClr>
                          <a:schemeClr val="tx1"/>
                        </a:buClr>
                        <a:buSzTx/>
                        <a:buFont typeface="Arial" panose="020B0604020202020204" pitchFamily="34" charset="0"/>
                        <a:buNone/>
                        <a:tabLst/>
                        <a:defRPr/>
                      </a:pPr>
                      <a:r>
                        <a:rPr kumimoji="1" lang="ja-JP" altLang="en-US" sz="12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a:t>
                      </a:r>
                      <a:r>
                        <a:rPr kumimoji="1" lang="en-US" altLang="ja-JP" sz="10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For civil servants, it is carried out at the agency to which they belong.</a:t>
                      </a:r>
                      <a:endParaRPr kumimoji="1" lang="en-US" altLang="ja-JP" sz="12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927697"/>
                  </a:ext>
                </a:extLst>
              </a:tr>
              <a:tr h="34758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Payment times</a:t>
                      </a: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ts val="0"/>
                        </a:spcBef>
                        <a:spcAft>
                          <a:spcPct val="0"/>
                        </a:spcAft>
                        <a:buClr>
                          <a:schemeClr val="tx1"/>
                        </a:buClr>
                        <a:buSzTx/>
                        <a:buFont typeface="Arial" panose="020B0604020202020204" pitchFamily="34" charset="0"/>
                        <a:buNone/>
                        <a:tabLst/>
                        <a:defRPr/>
                      </a:pPr>
                      <a:r>
                        <a:rPr lang="en-US" altLang="ja-JP" sz="1050" kern="0" dirty="0">
                          <a:solidFill>
                            <a:prstClr val="black"/>
                          </a:solidFill>
                          <a:latin typeface="HGｺﾞｼｯｸM" panose="020B0609000000000000" pitchFamily="49" charset="-128"/>
                          <a:ea typeface="HGｺﾞｼｯｸM" panose="020B0609000000000000" pitchFamily="49" charset="-128"/>
                          <a:sym typeface="ヒラギノ角ゴ ProN W3"/>
                        </a:rPr>
                        <a:t>6 times a year every other month. (Payment for the 2 months up to the previous month)</a:t>
                      </a:r>
                      <a:endParaRPr kumimoji="1" lang="en-US" altLang="ja-JP" sz="18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28638161"/>
                  </a:ext>
                </a:extLst>
              </a:tr>
              <a:tr h="1640672">
                <a:tc>
                  <a:txBody>
                    <a:bodyPr/>
                    <a:lstStyle>
                      <a:lvl1pPr marL="0" algn="l" defTabSz="742950" rtl="0" eaLnBrk="1" latinLnBrk="0" hangingPunct="1">
                        <a:defRPr kumimoji="1" sz="1463" kern="1200">
                          <a:solidFill>
                            <a:schemeClr val="tx1"/>
                          </a:solidFill>
                          <a:latin typeface="Calibri"/>
                        </a:defRPr>
                      </a:lvl1pPr>
                      <a:lvl2pPr marL="371475" algn="l" defTabSz="742950" rtl="0" eaLnBrk="1" latinLnBrk="0" hangingPunct="1">
                        <a:defRPr kumimoji="1" sz="1463" kern="1200">
                          <a:solidFill>
                            <a:schemeClr val="tx1"/>
                          </a:solidFill>
                          <a:latin typeface="Calibri"/>
                        </a:defRPr>
                      </a:lvl2pPr>
                      <a:lvl3pPr marL="742950" algn="l" defTabSz="742950" rtl="0" eaLnBrk="1" latinLnBrk="0" hangingPunct="1">
                        <a:defRPr kumimoji="1" sz="1463" kern="1200">
                          <a:solidFill>
                            <a:schemeClr val="tx1"/>
                          </a:solidFill>
                          <a:latin typeface="Calibri"/>
                        </a:defRPr>
                      </a:lvl3pPr>
                      <a:lvl4pPr marL="1114425" algn="l" defTabSz="742950" rtl="0" eaLnBrk="1" latinLnBrk="0" hangingPunct="1">
                        <a:defRPr kumimoji="1" sz="1463" kern="1200">
                          <a:solidFill>
                            <a:schemeClr val="tx1"/>
                          </a:solidFill>
                          <a:latin typeface="Calibri"/>
                        </a:defRPr>
                      </a:lvl4pPr>
                      <a:lvl5pPr marL="1485900" algn="l" defTabSz="742950" rtl="0" eaLnBrk="1" latinLnBrk="0" hangingPunct="1">
                        <a:defRPr kumimoji="1" sz="1463" kern="1200">
                          <a:solidFill>
                            <a:schemeClr val="tx1"/>
                          </a:solidFill>
                          <a:latin typeface="Calibri"/>
                        </a:defRPr>
                      </a:lvl5pPr>
                      <a:lvl6pPr marL="1857375" algn="l" defTabSz="742950" rtl="0" eaLnBrk="1" latinLnBrk="0" hangingPunct="1">
                        <a:defRPr kumimoji="1" sz="1463" kern="1200">
                          <a:solidFill>
                            <a:schemeClr val="tx1"/>
                          </a:solidFill>
                          <a:latin typeface="Calibri"/>
                        </a:defRPr>
                      </a:lvl6pPr>
                      <a:lvl7pPr marL="2228850" algn="l" defTabSz="742950" rtl="0" eaLnBrk="1" latinLnBrk="0" hangingPunct="1">
                        <a:defRPr kumimoji="1" sz="1463" kern="1200">
                          <a:solidFill>
                            <a:schemeClr val="tx1"/>
                          </a:solidFill>
                          <a:latin typeface="Calibri"/>
                        </a:defRPr>
                      </a:lvl7pPr>
                      <a:lvl8pPr marL="2600325" algn="l" defTabSz="742950" rtl="0" eaLnBrk="1" latinLnBrk="0" hangingPunct="1">
                        <a:defRPr kumimoji="1" sz="1463" kern="1200">
                          <a:solidFill>
                            <a:schemeClr val="tx1"/>
                          </a:solidFill>
                          <a:latin typeface="Calibri"/>
                        </a:defRPr>
                      </a:lvl8pPr>
                      <a:lvl9pPr marL="2971800" algn="l" defTabSz="742950" rtl="0" eaLnBrk="1" latinLnBrk="0" hangingPunct="1">
                        <a:defRPr kumimoji="1" sz="1463" kern="1200">
                          <a:solidFill>
                            <a:schemeClr val="tx1"/>
                          </a:solidFill>
                          <a:latin typeface="Calibri"/>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Cost burden</a:t>
                      </a:r>
                    </a:p>
                    <a:p>
                      <a:pPr marL="0" marR="0" lvl="0" indent="0" algn="ctr" defTabSz="914400"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L="33231" marR="33231" marT="33231" marB="3323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0" algn="l" defTabSz="742950" rtl="0" eaLnBrk="1" latinLnBrk="0" hangingPunct="1">
                        <a:defRPr kumimoji="1" sz="1463" kern="1200">
                          <a:solidFill>
                            <a:schemeClr val="tx1"/>
                          </a:solidFill>
                          <a:latin typeface="Calibri"/>
                        </a:defRPr>
                      </a:lvl1pPr>
                      <a:lvl2pPr marL="371475" algn="l" defTabSz="742950" rtl="0" eaLnBrk="1" latinLnBrk="0" hangingPunct="1">
                        <a:defRPr kumimoji="1" sz="1463" kern="1200">
                          <a:solidFill>
                            <a:schemeClr val="tx1"/>
                          </a:solidFill>
                          <a:latin typeface="Calibri"/>
                        </a:defRPr>
                      </a:lvl2pPr>
                      <a:lvl3pPr marL="742950" algn="l" defTabSz="742950" rtl="0" eaLnBrk="1" latinLnBrk="0" hangingPunct="1">
                        <a:defRPr kumimoji="1" sz="1463" kern="1200">
                          <a:solidFill>
                            <a:schemeClr val="tx1"/>
                          </a:solidFill>
                          <a:latin typeface="Calibri"/>
                        </a:defRPr>
                      </a:lvl3pPr>
                      <a:lvl4pPr marL="1114425" algn="l" defTabSz="742950" rtl="0" eaLnBrk="1" latinLnBrk="0" hangingPunct="1">
                        <a:defRPr kumimoji="1" sz="1463" kern="1200">
                          <a:solidFill>
                            <a:schemeClr val="tx1"/>
                          </a:solidFill>
                          <a:latin typeface="Calibri"/>
                        </a:defRPr>
                      </a:lvl4pPr>
                      <a:lvl5pPr marL="1485900" algn="l" defTabSz="742950" rtl="0" eaLnBrk="1" latinLnBrk="0" hangingPunct="1">
                        <a:defRPr kumimoji="1" sz="1463" kern="1200">
                          <a:solidFill>
                            <a:schemeClr val="tx1"/>
                          </a:solidFill>
                          <a:latin typeface="Calibri"/>
                        </a:defRPr>
                      </a:lvl5pPr>
                      <a:lvl6pPr marL="1857375" algn="l" defTabSz="742950" rtl="0" eaLnBrk="1" latinLnBrk="0" hangingPunct="1">
                        <a:defRPr kumimoji="1" sz="1463" kern="1200">
                          <a:solidFill>
                            <a:schemeClr val="tx1"/>
                          </a:solidFill>
                          <a:latin typeface="Calibri"/>
                        </a:defRPr>
                      </a:lvl6pPr>
                      <a:lvl7pPr marL="2228850" algn="l" defTabSz="742950" rtl="0" eaLnBrk="1" latinLnBrk="0" hangingPunct="1">
                        <a:defRPr kumimoji="1" sz="1463" kern="1200">
                          <a:solidFill>
                            <a:schemeClr val="tx1"/>
                          </a:solidFill>
                          <a:latin typeface="Calibri"/>
                        </a:defRPr>
                      </a:lvl7pPr>
                      <a:lvl8pPr marL="2600325" algn="l" defTabSz="742950" rtl="0" eaLnBrk="1" latinLnBrk="0" hangingPunct="1">
                        <a:defRPr kumimoji="1" sz="1463" kern="1200">
                          <a:solidFill>
                            <a:schemeClr val="tx1"/>
                          </a:solidFill>
                          <a:latin typeface="Calibri"/>
                        </a:defRPr>
                      </a:lvl8pPr>
                      <a:lvl9pPr marL="2971800" algn="l" defTabSz="742950" rtl="0" eaLnBrk="1" latinLnBrk="0" hangingPunct="1">
                        <a:defRPr kumimoji="1" sz="1463" kern="1200">
                          <a:solidFill>
                            <a:schemeClr val="tx1"/>
                          </a:solidFill>
                          <a:latin typeface="Calibri"/>
                        </a:defRPr>
                      </a:lvl9pPr>
                    </a:lstStyle>
                    <a:p>
                      <a:pPr marL="108000" marR="0" lvl="0" indent="0" algn="l" defTabSz="914400"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Funding consists of the national government, local governments (prefectures, municipalities), employer contributions, and child and child-rearing support payments.</a:t>
                      </a:r>
                    </a:p>
                    <a:p>
                      <a:pPr marL="177800" marR="0" lvl="0" indent="-177800" algn="l" defTabSz="914400"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L="33231" marR="33231" marT="33231" marB="3323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6" name="角丸四角形 28">
            <a:extLst>
              <a:ext uri="{FF2B5EF4-FFF2-40B4-BE49-F238E27FC236}">
                <a16:creationId xmlns:a16="http://schemas.microsoft.com/office/drawing/2014/main" id="{70ECE87F-80AF-A7E3-2369-BB6931EB7289}"/>
              </a:ext>
            </a:extLst>
          </p:cNvPr>
          <p:cNvSpPr/>
          <p:nvPr/>
        </p:nvSpPr>
        <p:spPr>
          <a:xfrm>
            <a:off x="811778" y="1216069"/>
            <a:ext cx="1402140" cy="261160"/>
          </a:xfrm>
          <a:prstGeom prst="roundRect">
            <a:avLst>
              <a:gd name="adj" fmla="val 0"/>
            </a:avLst>
          </a:prstGeom>
          <a:solidFill>
            <a:srgbClr val="103185"/>
          </a:solidFill>
          <a:ln w="50800">
            <a:solidFill>
              <a:srgbClr val="FFFFFF"/>
            </a:solidFill>
          </a:ln>
        </p:spPr>
        <p:txBody>
          <a:bodyPr lIns="122698" tIns="30675" bIns="30675" anchor="ctr"/>
          <a:lstStyle/>
          <a:p>
            <a:pPr algn="l"/>
            <a:r>
              <a:rPr lang="ja-JP" altLang="en-US" sz="1200" b="1" kern="0" spc="204" dirty="0">
                <a:solidFill>
                  <a:srgbClr val="FFFFFF"/>
                </a:solidFill>
                <a:latin typeface="Segoe UI" panose="020B0502040204020203" pitchFamily="34" charset="0"/>
                <a:ea typeface="メイリオ" panose="020B0604030504040204" pitchFamily="50" charset="-128"/>
                <a:cs typeface="Noto Sans CJK JP DemiLight" charset="-128"/>
                <a:sym typeface="ヒラギノ角ゴ ProN W3"/>
              </a:rPr>
              <a:t>２</a:t>
            </a:r>
            <a:r>
              <a:rPr lang="en-US" altLang="ja-JP" sz="1400" b="1" i="0" u="none" strike="noStrike" baseline="0" dirty="0">
                <a:solidFill>
                  <a:schemeClr val="bg1"/>
                </a:solidFill>
                <a:latin typeface="Segoe UI" panose="020B0502040204020203" pitchFamily="34" charset="0"/>
                <a:ea typeface="メイリオ" panose="020B0604030504040204" pitchFamily="50" charset="-128"/>
                <a:cs typeface="Segoe UI" panose="020B0502040204020203" pitchFamily="34" charset="0"/>
              </a:rPr>
              <a:t>Outline </a:t>
            </a:r>
            <a:endParaRPr lang="ja-JP" altLang="en-US" sz="1200" b="1" kern="0" spc="204" dirty="0">
              <a:solidFill>
                <a:schemeClr val="bg1"/>
              </a:solidFill>
              <a:latin typeface="Segoe UI" panose="020B0502040204020203" pitchFamily="34" charset="0"/>
              <a:ea typeface="メイリオ" panose="020B0604030504040204" pitchFamily="50" charset="-128"/>
              <a:cs typeface="Segoe UI" panose="020B0502040204020203" pitchFamily="34" charset="0"/>
              <a:sym typeface="ヒラギノ角ゴ ProN W3"/>
            </a:endParaRPr>
          </a:p>
        </p:txBody>
      </p:sp>
      <p:sp>
        <p:nvSpPr>
          <p:cNvPr id="11" name="テキスト ボックス 10">
            <a:extLst>
              <a:ext uri="{FF2B5EF4-FFF2-40B4-BE49-F238E27FC236}">
                <a16:creationId xmlns:a16="http://schemas.microsoft.com/office/drawing/2014/main" id="{6410C703-FC31-D817-4185-ACF9D76581B3}"/>
              </a:ext>
            </a:extLst>
          </p:cNvPr>
          <p:cNvSpPr txBox="1"/>
          <p:nvPr/>
        </p:nvSpPr>
        <p:spPr>
          <a:xfrm>
            <a:off x="2284797" y="5471721"/>
            <a:ext cx="615913" cy="323165"/>
          </a:xfrm>
          <a:prstGeom prst="rect">
            <a:avLst/>
          </a:prstGeom>
          <a:noFill/>
        </p:spPr>
        <p:txBody>
          <a:bodyPr wrap="square" lIns="0" tIns="0" rIns="0" bIns="0" rtlCol="0">
            <a:spAutoFit/>
          </a:bodyPr>
          <a:lstStyle/>
          <a:p>
            <a:pPr algn="ctr" defTabSz="777565">
              <a:defRPr/>
            </a:pPr>
            <a:r>
              <a:rPr kumimoji="1" lang="en-US" altLang="ja-JP" sz="105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Under 3 years old </a:t>
            </a:r>
            <a:endParaRPr lang="ja-JP" altLang="en-US" sz="1050" dirty="0">
              <a:solidFill>
                <a:srgbClr val="5E5E5E"/>
              </a:solidFill>
              <a:latin typeface="HGｺﾞｼｯｸM" panose="020B0609000000000000" pitchFamily="49" charset="-128"/>
              <a:ea typeface="HGｺﾞｼｯｸM" panose="020B0609000000000000" pitchFamily="49" charset="-128"/>
              <a:sym typeface="ヒラギノ角ゴ ProN W3"/>
            </a:endParaRPr>
          </a:p>
        </p:txBody>
      </p:sp>
      <p:sp>
        <p:nvSpPr>
          <p:cNvPr id="15" name="テキスト ボックス 14">
            <a:extLst>
              <a:ext uri="{FF2B5EF4-FFF2-40B4-BE49-F238E27FC236}">
                <a16:creationId xmlns:a16="http://schemas.microsoft.com/office/drawing/2014/main" id="{CA670638-CFC3-F084-749C-BF52A63F76BC}"/>
              </a:ext>
            </a:extLst>
          </p:cNvPr>
          <p:cNvSpPr txBox="1"/>
          <p:nvPr/>
        </p:nvSpPr>
        <p:spPr>
          <a:xfrm>
            <a:off x="2284796" y="6055214"/>
            <a:ext cx="615913" cy="323165"/>
          </a:xfrm>
          <a:prstGeom prst="rect">
            <a:avLst/>
          </a:prstGeom>
          <a:noFill/>
        </p:spPr>
        <p:txBody>
          <a:bodyPr wrap="square" lIns="0" tIns="0" rIns="0" bIns="0" rtlCol="0">
            <a:spAutoFit/>
          </a:bodyPr>
          <a:lstStyle/>
          <a:p>
            <a:pPr algn="ctr" defTabSz="777565">
              <a:defRPr/>
            </a:pPr>
            <a:r>
              <a:rPr kumimoji="1" lang="en-US" altLang="ja-JP" sz="105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over 3 years old</a:t>
            </a:r>
            <a:endParaRPr lang="ja-JP" altLang="en-US" sz="1050" dirty="0">
              <a:solidFill>
                <a:srgbClr val="5E5E5E"/>
              </a:solidFill>
              <a:latin typeface="HGｺﾞｼｯｸM" panose="020B0609000000000000" pitchFamily="49" charset="-128"/>
              <a:ea typeface="HGｺﾞｼｯｸM" panose="020B0609000000000000" pitchFamily="49" charset="-128"/>
              <a:sym typeface="ヒラギノ角ゴ ProN W3"/>
            </a:endParaRPr>
          </a:p>
        </p:txBody>
      </p:sp>
      <p:graphicFrame>
        <p:nvGraphicFramePr>
          <p:cNvPr id="19" name="表 126">
            <a:extLst>
              <a:ext uri="{FF2B5EF4-FFF2-40B4-BE49-F238E27FC236}">
                <a16:creationId xmlns:a16="http://schemas.microsoft.com/office/drawing/2014/main" id="{1436D2F5-BF25-069F-0524-74FF3997F7DA}"/>
              </a:ext>
            </a:extLst>
          </p:cNvPr>
          <p:cNvGraphicFramePr>
            <a:graphicFrameLocks noGrp="1"/>
          </p:cNvGraphicFramePr>
          <p:nvPr>
            <p:extLst>
              <p:ext uri="{D42A27DB-BD31-4B8C-83A1-F6EECF244321}">
                <p14:modId xmlns:p14="http://schemas.microsoft.com/office/powerpoint/2010/main" val="1399518755"/>
              </p:ext>
            </p:extLst>
          </p:nvPr>
        </p:nvGraphicFramePr>
        <p:xfrm>
          <a:off x="2969270" y="5469730"/>
          <a:ext cx="2504168" cy="457200"/>
        </p:xfrm>
        <a:graphic>
          <a:graphicData uri="http://schemas.openxmlformats.org/drawingml/2006/table">
            <a:tbl>
              <a:tblPr firstRow="1" bandRow="1">
                <a:tableStyleId>{5940675A-B579-460E-94D1-54222C63F5DA}</a:tableStyleId>
              </a:tblPr>
              <a:tblGrid>
                <a:gridCol w="1495739">
                  <a:extLst>
                    <a:ext uri="{9D8B030D-6E8A-4147-A177-3AD203B41FA5}">
                      <a16:colId xmlns:a16="http://schemas.microsoft.com/office/drawing/2014/main" val="3217734485"/>
                    </a:ext>
                  </a:extLst>
                </a:gridCol>
                <a:gridCol w="1008429">
                  <a:extLst>
                    <a:ext uri="{9D8B030D-6E8A-4147-A177-3AD203B41FA5}">
                      <a16:colId xmlns:a16="http://schemas.microsoft.com/office/drawing/2014/main" val="583422276"/>
                    </a:ext>
                  </a:extLst>
                </a:gridCol>
              </a:tblGrid>
              <a:tr h="457200">
                <a:tc>
                  <a:txBody>
                    <a:bodyPr/>
                    <a:lstStyle/>
                    <a:p>
                      <a:pPr algn="ctr"/>
                      <a:r>
                        <a:rPr kumimoji="1" lang="en-US" altLang="ja-JP" sz="900" dirty="0">
                          <a:latin typeface="HGPｺﾞｼｯｸM" panose="020B0600000000000000" pitchFamily="50" charset="-128"/>
                          <a:ea typeface="HGPｺﾞｼｯｸM" panose="020B0600000000000000" pitchFamily="50" charset="-128"/>
                        </a:rPr>
                        <a:t>Payment for Child and Child-Rearing3/5</a:t>
                      </a:r>
                      <a:endParaRPr kumimoji="1" lang="ja-JP" altLang="en-US" sz="900" dirty="0">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kumimoji="1" lang="en-US" altLang="ja-JP" sz="900" dirty="0">
                          <a:latin typeface="HGPｺﾞｼｯｸM" panose="020B0600000000000000" pitchFamily="50" charset="-128"/>
                          <a:ea typeface="HGPｺﾞｼｯｸM" panose="020B0600000000000000" pitchFamily="50" charset="-128"/>
                        </a:rPr>
                        <a:t>Employer Contributions</a:t>
                      </a:r>
                    </a:p>
                    <a:p>
                      <a:pPr algn="ctr"/>
                      <a:r>
                        <a:rPr kumimoji="1" lang="ja-JP" altLang="en-US" sz="900" dirty="0">
                          <a:latin typeface="HGPｺﾞｼｯｸM" panose="020B0600000000000000" pitchFamily="50" charset="-128"/>
                          <a:ea typeface="HGPｺﾞｼｯｸM" panose="020B0600000000000000" pitchFamily="50" charset="-128"/>
                        </a:rPr>
                        <a:t> </a:t>
                      </a:r>
                      <a:r>
                        <a:rPr kumimoji="1" lang="en-US" altLang="ja-JP" sz="900" dirty="0">
                          <a:latin typeface="HGPｺﾞｼｯｸM" panose="020B0600000000000000" pitchFamily="50" charset="-128"/>
                          <a:ea typeface="HGPｺﾞｼｯｸM" panose="020B0600000000000000" pitchFamily="50" charset="-128"/>
                        </a:rPr>
                        <a:t>2/5</a:t>
                      </a:r>
                      <a:endParaRPr kumimoji="1" lang="ja-JP" altLang="en-US" sz="900" dirty="0">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extLst>
                  <a:ext uri="{0D108BD9-81ED-4DB2-BD59-A6C34878D82A}">
                    <a16:rowId xmlns:a16="http://schemas.microsoft.com/office/drawing/2014/main" val="3882206829"/>
                  </a:ext>
                </a:extLst>
              </a:tr>
            </a:tbl>
          </a:graphicData>
        </a:graphic>
      </p:graphicFrame>
      <p:graphicFrame>
        <p:nvGraphicFramePr>
          <p:cNvPr id="21" name="表 126">
            <a:extLst>
              <a:ext uri="{FF2B5EF4-FFF2-40B4-BE49-F238E27FC236}">
                <a16:creationId xmlns:a16="http://schemas.microsoft.com/office/drawing/2014/main" id="{12006E7D-D996-A4FA-BD2E-E7474F42898C}"/>
              </a:ext>
            </a:extLst>
          </p:cNvPr>
          <p:cNvGraphicFramePr>
            <a:graphicFrameLocks noGrp="1"/>
          </p:cNvGraphicFramePr>
          <p:nvPr>
            <p:extLst>
              <p:ext uri="{D42A27DB-BD31-4B8C-83A1-F6EECF244321}">
                <p14:modId xmlns:p14="http://schemas.microsoft.com/office/powerpoint/2010/main" val="3042246673"/>
              </p:ext>
            </p:extLst>
          </p:nvPr>
        </p:nvGraphicFramePr>
        <p:xfrm>
          <a:off x="8402647" y="6028676"/>
          <a:ext cx="374931" cy="421200"/>
        </p:xfrm>
        <a:graphic>
          <a:graphicData uri="http://schemas.openxmlformats.org/drawingml/2006/table">
            <a:tbl>
              <a:tblPr firstRow="1" bandRow="1">
                <a:tableStyleId>{5940675A-B579-460E-94D1-54222C63F5DA}</a:tableStyleId>
              </a:tblPr>
              <a:tblGrid>
                <a:gridCol w="374931">
                  <a:extLst>
                    <a:ext uri="{9D8B030D-6E8A-4147-A177-3AD203B41FA5}">
                      <a16:colId xmlns:a16="http://schemas.microsoft.com/office/drawing/2014/main" val="3217734485"/>
                    </a:ext>
                  </a:extLst>
                </a:gridCol>
              </a:tblGrid>
              <a:tr h="421200">
                <a:tc>
                  <a:txBody>
                    <a:bodyPr/>
                    <a:lstStyle/>
                    <a:p>
                      <a:pPr marL="0" marR="0" lvl="0" indent="0" algn="ctr" defTabSz="912513" rtl="0" eaLnBrk="1" fontAlgn="auto" latinLnBrk="0" hangingPunct="1">
                        <a:lnSpc>
                          <a:spcPct val="100000"/>
                        </a:lnSpc>
                        <a:spcBef>
                          <a:spcPts val="0"/>
                        </a:spcBef>
                        <a:spcAft>
                          <a:spcPts val="0"/>
                        </a:spcAft>
                        <a:buClrTx/>
                        <a:buSzTx/>
                        <a:buFontTx/>
                        <a:buNone/>
                        <a:tabLst/>
                        <a:defRPr/>
                      </a:pPr>
                      <a:r>
                        <a:rPr kumimoji="1" lang="en-US" altLang="ja-JP" sz="8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affairs</a:t>
                      </a:r>
                      <a:endParaRPr lang="en-US" altLang="ja-JP" sz="800" dirty="0">
                        <a:solidFill>
                          <a:srgbClr val="5E5E5E"/>
                        </a:solidFill>
                        <a:effectLst/>
                        <a:latin typeface="HGPｺﾞｼｯｸM" panose="020B0600000000000000" pitchFamily="50" charset="-128"/>
                        <a:ea typeface="HGPｺﾞｼｯｸM" panose="020B0600000000000000" pitchFamily="50" charset="-128"/>
                        <a:sym typeface="ヒラギノ角ゴ ProN W3"/>
                      </a:endParaRPr>
                    </a:p>
                    <a:p>
                      <a:pPr marL="0" marR="0" lvl="0" indent="0" algn="ctr" defTabSz="912513" rtl="0" eaLnBrk="1" fontAlgn="auto" latinLnBrk="0" hangingPunct="1">
                        <a:lnSpc>
                          <a:spcPct val="100000"/>
                        </a:lnSpc>
                        <a:spcBef>
                          <a:spcPts val="0"/>
                        </a:spcBef>
                        <a:spcAft>
                          <a:spcPts val="0"/>
                        </a:spcAft>
                        <a:buClrTx/>
                        <a:buSzTx/>
                        <a:buFontTx/>
                        <a:buNone/>
                        <a:tabLst/>
                        <a:defRPr/>
                      </a:pPr>
                      <a:r>
                        <a:rPr lang="en-US" altLang="ja-JP" sz="900" dirty="0">
                          <a:solidFill>
                            <a:srgbClr val="5E5E5E"/>
                          </a:solidFill>
                          <a:effectLst/>
                          <a:latin typeface="HGPｺﾞｼｯｸM" panose="020B0600000000000000" pitchFamily="50" charset="-128"/>
                          <a:ea typeface="HGPｺﾞｼｯｸM" panose="020B0600000000000000" pitchFamily="50" charset="-128"/>
                          <a:sym typeface="ヒラギノ角ゴ ProN W3"/>
                        </a:rPr>
                        <a:t>10/10</a:t>
                      </a:r>
                      <a:endParaRPr kumimoji="1" lang="en-US" altLang="ja-JP" sz="900" b="0" i="0" u="none" strike="noStrike" kern="1200" cap="none" spc="0" normalizeH="0" baseline="0" noProof="0" dirty="0">
                        <a:ln>
                          <a:noFill/>
                        </a:ln>
                        <a:solidFill>
                          <a:srgbClr val="5E5E5E"/>
                        </a:solidFill>
                        <a:effectLst/>
                        <a:uLnTx/>
                        <a:uFillTx/>
                        <a:latin typeface="HGPｺﾞｼｯｸM" panose="020B0600000000000000" pitchFamily="50" charset="-128"/>
                        <a:ea typeface="HGPｺﾞｼｯｸM" panose="020B0600000000000000" pitchFamily="50" charset="-128"/>
                        <a:sym typeface="ヒラギノ角ゴ ProN W3"/>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solidFill>
                  </a:tcPr>
                </a:tc>
                <a:extLst>
                  <a:ext uri="{0D108BD9-81ED-4DB2-BD59-A6C34878D82A}">
                    <a16:rowId xmlns:a16="http://schemas.microsoft.com/office/drawing/2014/main" val="3882206829"/>
                  </a:ext>
                </a:extLst>
              </a:tr>
            </a:tbl>
          </a:graphicData>
        </a:graphic>
      </p:graphicFrame>
      <p:graphicFrame>
        <p:nvGraphicFramePr>
          <p:cNvPr id="22" name="表 126">
            <a:extLst>
              <a:ext uri="{FF2B5EF4-FFF2-40B4-BE49-F238E27FC236}">
                <a16:creationId xmlns:a16="http://schemas.microsoft.com/office/drawing/2014/main" id="{A9F05DAB-3E5A-3449-DCA8-BE72094A7F7C}"/>
              </a:ext>
            </a:extLst>
          </p:cNvPr>
          <p:cNvGraphicFramePr>
            <a:graphicFrameLocks noGrp="1"/>
          </p:cNvGraphicFramePr>
          <p:nvPr>
            <p:extLst>
              <p:ext uri="{D42A27DB-BD31-4B8C-83A1-F6EECF244321}">
                <p14:modId xmlns:p14="http://schemas.microsoft.com/office/powerpoint/2010/main" val="2893996883"/>
              </p:ext>
            </p:extLst>
          </p:nvPr>
        </p:nvGraphicFramePr>
        <p:xfrm>
          <a:off x="8402647" y="5469730"/>
          <a:ext cx="374931" cy="457200"/>
        </p:xfrm>
        <a:graphic>
          <a:graphicData uri="http://schemas.openxmlformats.org/drawingml/2006/table">
            <a:tbl>
              <a:tblPr firstRow="1" bandRow="1">
                <a:tableStyleId>{5940675A-B579-460E-94D1-54222C63F5DA}</a:tableStyleId>
              </a:tblPr>
              <a:tblGrid>
                <a:gridCol w="374931">
                  <a:extLst>
                    <a:ext uri="{9D8B030D-6E8A-4147-A177-3AD203B41FA5}">
                      <a16:colId xmlns:a16="http://schemas.microsoft.com/office/drawing/2014/main" val="3217734485"/>
                    </a:ext>
                  </a:extLst>
                </a:gridCol>
              </a:tblGrid>
              <a:tr h="457200">
                <a:tc>
                  <a:txBody>
                    <a:bodyPr/>
                    <a:lstStyle/>
                    <a:p>
                      <a:pPr marL="0" marR="0" lvl="0" indent="0" algn="ctr" defTabSz="912513" rtl="0" eaLnBrk="1" fontAlgn="auto" latinLnBrk="0" hangingPunct="1">
                        <a:lnSpc>
                          <a:spcPct val="100000"/>
                        </a:lnSpc>
                        <a:spcBef>
                          <a:spcPts val="0"/>
                        </a:spcBef>
                        <a:spcAft>
                          <a:spcPts val="0"/>
                        </a:spcAft>
                        <a:buClrTx/>
                        <a:buSzTx/>
                        <a:buFontTx/>
                        <a:buNone/>
                        <a:tabLst/>
                        <a:defRPr/>
                      </a:pPr>
                      <a:r>
                        <a:rPr kumimoji="1" lang="en-US" altLang="ja-JP" sz="8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affairs</a:t>
                      </a:r>
                      <a:r>
                        <a:rPr lang="ja-JP" altLang="en-US" sz="900" dirty="0">
                          <a:solidFill>
                            <a:srgbClr val="5E5E5E"/>
                          </a:solidFill>
                          <a:effectLst/>
                          <a:latin typeface="HGPｺﾞｼｯｸM" panose="020B0600000000000000" pitchFamily="50" charset="-128"/>
                          <a:ea typeface="HGPｺﾞｼｯｸM" panose="020B0600000000000000" pitchFamily="50" charset="-128"/>
                          <a:sym typeface="ヒラギノ角ゴ ProN W3"/>
                        </a:rPr>
                        <a:t> </a:t>
                      </a:r>
                      <a:endParaRPr lang="en-US" altLang="ja-JP" sz="900" dirty="0">
                        <a:solidFill>
                          <a:srgbClr val="5E5E5E"/>
                        </a:solidFill>
                        <a:effectLst/>
                        <a:latin typeface="HGPｺﾞｼｯｸM" panose="020B0600000000000000" pitchFamily="50" charset="-128"/>
                        <a:ea typeface="HGPｺﾞｼｯｸM" panose="020B0600000000000000" pitchFamily="50" charset="-128"/>
                        <a:sym typeface="ヒラギノ角ゴ ProN W3"/>
                      </a:endParaRPr>
                    </a:p>
                    <a:p>
                      <a:pPr marL="0" marR="0" lvl="0" indent="0" algn="ctr" defTabSz="912513" rtl="0" eaLnBrk="1" fontAlgn="auto" latinLnBrk="0" hangingPunct="1">
                        <a:lnSpc>
                          <a:spcPct val="100000"/>
                        </a:lnSpc>
                        <a:spcBef>
                          <a:spcPts val="0"/>
                        </a:spcBef>
                        <a:spcAft>
                          <a:spcPts val="0"/>
                        </a:spcAft>
                        <a:buClrTx/>
                        <a:buSzTx/>
                        <a:buFontTx/>
                        <a:buNone/>
                        <a:tabLst/>
                        <a:defRPr/>
                      </a:pPr>
                      <a:r>
                        <a:rPr lang="en-US" altLang="ja-JP" sz="900" dirty="0">
                          <a:solidFill>
                            <a:srgbClr val="5E5E5E"/>
                          </a:solidFill>
                          <a:effectLst/>
                          <a:latin typeface="HGPｺﾞｼｯｸM" panose="020B0600000000000000" pitchFamily="50" charset="-128"/>
                          <a:ea typeface="HGPｺﾞｼｯｸM" panose="020B0600000000000000" pitchFamily="50" charset="-128"/>
                          <a:sym typeface="ヒラギノ角ゴ ProN W3"/>
                        </a:rPr>
                        <a:t>10/10</a:t>
                      </a:r>
                      <a:endParaRPr kumimoji="1" lang="en-US" altLang="ja-JP" sz="900" b="0" i="0" u="none" strike="noStrike" kern="1200" cap="none" spc="0" normalizeH="0" baseline="0" noProof="0" dirty="0">
                        <a:ln>
                          <a:noFill/>
                        </a:ln>
                        <a:solidFill>
                          <a:srgbClr val="5E5E5E"/>
                        </a:solidFill>
                        <a:effectLst/>
                        <a:uLnTx/>
                        <a:uFillTx/>
                        <a:latin typeface="HGPｺﾞｼｯｸM" panose="020B0600000000000000" pitchFamily="50" charset="-128"/>
                        <a:ea typeface="HGPｺﾞｼｯｸM" panose="020B0600000000000000" pitchFamily="50" charset="-128"/>
                        <a:sym typeface="ヒラギノ角ゴ ProN W3"/>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solidFill>
                  </a:tcPr>
                </a:tc>
                <a:extLst>
                  <a:ext uri="{0D108BD9-81ED-4DB2-BD59-A6C34878D82A}">
                    <a16:rowId xmlns:a16="http://schemas.microsoft.com/office/drawing/2014/main" val="3882206829"/>
                  </a:ext>
                </a:extLst>
              </a:tr>
            </a:tbl>
          </a:graphicData>
        </a:graphic>
      </p:graphicFrame>
      <p:sp>
        <p:nvSpPr>
          <p:cNvPr id="24" name="テキスト ボックス 23">
            <a:extLst>
              <a:ext uri="{FF2B5EF4-FFF2-40B4-BE49-F238E27FC236}">
                <a16:creationId xmlns:a16="http://schemas.microsoft.com/office/drawing/2014/main" id="{81FD5CAC-CCD6-805D-5E0F-FC1B16C71098}"/>
              </a:ext>
            </a:extLst>
          </p:cNvPr>
          <p:cNvSpPr txBox="1"/>
          <p:nvPr/>
        </p:nvSpPr>
        <p:spPr>
          <a:xfrm>
            <a:off x="6397460" y="5290538"/>
            <a:ext cx="1174689" cy="153888"/>
          </a:xfrm>
          <a:prstGeom prst="rect">
            <a:avLst/>
          </a:prstGeom>
          <a:noFill/>
        </p:spPr>
        <p:txBody>
          <a:bodyPr wrap="square" lIns="0" tIns="0" rIns="0" bIns="0" rtlCol="0">
            <a:spAutoFit/>
          </a:bodyPr>
          <a:lstStyle/>
          <a:p>
            <a:pPr algn="ctr" defTabSz="777565">
              <a:defRPr/>
            </a:pPr>
            <a:r>
              <a:rPr lang="en-US" altLang="ja-JP" sz="1000" dirty="0">
                <a:solidFill>
                  <a:srgbClr val="5E5E5E"/>
                </a:solidFill>
                <a:latin typeface="HGPｺﾞｼｯｸM" panose="020B0600000000000000" pitchFamily="50" charset="-128"/>
                <a:ea typeface="HGPｺﾞｼｯｸM" panose="020B0600000000000000" pitchFamily="50" charset="-128"/>
                <a:sym typeface="ヒラギノ角ゴ ProN W3"/>
              </a:rPr>
              <a:t>Non-Employees</a:t>
            </a:r>
          </a:p>
        </p:txBody>
      </p:sp>
      <p:sp>
        <p:nvSpPr>
          <p:cNvPr id="25" name="テキスト ボックス 24">
            <a:extLst>
              <a:ext uri="{FF2B5EF4-FFF2-40B4-BE49-F238E27FC236}">
                <a16:creationId xmlns:a16="http://schemas.microsoft.com/office/drawing/2014/main" id="{CE790CC4-674D-DAC0-FE7B-04F03FE46332}"/>
              </a:ext>
            </a:extLst>
          </p:cNvPr>
          <p:cNvSpPr txBox="1"/>
          <p:nvPr/>
        </p:nvSpPr>
        <p:spPr>
          <a:xfrm>
            <a:off x="3936976" y="5290538"/>
            <a:ext cx="529744" cy="153888"/>
          </a:xfrm>
          <a:prstGeom prst="rect">
            <a:avLst/>
          </a:prstGeom>
          <a:noFill/>
        </p:spPr>
        <p:txBody>
          <a:bodyPr wrap="square" lIns="0" tIns="0" rIns="0" bIns="0" rtlCol="0">
            <a:spAutoFit/>
          </a:bodyPr>
          <a:lstStyle/>
          <a:p>
            <a:pPr algn="ctr" defTabSz="777565">
              <a:defRPr/>
            </a:pPr>
            <a:r>
              <a:rPr lang="en-US" altLang="ja-JP" sz="1000" dirty="0">
                <a:solidFill>
                  <a:srgbClr val="5E5E5E"/>
                </a:solidFill>
                <a:latin typeface="HGPｺﾞｼｯｸM" panose="020B0600000000000000" pitchFamily="50" charset="-128"/>
                <a:ea typeface="HGPｺﾞｼｯｸM" panose="020B0600000000000000" pitchFamily="50" charset="-128"/>
                <a:sym typeface="ヒラギノ角ゴ ProN W3"/>
              </a:rPr>
              <a:t>employee</a:t>
            </a:r>
          </a:p>
        </p:txBody>
      </p:sp>
      <p:sp>
        <p:nvSpPr>
          <p:cNvPr id="29" name="テキスト ボックス 28">
            <a:extLst>
              <a:ext uri="{FF2B5EF4-FFF2-40B4-BE49-F238E27FC236}">
                <a16:creationId xmlns:a16="http://schemas.microsoft.com/office/drawing/2014/main" id="{31E569BB-B594-C01B-6D7E-7AFB1D01AAB9}"/>
              </a:ext>
            </a:extLst>
          </p:cNvPr>
          <p:cNvSpPr txBox="1"/>
          <p:nvPr/>
        </p:nvSpPr>
        <p:spPr>
          <a:xfrm>
            <a:off x="916508" y="6478716"/>
            <a:ext cx="8199655" cy="369332"/>
          </a:xfrm>
          <a:prstGeom prst="rect">
            <a:avLst/>
          </a:prstGeom>
          <a:noFill/>
        </p:spPr>
        <p:txBody>
          <a:bodyPr wrap="square">
            <a:spAutoFit/>
          </a:bodyPr>
          <a:lstStyle/>
          <a:p>
            <a:pPr marL="74401" indent="-74401" defTabSz="1088260" hangingPunct="0">
              <a:defRPr/>
            </a:pPr>
            <a:r>
              <a:rPr kumimoji="1" lang="en-US" altLang="ja-JP" sz="9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 Until the collection of child and child-rearing support payments matures, special government bonds for child and child-rearing support will be issued as a bridge.</a:t>
            </a:r>
            <a:endParaRPr lang="ja-JP" altLang="en-US" sz="900" kern="0" dirty="0">
              <a:solidFill>
                <a:prstClr val="black"/>
              </a:solidFill>
              <a:latin typeface="HGｺﾞｼｯｸM" panose="020B0609000000000000" pitchFamily="49" charset="-128"/>
              <a:ea typeface="HGｺﾞｼｯｸM" panose="020B0609000000000000" pitchFamily="49" charset="-128"/>
              <a:sym typeface="ヒラギノ角ゴ ProN W3"/>
            </a:endParaRPr>
          </a:p>
        </p:txBody>
      </p:sp>
      <p:graphicFrame>
        <p:nvGraphicFramePr>
          <p:cNvPr id="16" name="表 126">
            <a:extLst>
              <a:ext uri="{FF2B5EF4-FFF2-40B4-BE49-F238E27FC236}">
                <a16:creationId xmlns:a16="http://schemas.microsoft.com/office/drawing/2014/main" id="{565D03F7-C64A-1599-A90B-D996F7723F12}"/>
              </a:ext>
            </a:extLst>
          </p:cNvPr>
          <p:cNvGraphicFramePr>
            <a:graphicFrameLocks noGrp="1"/>
          </p:cNvGraphicFramePr>
          <p:nvPr>
            <p:extLst>
              <p:ext uri="{D42A27DB-BD31-4B8C-83A1-F6EECF244321}">
                <p14:modId xmlns:p14="http://schemas.microsoft.com/office/powerpoint/2010/main" val="3642402565"/>
              </p:ext>
            </p:extLst>
          </p:nvPr>
        </p:nvGraphicFramePr>
        <p:xfrm>
          <a:off x="2969270" y="6028676"/>
          <a:ext cx="2504168" cy="421200"/>
        </p:xfrm>
        <a:graphic>
          <a:graphicData uri="http://schemas.openxmlformats.org/drawingml/2006/table">
            <a:tbl>
              <a:tblPr firstRow="1" bandRow="1">
                <a:tableStyleId>{5940675A-B579-460E-94D1-54222C63F5DA}</a:tableStyleId>
              </a:tblPr>
              <a:tblGrid>
                <a:gridCol w="843119">
                  <a:extLst>
                    <a:ext uri="{9D8B030D-6E8A-4147-A177-3AD203B41FA5}">
                      <a16:colId xmlns:a16="http://schemas.microsoft.com/office/drawing/2014/main" val="3217734485"/>
                    </a:ext>
                  </a:extLst>
                </a:gridCol>
                <a:gridCol w="1107377">
                  <a:extLst>
                    <a:ext uri="{9D8B030D-6E8A-4147-A177-3AD203B41FA5}">
                      <a16:colId xmlns:a16="http://schemas.microsoft.com/office/drawing/2014/main" val="583422276"/>
                    </a:ext>
                  </a:extLst>
                </a:gridCol>
                <a:gridCol w="553672">
                  <a:extLst>
                    <a:ext uri="{9D8B030D-6E8A-4147-A177-3AD203B41FA5}">
                      <a16:colId xmlns:a16="http://schemas.microsoft.com/office/drawing/2014/main" val="3914603806"/>
                    </a:ext>
                  </a:extLst>
                </a:gridCol>
              </a:tblGrid>
              <a:tr h="421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HGPｺﾞｼｯｸM" panose="020B0600000000000000" pitchFamily="50" charset="-128"/>
                          <a:ea typeface="HGPｺﾞｼｯｸM" panose="020B0600000000000000" pitchFamily="50" charset="-128"/>
                        </a:rPr>
                        <a:t>Payment for Child and Child-Rearing</a:t>
                      </a:r>
                      <a:r>
                        <a:rPr kumimoji="1" lang="en-US" altLang="ja-JP" sz="10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t>
                      </a:r>
                      <a:endParaRPr kumimoji="1" lang="en-US" altLang="ja-JP" sz="900" dirty="0">
                        <a:latin typeface="HGPｺﾞｼｯｸM" panose="020B0600000000000000" pitchFamily="50" charset="-128"/>
                        <a:ea typeface="HGPｺﾞｼｯｸM" panose="020B0600000000000000" pitchFamily="50" charset="-128"/>
                      </a:endParaRPr>
                    </a:p>
                    <a:p>
                      <a:pPr algn="ctr"/>
                      <a:r>
                        <a:rPr kumimoji="1" lang="en-US" altLang="ja-JP" sz="900" dirty="0">
                          <a:latin typeface="HGPｺﾞｼｯｸM" panose="020B0600000000000000" pitchFamily="50" charset="-128"/>
                          <a:ea typeface="HGPｺﾞｼｯｸM" panose="020B0600000000000000" pitchFamily="50" charset="-128"/>
                        </a:rPr>
                        <a:t>1/3</a:t>
                      </a:r>
                      <a:endParaRPr kumimoji="1" lang="ja-JP" altLang="en-US" sz="900" dirty="0">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7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national government</a:t>
                      </a: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700" dirty="0">
                          <a:latin typeface="HGPｺﾞｼｯｸM" panose="020B0600000000000000" pitchFamily="50" charset="-128"/>
                          <a:ea typeface="HGPｺﾞｼｯｸM" panose="020B0600000000000000" pitchFamily="50" charset="-128"/>
                        </a:rPr>
                        <a:t> </a:t>
                      </a:r>
                      <a:r>
                        <a:rPr kumimoji="1" lang="en-US" altLang="ja-JP" sz="900" dirty="0">
                          <a:latin typeface="HGPｺﾞｼｯｸM" panose="020B0600000000000000" pitchFamily="50" charset="-128"/>
                          <a:ea typeface="HGPｺﾞｼｯｸM" panose="020B0600000000000000" pitchFamily="50" charset="-128"/>
                        </a:rPr>
                        <a:t>4/9</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HGPｺﾞｼｯｸM" panose="020B0600000000000000" pitchFamily="50" charset="-128"/>
                          <a:ea typeface="HGPｺﾞｼｯｸM" panose="020B0600000000000000" pitchFamily="50" charset="-128"/>
                        </a:rPr>
                        <a:t>Local governments</a:t>
                      </a:r>
                    </a:p>
                    <a:p>
                      <a:pPr algn="ctr"/>
                      <a:r>
                        <a:rPr kumimoji="1" lang="en-US" altLang="ja-JP" sz="900" dirty="0"/>
                        <a:t>2/9</a:t>
                      </a:r>
                      <a:endParaRPr kumimoji="1" lang="ja-JP" altLang="en-US" sz="900" dirty="0"/>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882206829"/>
                  </a:ext>
                </a:extLst>
              </a:tr>
            </a:tbl>
          </a:graphicData>
        </a:graphic>
      </p:graphicFrame>
      <p:graphicFrame>
        <p:nvGraphicFramePr>
          <p:cNvPr id="18" name="表 126">
            <a:extLst>
              <a:ext uri="{FF2B5EF4-FFF2-40B4-BE49-F238E27FC236}">
                <a16:creationId xmlns:a16="http://schemas.microsoft.com/office/drawing/2014/main" id="{159AA277-07C5-C6D5-52C7-61485BFE5CAA}"/>
              </a:ext>
            </a:extLst>
          </p:cNvPr>
          <p:cNvGraphicFramePr>
            <a:graphicFrameLocks noGrp="1"/>
          </p:cNvGraphicFramePr>
          <p:nvPr>
            <p:extLst>
              <p:ext uri="{D42A27DB-BD31-4B8C-83A1-F6EECF244321}">
                <p14:modId xmlns:p14="http://schemas.microsoft.com/office/powerpoint/2010/main" val="4274115310"/>
              </p:ext>
            </p:extLst>
          </p:nvPr>
        </p:nvGraphicFramePr>
        <p:xfrm>
          <a:off x="5732720" y="5469730"/>
          <a:ext cx="2504168" cy="457200"/>
        </p:xfrm>
        <a:graphic>
          <a:graphicData uri="http://schemas.openxmlformats.org/drawingml/2006/table">
            <a:tbl>
              <a:tblPr firstRow="1" bandRow="1">
                <a:tableStyleId>{5940675A-B579-460E-94D1-54222C63F5DA}</a:tableStyleId>
              </a:tblPr>
              <a:tblGrid>
                <a:gridCol w="1495740">
                  <a:extLst>
                    <a:ext uri="{9D8B030D-6E8A-4147-A177-3AD203B41FA5}">
                      <a16:colId xmlns:a16="http://schemas.microsoft.com/office/drawing/2014/main" val="3217734485"/>
                    </a:ext>
                  </a:extLst>
                </a:gridCol>
                <a:gridCol w="676082">
                  <a:extLst>
                    <a:ext uri="{9D8B030D-6E8A-4147-A177-3AD203B41FA5}">
                      <a16:colId xmlns:a16="http://schemas.microsoft.com/office/drawing/2014/main" val="583422276"/>
                    </a:ext>
                  </a:extLst>
                </a:gridCol>
                <a:gridCol w="332346">
                  <a:extLst>
                    <a:ext uri="{9D8B030D-6E8A-4147-A177-3AD203B41FA5}">
                      <a16:colId xmlns:a16="http://schemas.microsoft.com/office/drawing/2014/main" val="3914603806"/>
                    </a:ext>
                  </a:extLst>
                </a:gridCol>
              </a:tblGrid>
              <a:tr h="399863">
                <a:tc>
                  <a:txBody>
                    <a:bodyPr/>
                    <a:lstStyle/>
                    <a:p>
                      <a:pPr algn="ctr"/>
                      <a:r>
                        <a:rPr kumimoji="1" lang="en-US" altLang="ja-JP" sz="900" dirty="0">
                          <a:latin typeface="HGPｺﾞｼｯｸM" panose="020B0600000000000000" pitchFamily="50" charset="-128"/>
                          <a:ea typeface="HGPｺﾞｼｯｸM" panose="020B0600000000000000" pitchFamily="50" charset="-128"/>
                        </a:rPr>
                        <a:t>Payment for Child and Child-Rearing3/5</a:t>
                      </a:r>
                      <a:endParaRPr kumimoji="1" lang="ja-JP" altLang="en-US" sz="900" dirty="0">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7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national government</a:t>
                      </a: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HGPｺﾞｼｯｸM" panose="020B0600000000000000" pitchFamily="50" charset="-128"/>
                          <a:ea typeface="HGPｺﾞｼｯｸM" panose="020B0600000000000000" pitchFamily="50" charset="-128"/>
                        </a:rPr>
                        <a:t>4/15</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CCFF"/>
                    </a:solidFill>
                  </a:tcPr>
                </a:tc>
                <a:tc>
                  <a:txBody>
                    <a:bodyPr/>
                    <a:lstStyle/>
                    <a:p>
                      <a:pPr algn="ctr"/>
                      <a:r>
                        <a:rPr kumimoji="1" lang="en-US" altLang="ja-JP" sz="700" dirty="0">
                          <a:solidFill>
                            <a:schemeClr val="tx1"/>
                          </a:solidFill>
                          <a:latin typeface="HGPｺﾞｼｯｸM" panose="020B0600000000000000" pitchFamily="50" charset="-128"/>
                          <a:ea typeface="HGPｺﾞｼｯｸM" panose="020B0600000000000000" pitchFamily="50" charset="-128"/>
                        </a:rPr>
                        <a:t>Local governments</a:t>
                      </a:r>
                    </a:p>
                    <a:p>
                      <a:pPr algn="ctr"/>
                      <a:r>
                        <a:rPr kumimoji="1" lang="en-US" altLang="ja-JP" sz="900" dirty="0">
                          <a:solidFill>
                            <a:schemeClr val="tx1"/>
                          </a:solidFill>
                          <a:latin typeface="HGPｺﾞｼｯｸM" panose="020B0600000000000000" pitchFamily="50" charset="-128"/>
                          <a:ea typeface="HGPｺﾞｼｯｸM" panose="020B0600000000000000" pitchFamily="50" charset="-128"/>
                        </a:rPr>
                        <a:t>2/15</a:t>
                      </a:r>
                      <a:endParaRPr kumimoji="1" lang="ja-JP" altLang="en-US" sz="900" dirty="0">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882206829"/>
                  </a:ext>
                </a:extLst>
              </a:tr>
            </a:tbl>
          </a:graphicData>
        </a:graphic>
      </p:graphicFrame>
      <p:graphicFrame>
        <p:nvGraphicFramePr>
          <p:cNvPr id="17" name="表 126">
            <a:extLst>
              <a:ext uri="{FF2B5EF4-FFF2-40B4-BE49-F238E27FC236}">
                <a16:creationId xmlns:a16="http://schemas.microsoft.com/office/drawing/2014/main" id="{F3A24FCD-E43F-2DFB-CBA8-9958EE84391E}"/>
              </a:ext>
            </a:extLst>
          </p:cNvPr>
          <p:cNvGraphicFramePr>
            <a:graphicFrameLocks noGrp="1"/>
          </p:cNvGraphicFramePr>
          <p:nvPr>
            <p:extLst>
              <p:ext uri="{D42A27DB-BD31-4B8C-83A1-F6EECF244321}">
                <p14:modId xmlns:p14="http://schemas.microsoft.com/office/powerpoint/2010/main" val="62320666"/>
              </p:ext>
            </p:extLst>
          </p:nvPr>
        </p:nvGraphicFramePr>
        <p:xfrm>
          <a:off x="5732720" y="6028676"/>
          <a:ext cx="2504168" cy="421166"/>
        </p:xfrm>
        <a:graphic>
          <a:graphicData uri="http://schemas.openxmlformats.org/drawingml/2006/table">
            <a:tbl>
              <a:tblPr firstRow="1" bandRow="1">
                <a:tableStyleId>{5940675A-B579-460E-94D1-54222C63F5DA}</a:tableStyleId>
              </a:tblPr>
              <a:tblGrid>
                <a:gridCol w="843119">
                  <a:extLst>
                    <a:ext uri="{9D8B030D-6E8A-4147-A177-3AD203B41FA5}">
                      <a16:colId xmlns:a16="http://schemas.microsoft.com/office/drawing/2014/main" val="3217734485"/>
                    </a:ext>
                  </a:extLst>
                </a:gridCol>
                <a:gridCol w="1107377">
                  <a:extLst>
                    <a:ext uri="{9D8B030D-6E8A-4147-A177-3AD203B41FA5}">
                      <a16:colId xmlns:a16="http://schemas.microsoft.com/office/drawing/2014/main" val="583422276"/>
                    </a:ext>
                  </a:extLst>
                </a:gridCol>
                <a:gridCol w="553672">
                  <a:extLst>
                    <a:ext uri="{9D8B030D-6E8A-4147-A177-3AD203B41FA5}">
                      <a16:colId xmlns:a16="http://schemas.microsoft.com/office/drawing/2014/main" val="3914603806"/>
                    </a:ext>
                  </a:extLst>
                </a:gridCol>
              </a:tblGrid>
              <a:tr h="421166">
                <a:tc>
                  <a:txBody>
                    <a:bodyPr/>
                    <a:lstStyle/>
                    <a:p>
                      <a:pPr algn="ctr"/>
                      <a:r>
                        <a:rPr kumimoji="1" lang="en-US" altLang="ja-JP" sz="700" dirty="0">
                          <a:latin typeface="HGPｺﾞｼｯｸM" panose="020B0600000000000000" pitchFamily="50" charset="-128"/>
                          <a:ea typeface="HGPｺﾞｼｯｸM" panose="020B0600000000000000" pitchFamily="50" charset="-128"/>
                        </a:rPr>
                        <a:t>Payment for Child and Child-Rearing</a:t>
                      </a:r>
                      <a:r>
                        <a:rPr kumimoji="1" lang="en-US" altLang="ja-JP" sz="9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rPr>
                        <a:t>*</a:t>
                      </a:r>
                      <a:endParaRPr kumimoji="1" lang="en-US" altLang="ja-JP" sz="900" dirty="0">
                        <a:latin typeface="HGPｺﾞｼｯｸM" panose="020B0600000000000000" pitchFamily="50" charset="-128"/>
                        <a:ea typeface="HGPｺﾞｼｯｸM" panose="020B0600000000000000" pitchFamily="50" charset="-128"/>
                      </a:endParaRPr>
                    </a:p>
                    <a:p>
                      <a:pPr algn="ctr"/>
                      <a:r>
                        <a:rPr kumimoji="1" lang="en-US" altLang="ja-JP" sz="900" dirty="0">
                          <a:latin typeface="HGPｺﾞｼｯｸM" panose="020B0600000000000000" pitchFamily="50" charset="-128"/>
                          <a:ea typeface="HGPｺﾞｼｯｸM" panose="020B0600000000000000" pitchFamily="50" charset="-128"/>
                        </a:rPr>
                        <a:t>1/3</a:t>
                      </a:r>
                      <a:endParaRPr kumimoji="1" lang="ja-JP" altLang="en-US" sz="900" dirty="0">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7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national government</a:t>
                      </a: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HGPｺﾞｼｯｸM" panose="020B0600000000000000" pitchFamily="50" charset="-128"/>
                          <a:ea typeface="HGPｺﾞｼｯｸM" panose="020B0600000000000000" pitchFamily="50" charset="-128"/>
                        </a:rPr>
                        <a:t>4/9</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HGPｺﾞｼｯｸM" panose="020B0600000000000000" pitchFamily="50" charset="-128"/>
                          <a:ea typeface="HGPｺﾞｼｯｸM" panose="020B0600000000000000" pitchFamily="50" charset="-128"/>
                        </a:rPr>
                        <a:t>Local governments</a:t>
                      </a:r>
                      <a:endParaRPr kumimoji="1" lang="en-US" altLang="ja-JP" sz="700" dirty="0">
                        <a:latin typeface="HGPｺﾞｼｯｸM" panose="020B0600000000000000" pitchFamily="50" charset="-128"/>
                        <a:ea typeface="HGPｺﾞｼｯｸM" panose="020B0600000000000000" pitchFamily="50" charset="-128"/>
                      </a:endParaRPr>
                    </a:p>
                    <a:p>
                      <a:pPr algn="ctr"/>
                      <a:r>
                        <a:rPr kumimoji="1" lang="en-US" altLang="ja-JP" sz="900" dirty="0">
                          <a:latin typeface="HGPｺﾞｼｯｸM" panose="020B0600000000000000" pitchFamily="50" charset="-128"/>
                          <a:ea typeface="HGPｺﾞｼｯｸM" panose="020B0600000000000000" pitchFamily="50" charset="-128"/>
                        </a:rPr>
                        <a:t>2/9</a:t>
                      </a:r>
                      <a:endParaRPr kumimoji="1" lang="ja-JP" altLang="en-US" sz="900" dirty="0">
                        <a:latin typeface="HGPｺﾞｼｯｸM" panose="020B0600000000000000" pitchFamily="50" charset="-128"/>
                        <a:ea typeface="HGPｺﾞｼｯｸM" panose="020B06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882206829"/>
                  </a:ext>
                </a:extLst>
              </a:tr>
            </a:tbl>
          </a:graphicData>
        </a:graphic>
      </p:graphicFrame>
      <p:sp>
        <p:nvSpPr>
          <p:cNvPr id="2" name="正方形/長方形 1">
            <a:extLst>
              <a:ext uri="{FF2B5EF4-FFF2-40B4-BE49-F238E27FC236}">
                <a16:creationId xmlns:a16="http://schemas.microsoft.com/office/drawing/2014/main" id="{4804E8DB-EBB3-5C38-A552-9B142718C5DA}"/>
              </a:ext>
            </a:extLst>
          </p:cNvPr>
          <p:cNvSpPr/>
          <p:nvPr/>
        </p:nvSpPr>
        <p:spPr>
          <a:xfrm>
            <a:off x="2101471" y="171233"/>
            <a:ext cx="4358511" cy="369332"/>
          </a:xfrm>
          <a:prstGeom prst="rect">
            <a:avLst/>
          </a:prstGeom>
        </p:spPr>
        <p:txBody>
          <a:bodyPr wrap="square">
            <a:spAutoFit/>
          </a:bodyPr>
          <a:lstStyle/>
          <a:p>
            <a:pPr algn="dist" defTabSz="791493" fontAlgn="base">
              <a:spcBef>
                <a:spcPct val="0"/>
              </a:spcBef>
              <a:spcAft>
                <a:spcPct val="0"/>
              </a:spcAft>
              <a:defRPr/>
            </a:pPr>
            <a:r>
              <a:rPr lang="en-US" altLang="ja-JP" b="1" dirty="0">
                <a:solidFill>
                  <a:prstClr val="whit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eiryo UI" panose="020B0604030504040204" pitchFamily="50" charset="-128"/>
                <a:sym typeface="ヒラギノ角ゴ ProN W3"/>
              </a:rPr>
              <a:t>The Outline of the </a:t>
            </a:r>
            <a:r>
              <a:rPr lang="en-US" altLang="ja-JP" b="1" i="0" u="none" strike="noStrike" baseline="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Child Allowance</a:t>
            </a:r>
            <a:endParaRPr lang="ja-JP" altLang="en-US"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eiryo UI" panose="020B0604030504040204" pitchFamily="50" charset="-128"/>
              <a:sym typeface="ヒラギノ角ゴ ProN W3"/>
            </a:endParaRPr>
          </a:p>
        </p:txBody>
      </p:sp>
      <p:sp>
        <p:nvSpPr>
          <p:cNvPr id="5" name="テキスト ボックス 4">
            <a:extLst>
              <a:ext uri="{FF2B5EF4-FFF2-40B4-BE49-F238E27FC236}">
                <a16:creationId xmlns:a16="http://schemas.microsoft.com/office/drawing/2014/main" id="{3E2E78EC-B056-659F-E32A-6EB1C607E924}"/>
              </a:ext>
            </a:extLst>
          </p:cNvPr>
          <p:cNvSpPr txBox="1"/>
          <p:nvPr/>
        </p:nvSpPr>
        <p:spPr>
          <a:xfrm>
            <a:off x="8021601" y="5290538"/>
            <a:ext cx="1212466" cy="153888"/>
          </a:xfrm>
          <a:prstGeom prst="rect">
            <a:avLst/>
          </a:prstGeom>
          <a:noFill/>
        </p:spPr>
        <p:txBody>
          <a:bodyPr wrap="square" lIns="0" tIns="0" rIns="0" bIns="0" rtlCol="0">
            <a:spAutoFit/>
          </a:bodyPr>
          <a:lstStyle/>
          <a:p>
            <a:pPr algn="ctr" defTabSz="777565">
              <a:defRPr/>
            </a:pPr>
            <a:r>
              <a:rPr kumimoji="1" lang="en-US" altLang="ja-JP" sz="1000" b="0" i="0" u="none" strike="noStrike" cap="none" spc="-100" normalizeH="0" dirty="0">
                <a:ln>
                  <a:noFill/>
                </a:ln>
                <a:solidFill>
                  <a:schemeClr val="tx1"/>
                </a:solidFill>
                <a:effectLst/>
                <a:latin typeface="HGｺﾞｼｯｸM" panose="020B0609000000000000" pitchFamily="49" charset="-128"/>
                <a:ea typeface="HGｺﾞｼｯｸM" panose="020B0609000000000000" pitchFamily="49" charset="-128"/>
              </a:rPr>
              <a:t>Civil servants</a:t>
            </a:r>
            <a:endParaRPr lang="en-US" altLang="ja-JP" sz="1000" spc="-100" dirty="0">
              <a:solidFill>
                <a:srgbClr val="5E5E5E"/>
              </a:solidFill>
              <a:latin typeface="HGPｺﾞｼｯｸM" panose="020B0600000000000000" pitchFamily="50" charset="-128"/>
              <a:ea typeface="HGPｺﾞｼｯｸM" panose="020B0600000000000000" pitchFamily="50" charset="-128"/>
              <a:sym typeface="ヒラギノ角ゴ ProN W3"/>
            </a:endParaRPr>
          </a:p>
        </p:txBody>
      </p:sp>
    </p:spTree>
    <p:extLst>
      <p:ext uri="{BB962C8B-B14F-4D97-AF65-F5344CB8AC3E}">
        <p14:creationId xmlns:p14="http://schemas.microsoft.com/office/powerpoint/2010/main" val="35905828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T Proposal Template_J_202007">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00_04DT Proposal Template_J（DT Group）_Confidential.pptx" id="{5430FDB1-C359-4675-8634-34115B0EEE2A}" vid="{9C23B63F-5F08-4C25-BD61-49D0AC9211B1}"/>
    </a:ext>
  </a:extLst>
</a:theme>
</file>

<file path=ppt/theme/theme3.xml><?xml version="1.0" encoding="utf-8"?>
<a:theme xmlns:a="http://schemas.openxmlformats.org/drawingml/2006/main" name="4_DT Proposal Template_J_202007">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提案書（マスター）_20201206_3.potx" id="{7F3AC2D7-7694-49A6-B3A8-7974FAD75D9C}" vid="{0C54E00A-856D-444B-B063-210E9BC276DA}"/>
    </a:ext>
  </a:extLst>
</a:theme>
</file>

<file path=ppt/theme/theme4.xml><?xml version="1.0" encoding="utf-8"?>
<a:theme xmlns:a="http://schemas.openxmlformats.org/drawingml/2006/main" name="DT Proposal Template_J_20161001_補足版">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chor="ctr">
        <a:spAutoFit/>
      </a:bodyPr>
      <a:lstStyle>
        <a:defPPr>
          <a:spcBef>
            <a:spcPts val="600"/>
          </a:spcBef>
          <a:buSzPct val="100000"/>
          <a:defRPr kumimoji="1" sz="1200" dirty="0" err="1"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リスクアドバイザリー】提案書テンプレート_20180413.pptx[読み取り専用]" id="{DB137B0D-022E-40D2-95FD-65AAF2C03BBD}" vid="{EE2EB4D7-3D9C-462C-ACC2-23ED1A852598}"/>
    </a:ext>
  </a:extLst>
</a:theme>
</file>

<file path=ppt/theme/theme5.xml><?xml version="1.0" encoding="utf-8"?>
<a:theme xmlns:a="http://schemas.openxmlformats.org/drawingml/2006/main" name="5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75000"/>
          </a:schemeClr>
        </a:solidFill>
        <a:ln>
          <a:solidFill>
            <a:schemeClr val="accent3">
              <a:lumMod val="75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431</Words>
  <Application>Microsoft Office PowerPoint</Application>
  <PresentationFormat>A4 210 x 297 mm</PresentationFormat>
  <Paragraphs>53</Paragraphs>
  <Slides>1</Slides>
  <Notes>0</Notes>
  <HiddenSlides>0</HiddenSlides>
  <MMClips>0</MMClips>
  <ScaleCrop>false</ScaleCrop>
  <HeadingPairs>
    <vt:vector size="8" baseType="variant">
      <vt:variant>
        <vt:lpstr>使用されているフォント</vt:lpstr>
      </vt:variant>
      <vt:variant>
        <vt:i4>11</vt:i4>
      </vt:variant>
      <vt:variant>
        <vt:lpstr>テーマ</vt:lpstr>
      </vt:variant>
      <vt:variant>
        <vt:i4>5</vt:i4>
      </vt:variant>
      <vt:variant>
        <vt:lpstr>埋め込まれた OLE サーバー</vt:lpstr>
      </vt:variant>
      <vt:variant>
        <vt:i4>2</vt:i4>
      </vt:variant>
      <vt:variant>
        <vt:lpstr>スライド タイトル</vt:lpstr>
      </vt:variant>
      <vt:variant>
        <vt:i4>1</vt:i4>
      </vt:variant>
    </vt:vector>
  </HeadingPairs>
  <TitlesOfParts>
    <vt:vector size="19" baseType="lpstr">
      <vt:lpstr>HGPｺﾞｼｯｸM</vt:lpstr>
      <vt:lpstr>HGｺﾞｼｯｸM</vt:lpstr>
      <vt:lpstr>Meiryo UI</vt:lpstr>
      <vt:lpstr>メイリオ</vt:lpstr>
      <vt:lpstr>メイリオ</vt:lpstr>
      <vt:lpstr>Arial</vt:lpstr>
      <vt:lpstr>Calibri</vt:lpstr>
      <vt:lpstr>Calibri Light</vt:lpstr>
      <vt:lpstr>Segoe UI</vt:lpstr>
      <vt:lpstr>Verdana</vt:lpstr>
      <vt:lpstr>Wingdings</vt:lpstr>
      <vt:lpstr>3_Office テーマ</vt:lpstr>
      <vt:lpstr>DT Proposal Template_J_202007</vt:lpstr>
      <vt:lpstr>4_DT Proposal Template_J_202007</vt:lpstr>
      <vt:lpstr>DT Proposal Template_J_20161001_補足版</vt:lpstr>
      <vt:lpstr>5_デザインの設定</vt:lpstr>
      <vt:lpstr>think-cell スライド</vt:lpstr>
      <vt:lpstr>think-cell Slide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2024-11-28T01:52:18Z</dcterms:created>
  <dcterms:modified xsi:type="dcterms:W3CDTF">2024-11-28T01:55:22Z</dcterms:modified>
</cp:coreProperties>
</file>