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D04B4-F53F-41E4-AFC8-F9D10D40E1C8}" v="1" dt="2023-07-10T01:49:28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33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8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189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6845" y="222055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住所地の郵便番号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1828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5467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991061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471065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951069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431073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5248" y="3667434"/>
            <a:ext cx="433965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死者の氏名：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生年月日：</a:t>
            </a:r>
            <a:r>
              <a:rPr kumimoji="1" lang="en-US" altLang="ja-JP" dirty="0"/>
              <a:t>		</a:t>
            </a:r>
            <a:r>
              <a:rPr lang="ja-JP" altLang="en-US" dirty="0"/>
              <a:t>死亡年月日：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死亡したところ（施設名等）</a:t>
            </a:r>
            <a:endParaRPr kumimoji="1" lang="en-US" altLang="ja-JP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50077" y="25878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+mj-ea"/>
                <a:ea typeface="+mj-ea"/>
              </a:rPr>
              <a:t>死亡した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都道府県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034604" y="2541585"/>
            <a:ext cx="143086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76797" y="2742626"/>
            <a:ext cx="156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同じ・異なる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95967" y="255690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+mj-ea"/>
                <a:ea typeface="+mj-ea"/>
              </a:rPr>
              <a:t>住所地と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25477" y="672181"/>
            <a:ext cx="27109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カバーページ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チェックリスト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80482" y="3723500"/>
            <a:ext cx="6084989" cy="1256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1391008" y="41295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391008" y="45613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86845" y="5370600"/>
            <a:ext cx="2339102" cy="395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b="1" u="sng" dirty="0"/>
              <a:t>チェックリスト</a:t>
            </a:r>
            <a:endParaRPr kumimoji="1" lang="en-US" altLang="ja-JP" u="sng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・死亡診断した医療施設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・死亡事象に関係する前医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・かかりつけ医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・剖検医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・救急隊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・児童相談所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・保健行政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・警察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・学校・保育所等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・その他</a:t>
            </a:r>
            <a:endParaRPr lang="en-US" altLang="ja-JP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02080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照合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582188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2296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44188" y="574918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02080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82188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62296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44188" y="611101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2080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82188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62296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44188" y="647285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02080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82188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62296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44188" y="683468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02080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82188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62296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44188" y="7196525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02080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82188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62296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744188" y="755836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002080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82188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62296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44188" y="792019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02080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82188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162296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44188" y="828203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02080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82188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62296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44188" y="864386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8227" y="342775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latin typeface="+mj-ea"/>
                <a:ea typeface="+mj-ea"/>
              </a:rPr>
              <a:t>事件番号：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5296" y="210966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都道府県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705190" y="2117576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死亡した年</a:t>
            </a:r>
            <a:endParaRPr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（西暦下二桁）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658253" y="212529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事例番号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34653" y="6111017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1684421" y="647285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1684421" y="683468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1684421" y="719652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1684421" y="755835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684421" y="792019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1684421" y="8282033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2073499" y="8640435"/>
            <a:ext cx="1890427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2534651" y="5749180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38778" y="55463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+mj-ea"/>
                <a:ea typeface="+mj-ea"/>
              </a:rPr>
              <a:t>連絡先等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6" name="左中かっこ 35"/>
          <p:cNvSpPr/>
          <p:nvPr/>
        </p:nvSpPr>
        <p:spPr>
          <a:xfrm rot="16200000">
            <a:off x="4530671" y="1811531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左中かっこ 91"/>
          <p:cNvSpPr/>
          <p:nvPr/>
        </p:nvSpPr>
        <p:spPr>
          <a:xfrm rot="16200000">
            <a:off x="5958012" y="1650204"/>
            <a:ext cx="100900" cy="9140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左中かっこ 93"/>
          <p:cNvSpPr/>
          <p:nvPr/>
        </p:nvSpPr>
        <p:spPr>
          <a:xfrm rot="16200000">
            <a:off x="5163822" y="1810810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023359" y="79193"/>
            <a:ext cx="723576" cy="3913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>
                <a:solidFill>
                  <a:schemeClr val="tx1"/>
                </a:solidFill>
              </a:rPr>
              <a:t>別紙４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82AEE9F-5C5F-D04D-AA2E-FB21E844E604}"/>
              </a:ext>
            </a:extLst>
          </p:cNvPr>
          <p:cNvSpPr txBox="1"/>
          <p:nvPr/>
        </p:nvSpPr>
        <p:spPr>
          <a:xfrm>
            <a:off x="4007521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F38F2FEF-0597-AE41-9162-F6B5F3B3CA7E}"/>
              </a:ext>
            </a:extLst>
          </p:cNvPr>
          <p:cNvSpPr txBox="1"/>
          <p:nvPr/>
        </p:nvSpPr>
        <p:spPr>
          <a:xfrm>
            <a:off x="4587629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299A3F1-7455-C64A-957C-05D4C19BC44A}"/>
              </a:ext>
            </a:extLst>
          </p:cNvPr>
          <p:cNvSpPr txBox="1"/>
          <p:nvPr/>
        </p:nvSpPr>
        <p:spPr>
          <a:xfrm>
            <a:off x="5167737" y="9008542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BCC8C62-2D60-FB4B-B683-7C0CE0683511}"/>
              </a:ext>
            </a:extLst>
          </p:cNvPr>
          <p:cNvSpPr txBox="1"/>
          <p:nvPr/>
        </p:nvSpPr>
        <p:spPr>
          <a:xfrm>
            <a:off x="5749629" y="9008542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79CFD5D4-77E6-1145-A760-41C3B9B3054F}"/>
              </a:ext>
            </a:extLst>
          </p:cNvPr>
          <p:cNvSpPr/>
          <p:nvPr/>
        </p:nvSpPr>
        <p:spPr>
          <a:xfrm>
            <a:off x="1684422" y="9005109"/>
            <a:ext cx="2284946" cy="3074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9157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A4 210 x 297 mm</PresentationFormat>
  <Paragraphs>79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Yu Gothic</vt:lpstr>
      <vt:lpstr>Yu Gothic</vt:lpstr>
      <vt:lpstr>游ゴシック Light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別紙4　死亡調査チェックリスト</dc:title>
  <dc:creator/>
  <cp:lastModifiedBy/>
  <cp:revision>1</cp:revision>
  <dcterms:modified xsi:type="dcterms:W3CDTF">2023-07-10T01:49:29Z</dcterms:modified>
</cp:coreProperties>
</file>